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843E604A-5C67-4D04-851E-7175C7B882F9}"/>
              </a:ext>
            </a:extLst>
          </p:cNvPr>
          <p:cNvSpPr>
            <a:spLocks noEditPoints="1"/>
          </p:cNvSpPr>
          <p:nvPr/>
        </p:nvSpPr>
        <p:spPr bwMode="auto">
          <a:xfrm>
            <a:off x="834246" y="1209675"/>
            <a:ext cx="2447925" cy="1971675"/>
          </a:xfrm>
          <a:custGeom>
            <a:avLst/>
            <a:gdLst>
              <a:gd name="T0" fmla="*/ 653 w 3085"/>
              <a:gd name="T1" fmla="*/ 1014 h 2485"/>
              <a:gd name="T2" fmla="*/ 655 w 3085"/>
              <a:gd name="T3" fmla="*/ 863 h 2485"/>
              <a:gd name="T4" fmla="*/ 758 w 3085"/>
              <a:gd name="T5" fmla="*/ 971 h 2485"/>
              <a:gd name="T6" fmla="*/ 1056 w 3085"/>
              <a:gd name="T7" fmla="*/ 1149 h 2485"/>
              <a:gd name="T8" fmla="*/ 1196 w 3085"/>
              <a:gd name="T9" fmla="*/ 1231 h 2485"/>
              <a:gd name="T10" fmla="*/ 1240 w 3085"/>
              <a:gd name="T11" fmla="*/ 1371 h 2485"/>
              <a:gd name="T12" fmla="*/ 1167 w 3085"/>
              <a:gd name="T13" fmla="*/ 1425 h 2485"/>
              <a:gd name="T14" fmla="*/ 1259 w 3085"/>
              <a:gd name="T15" fmla="*/ 1543 h 2485"/>
              <a:gd name="T16" fmla="*/ 1563 w 3085"/>
              <a:gd name="T17" fmla="*/ 1702 h 2485"/>
              <a:gd name="T18" fmla="*/ 1670 w 3085"/>
              <a:gd name="T19" fmla="*/ 2097 h 2485"/>
              <a:gd name="T20" fmla="*/ 1539 w 3085"/>
              <a:gd name="T21" fmla="*/ 2279 h 2485"/>
              <a:gd name="T22" fmla="*/ 1364 w 3085"/>
              <a:gd name="T23" fmla="*/ 2276 h 2485"/>
              <a:gd name="T24" fmla="*/ 1606 w 3085"/>
              <a:gd name="T25" fmla="*/ 2398 h 2485"/>
              <a:gd name="T26" fmla="*/ 1802 w 3085"/>
              <a:gd name="T27" fmla="*/ 2126 h 2485"/>
              <a:gd name="T28" fmla="*/ 1851 w 3085"/>
              <a:gd name="T29" fmla="*/ 1975 h 2485"/>
              <a:gd name="T30" fmla="*/ 1817 w 3085"/>
              <a:gd name="T31" fmla="*/ 1643 h 2485"/>
              <a:gd name="T32" fmla="*/ 2036 w 3085"/>
              <a:gd name="T33" fmla="*/ 1855 h 2485"/>
              <a:gd name="T34" fmla="*/ 2107 w 3085"/>
              <a:gd name="T35" fmla="*/ 1992 h 2485"/>
              <a:gd name="T36" fmla="*/ 2153 w 3085"/>
              <a:gd name="T37" fmla="*/ 2354 h 2485"/>
              <a:gd name="T38" fmla="*/ 2118 w 3085"/>
              <a:gd name="T39" fmla="*/ 2482 h 2485"/>
              <a:gd name="T40" fmla="*/ 2239 w 3085"/>
              <a:gd name="T41" fmla="*/ 2408 h 2485"/>
              <a:gd name="T42" fmla="*/ 2215 w 3085"/>
              <a:gd name="T43" fmla="*/ 1958 h 2485"/>
              <a:gd name="T44" fmla="*/ 2039 w 3085"/>
              <a:gd name="T45" fmla="*/ 1551 h 2485"/>
              <a:gd name="T46" fmla="*/ 1861 w 3085"/>
              <a:gd name="T47" fmla="*/ 1402 h 2485"/>
              <a:gd name="T48" fmla="*/ 2438 w 3085"/>
              <a:gd name="T49" fmla="*/ 1637 h 2485"/>
              <a:gd name="T50" fmla="*/ 2623 w 3085"/>
              <a:gd name="T51" fmla="*/ 1822 h 2485"/>
              <a:gd name="T52" fmla="*/ 3031 w 3085"/>
              <a:gd name="T53" fmla="*/ 2065 h 2485"/>
              <a:gd name="T54" fmla="*/ 3004 w 3085"/>
              <a:gd name="T55" fmla="*/ 1963 h 2485"/>
              <a:gd name="T56" fmla="*/ 2633 w 3085"/>
              <a:gd name="T57" fmla="*/ 1673 h 2485"/>
              <a:gd name="T58" fmla="*/ 2288 w 3085"/>
              <a:gd name="T59" fmla="*/ 1392 h 2485"/>
              <a:gd name="T60" fmla="*/ 2001 w 3085"/>
              <a:gd name="T61" fmla="*/ 1213 h 2485"/>
              <a:gd name="T62" fmla="*/ 2301 w 3085"/>
              <a:gd name="T63" fmla="*/ 1319 h 2485"/>
              <a:gd name="T64" fmla="*/ 2564 w 3085"/>
              <a:gd name="T65" fmla="*/ 1555 h 2485"/>
              <a:gd name="T66" fmla="*/ 2535 w 3085"/>
              <a:gd name="T67" fmla="*/ 1438 h 2485"/>
              <a:gd name="T68" fmla="*/ 2404 w 3085"/>
              <a:gd name="T69" fmla="*/ 1271 h 2485"/>
              <a:gd name="T70" fmla="*/ 2000 w 3085"/>
              <a:gd name="T71" fmla="*/ 1054 h 2485"/>
              <a:gd name="T72" fmla="*/ 1882 w 3085"/>
              <a:gd name="T73" fmla="*/ 986 h 2485"/>
              <a:gd name="T74" fmla="*/ 1839 w 3085"/>
              <a:gd name="T75" fmla="*/ 862 h 2485"/>
              <a:gd name="T76" fmla="*/ 1475 w 3085"/>
              <a:gd name="T77" fmla="*/ 565 h 2485"/>
              <a:gd name="T78" fmla="*/ 974 w 3085"/>
              <a:gd name="T79" fmla="*/ 381 h 2485"/>
              <a:gd name="T80" fmla="*/ 694 w 3085"/>
              <a:gd name="T81" fmla="*/ 169 h 2485"/>
              <a:gd name="T82" fmla="*/ 326 w 3085"/>
              <a:gd name="T83" fmla="*/ 60 h 2485"/>
              <a:gd name="T84" fmla="*/ 165 w 3085"/>
              <a:gd name="T85" fmla="*/ 7 h 2485"/>
              <a:gd name="T86" fmla="*/ 111 w 3085"/>
              <a:gd name="T87" fmla="*/ 109 h 2485"/>
              <a:gd name="T88" fmla="*/ 202 w 3085"/>
              <a:gd name="T89" fmla="*/ 390 h 2485"/>
              <a:gd name="T90" fmla="*/ 234 w 3085"/>
              <a:gd name="T91" fmla="*/ 160 h 2485"/>
              <a:gd name="T92" fmla="*/ 548 w 3085"/>
              <a:gd name="T93" fmla="*/ 227 h 2485"/>
              <a:gd name="T94" fmla="*/ 586 w 3085"/>
              <a:gd name="T95" fmla="*/ 308 h 2485"/>
              <a:gd name="T96" fmla="*/ 456 w 3085"/>
              <a:gd name="T97" fmla="*/ 462 h 2485"/>
              <a:gd name="T98" fmla="*/ 237 w 3085"/>
              <a:gd name="T99" fmla="*/ 546 h 2485"/>
              <a:gd name="T100" fmla="*/ 99 w 3085"/>
              <a:gd name="T101" fmla="*/ 738 h 2485"/>
              <a:gd name="T102" fmla="*/ 76 w 3085"/>
              <a:gd name="T103" fmla="*/ 1050 h 2485"/>
              <a:gd name="T104" fmla="*/ 250 w 3085"/>
              <a:gd name="T105" fmla="*/ 1188 h 2485"/>
              <a:gd name="T106" fmla="*/ 98 w 3085"/>
              <a:gd name="T107" fmla="*/ 986 h 2485"/>
              <a:gd name="T108" fmla="*/ 394 w 3085"/>
              <a:gd name="T109" fmla="*/ 675 h 2485"/>
              <a:gd name="T110" fmla="*/ 360 w 3085"/>
              <a:gd name="T111" fmla="*/ 929 h 2485"/>
              <a:gd name="T112" fmla="*/ 703 w 3085"/>
              <a:gd name="T113" fmla="*/ 1260 h 2485"/>
              <a:gd name="T114" fmla="*/ 876 w 3085"/>
              <a:gd name="T115" fmla="*/ 1279 h 2485"/>
              <a:gd name="T116" fmla="*/ 777 w 3085"/>
              <a:gd name="T117" fmla="*/ 1199 h 2485"/>
              <a:gd name="T118" fmla="*/ 817 w 3085"/>
              <a:gd name="T119" fmla="*/ 667 h 2485"/>
              <a:gd name="T120" fmla="*/ 752 w 3085"/>
              <a:gd name="T121" fmla="*/ 586 h 2485"/>
              <a:gd name="T122" fmla="*/ 584 w 3085"/>
              <a:gd name="T123" fmla="*/ 446 h 2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85" h="2485">
                <a:moveTo>
                  <a:pt x="769" y="1180"/>
                </a:moveTo>
                <a:lnTo>
                  <a:pt x="769" y="1180"/>
                </a:lnTo>
                <a:lnTo>
                  <a:pt x="748" y="1161"/>
                </a:lnTo>
                <a:lnTo>
                  <a:pt x="729" y="1143"/>
                </a:lnTo>
                <a:lnTo>
                  <a:pt x="729" y="1143"/>
                </a:lnTo>
                <a:lnTo>
                  <a:pt x="727" y="1141"/>
                </a:lnTo>
                <a:lnTo>
                  <a:pt x="729" y="1143"/>
                </a:lnTo>
                <a:lnTo>
                  <a:pt x="729" y="1143"/>
                </a:lnTo>
                <a:lnTo>
                  <a:pt x="730" y="1143"/>
                </a:lnTo>
                <a:lnTo>
                  <a:pt x="730" y="1142"/>
                </a:lnTo>
                <a:lnTo>
                  <a:pt x="727" y="1136"/>
                </a:lnTo>
                <a:lnTo>
                  <a:pt x="703" y="1101"/>
                </a:lnTo>
                <a:lnTo>
                  <a:pt x="703" y="1101"/>
                </a:lnTo>
                <a:lnTo>
                  <a:pt x="689" y="1078"/>
                </a:lnTo>
                <a:lnTo>
                  <a:pt x="675" y="1056"/>
                </a:lnTo>
                <a:lnTo>
                  <a:pt x="664" y="1035"/>
                </a:lnTo>
                <a:lnTo>
                  <a:pt x="653" y="1014"/>
                </a:lnTo>
                <a:lnTo>
                  <a:pt x="636" y="980"/>
                </a:lnTo>
                <a:lnTo>
                  <a:pt x="631" y="967"/>
                </a:lnTo>
                <a:lnTo>
                  <a:pt x="626" y="960"/>
                </a:lnTo>
                <a:lnTo>
                  <a:pt x="626" y="960"/>
                </a:lnTo>
                <a:lnTo>
                  <a:pt x="606" y="930"/>
                </a:lnTo>
                <a:lnTo>
                  <a:pt x="597" y="917"/>
                </a:lnTo>
                <a:lnTo>
                  <a:pt x="595" y="913"/>
                </a:lnTo>
                <a:lnTo>
                  <a:pt x="594" y="909"/>
                </a:lnTo>
                <a:lnTo>
                  <a:pt x="594" y="909"/>
                </a:lnTo>
                <a:lnTo>
                  <a:pt x="595" y="908"/>
                </a:lnTo>
                <a:lnTo>
                  <a:pt x="595" y="907"/>
                </a:lnTo>
                <a:lnTo>
                  <a:pt x="599" y="907"/>
                </a:lnTo>
                <a:lnTo>
                  <a:pt x="612" y="907"/>
                </a:lnTo>
                <a:lnTo>
                  <a:pt x="628" y="909"/>
                </a:lnTo>
                <a:lnTo>
                  <a:pt x="628" y="909"/>
                </a:lnTo>
                <a:lnTo>
                  <a:pt x="644" y="881"/>
                </a:lnTo>
                <a:lnTo>
                  <a:pt x="655" y="863"/>
                </a:lnTo>
                <a:lnTo>
                  <a:pt x="659" y="859"/>
                </a:lnTo>
                <a:lnTo>
                  <a:pt x="660" y="858"/>
                </a:lnTo>
                <a:lnTo>
                  <a:pt x="661" y="859"/>
                </a:lnTo>
                <a:lnTo>
                  <a:pt x="661" y="859"/>
                </a:lnTo>
                <a:lnTo>
                  <a:pt x="663" y="864"/>
                </a:lnTo>
                <a:lnTo>
                  <a:pt x="671" y="873"/>
                </a:lnTo>
                <a:lnTo>
                  <a:pt x="692" y="900"/>
                </a:lnTo>
                <a:lnTo>
                  <a:pt x="716" y="926"/>
                </a:lnTo>
                <a:lnTo>
                  <a:pt x="723" y="935"/>
                </a:lnTo>
                <a:lnTo>
                  <a:pt x="727" y="941"/>
                </a:lnTo>
                <a:lnTo>
                  <a:pt x="727" y="941"/>
                </a:lnTo>
                <a:lnTo>
                  <a:pt x="731" y="948"/>
                </a:lnTo>
                <a:lnTo>
                  <a:pt x="735" y="953"/>
                </a:lnTo>
                <a:lnTo>
                  <a:pt x="739" y="958"/>
                </a:lnTo>
                <a:lnTo>
                  <a:pt x="745" y="963"/>
                </a:lnTo>
                <a:lnTo>
                  <a:pt x="750" y="966"/>
                </a:lnTo>
                <a:lnTo>
                  <a:pt x="758" y="971"/>
                </a:lnTo>
                <a:lnTo>
                  <a:pt x="767" y="973"/>
                </a:lnTo>
                <a:lnTo>
                  <a:pt x="767" y="973"/>
                </a:lnTo>
                <a:lnTo>
                  <a:pt x="830" y="989"/>
                </a:lnTo>
                <a:lnTo>
                  <a:pt x="875" y="1000"/>
                </a:lnTo>
                <a:lnTo>
                  <a:pt x="923" y="1000"/>
                </a:lnTo>
                <a:lnTo>
                  <a:pt x="923" y="1000"/>
                </a:lnTo>
                <a:lnTo>
                  <a:pt x="930" y="1016"/>
                </a:lnTo>
                <a:lnTo>
                  <a:pt x="947" y="1051"/>
                </a:lnTo>
                <a:lnTo>
                  <a:pt x="957" y="1070"/>
                </a:lnTo>
                <a:lnTo>
                  <a:pt x="967" y="1088"/>
                </a:lnTo>
                <a:lnTo>
                  <a:pt x="976" y="1102"/>
                </a:lnTo>
                <a:lnTo>
                  <a:pt x="980" y="1106"/>
                </a:lnTo>
                <a:lnTo>
                  <a:pt x="984" y="1108"/>
                </a:lnTo>
                <a:lnTo>
                  <a:pt x="984" y="1108"/>
                </a:lnTo>
                <a:lnTo>
                  <a:pt x="996" y="1114"/>
                </a:lnTo>
                <a:lnTo>
                  <a:pt x="1009" y="1121"/>
                </a:lnTo>
                <a:lnTo>
                  <a:pt x="1056" y="1149"/>
                </a:lnTo>
                <a:lnTo>
                  <a:pt x="1056" y="1149"/>
                </a:lnTo>
                <a:lnTo>
                  <a:pt x="1084" y="1164"/>
                </a:lnTo>
                <a:lnTo>
                  <a:pt x="1100" y="1172"/>
                </a:lnTo>
                <a:lnTo>
                  <a:pt x="1108" y="1175"/>
                </a:lnTo>
                <a:lnTo>
                  <a:pt x="1111" y="1178"/>
                </a:lnTo>
                <a:lnTo>
                  <a:pt x="1111" y="1178"/>
                </a:lnTo>
                <a:lnTo>
                  <a:pt x="1117" y="1182"/>
                </a:lnTo>
                <a:lnTo>
                  <a:pt x="1125" y="1187"/>
                </a:lnTo>
                <a:lnTo>
                  <a:pt x="1141" y="1196"/>
                </a:lnTo>
                <a:lnTo>
                  <a:pt x="1141" y="1196"/>
                </a:lnTo>
                <a:lnTo>
                  <a:pt x="1150" y="1200"/>
                </a:lnTo>
                <a:lnTo>
                  <a:pt x="1164" y="1207"/>
                </a:lnTo>
                <a:lnTo>
                  <a:pt x="1171" y="1210"/>
                </a:lnTo>
                <a:lnTo>
                  <a:pt x="1179" y="1216"/>
                </a:lnTo>
                <a:lnTo>
                  <a:pt x="1188" y="1223"/>
                </a:lnTo>
                <a:lnTo>
                  <a:pt x="1196" y="1231"/>
                </a:lnTo>
                <a:lnTo>
                  <a:pt x="1196" y="1231"/>
                </a:lnTo>
                <a:lnTo>
                  <a:pt x="1207" y="1241"/>
                </a:lnTo>
                <a:lnTo>
                  <a:pt x="1222" y="1253"/>
                </a:lnTo>
                <a:lnTo>
                  <a:pt x="1253" y="1279"/>
                </a:lnTo>
                <a:lnTo>
                  <a:pt x="1292" y="1308"/>
                </a:lnTo>
                <a:lnTo>
                  <a:pt x="1319" y="1327"/>
                </a:lnTo>
                <a:lnTo>
                  <a:pt x="1319" y="1327"/>
                </a:lnTo>
                <a:lnTo>
                  <a:pt x="1307" y="1330"/>
                </a:lnTo>
                <a:lnTo>
                  <a:pt x="1279" y="1340"/>
                </a:lnTo>
                <a:lnTo>
                  <a:pt x="1263" y="1346"/>
                </a:lnTo>
                <a:lnTo>
                  <a:pt x="1251" y="1353"/>
                </a:lnTo>
                <a:lnTo>
                  <a:pt x="1241" y="1358"/>
                </a:lnTo>
                <a:lnTo>
                  <a:pt x="1237" y="1362"/>
                </a:lnTo>
                <a:lnTo>
                  <a:pt x="1236" y="1364"/>
                </a:lnTo>
                <a:lnTo>
                  <a:pt x="1236" y="1364"/>
                </a:lnTo>
                <a:lnTo>
                  <a:pt x="1236" y="1366"/>
                </a:lnTo>
                <a:lnTo>
                  <a:pt x="1236" y="1368"/>
                </a:lnTo>
                <a:lnTo>
                  <a:pt x="1240" y="1371"/>
                </a:lnTo>
                <a:lnTo>
                  <a:pt x="1245" y="1374"/>
                </a:lnTo>
                <a:lnTo>
                  <a:pt x="1247" y="1376"/>
                </a:lnTo>
                <a:lnTo>
                  <a:pt x="1246" y="1378"/>
                </a:lnTo>
                <a:lnTo>
                  <a:pt x="1241" y="1382"/>
                </a:lnTo>
                <a:lnTo>
                  <a:pt x="1231" y="1388"/>
                </a:lnTo>
                <a:lnTo>
                  <a:pt x="1231" y="1388"/>
                </a:lnTo>
                <a:lnTo>
                  <a:pt x="1218" y="1393"/>
                </a:lnTo>
                <a:lnTo>
                  <a:pt x="1207" y="1396"/>
                </a:lnTo>
                <a:lnTo>
                  <a:pt x="1188" y="1400"/>
                </a:lnTo>
                <a:lnTo>
                  <a:pt x="1180" y="1402"/>
                </a:lnTo>
                <a:lnTo>
                  <a:pt x="1175" y="1405"/>
                </a:lnTo>
                <a:lnTo>
                  <a:pt x="1173" y="1407"/>
                </a:lnTo>
                <a:lnTo>
                  <a:pt x="1170" y="1411"/>
                </a:lnTo>
                <a:lnTo>
                  <a:pt x="1168" y="1415"/>
                </a:lnTo>
                <a:lnTo>
                  <a:pt x="1167" y="1420"/>
                </a:lnTo>
                <a:lnTo>
                  <a:pt x="1167" y="1420"/>
                </a:lnTo>
                <a:lnTo>
                  <a:pt x="1167" y="1425"/>
                </a:lnTo>
                <a:lnTo>
                  <a:pt x="1167" y="1431"/>
                </a:lnTo>
                <a:lnTo>
                  <a:pt x="1168" y="1435"/>
                </a:lnTo>
                <a:lnTo>
                  <a:pt x="1170" y="1440"/>
                </a:lnTo>
                <a:lnTo>
                  <a:pt x="1176" y="1450"/>
                </a:lnTo>
                <a:lnTo>
                  <a:pt x="1183" y="1458"/>
                </a:lnTo>
                <a:lnTo>
                  <a:pt x="1190" y="1466"/>
                </a:lnTo>
                <a:lnTo>
                  <a:pt x="1199" y="1474"/>
                </a:lnTo>
                <a:lnTo>
                  <a:pt x="1206" y="1480"/>
                </a:lnTo>
                <a:lnTo>
                  <a:pt x="1213" y="1486"/>
                </a:lnTo>
                <a:lnTo>
                  <a:pt x="1213" y="1486"/>
                </a:lnTo>
                <a:lnTo>
                  <a:pt x="1223" y="1497"/>
                </a:lnTo>
                <a:lnTo>
                  <a:pt x="1233" y="1507"/>
                </a:lnTo>
                <a:lnTo>
                  <a:pt x="1243" y="1521"/>
                </a:lnTo>
                <a:lnTo>
                  <a:pt x="1249" y="1527"/>
                </a:lnTo>
                <a:lnTo>
                  <a:pt x="1255" y="1537"/>
                </a:lnTo>
                <a:lnTo>
                  <a:pt x="1255" y="1537"/>
                </a:lnTo>
                <a:lnTo>
                  <a:pt x="1259" y="1543"/>
                </a:lnTo>
                <a:lnTo>
                  <a:pt x="1265" y="1550"/>
                </a:lnTo>
                <a:lnTo>
                  <a:pt x="1282" y="1566"/>
                </a:lnTo>
                <a:lnTo>
                  <a:pt x="1303" y="1585"/>
                </a:lnTo>
                <a:lnTo>
                  <a:pt x="1328" y="1607"/>
                </a:lnTo>
                <a:lnTo>
                  <a:pt x="1355" y="1629"/>
                </a:lnTo>
                <a:lnTo>
                  <a:pt x="1382" y="1649"/>
                </a:lnTo>
                <a:lnTo>
                  <a:pt x="1406" y="1668"/>
                </a:lnTo>
                <a:lnTo>
                  <a:pt x="1427" y="1683"/>
                </a:lnTo>
                <a:lnTo>
                  <a:pt x="1427" y="1683"/>
                </a:lnTo>
                <a:lnTo>
                  <a:pt x="1437" y="1690"/>
                </a:lnTo>
                <a:lnTo>
                  <a:pt x="1450" y="1694"/>
                </a:lnTo>
                <a:lnTo>
                  <a:pt x="1463" y="1697"/>
                </a:lnTo>
                <a:lnTo>
                  <a:pt x="1477" y="1700"/>
                </a:lnTo>
                <a:lnTo>
                  <a:pt x="1491" y="1702"/>
                </a:lnTo>
                <a:lnTo>
                  <a:pt x="1506" y="1703"/>
                </a:lnTo>
                <a:lnTo>
                  <a:pt x="1536" y="1703"/>
                </a:lnTo>
                <a:lnTo>
                  <a:pt x="1563" y="1702"/>
                </a:lnTo>
                <a:lnTo>
                  <a:pt x="1585" y="1700"/>
                </a:lnTo>
                <a:lnTo>
                  <a:pt x="1605" y="1696"/>
                </a:lnTo>
                <a:lnTo>
                  <a:pt x="1605" y="1696"/>
                </a:lnTo>
                <a:lnTo>
                  <a:pt x="1658" y="1852"/>
                </a:lnTo>
                <a:lnTo>
                  <a:pt x="1693" y="1964"/>
                </a:lnTo>
                <a:lnTo>
                  <a:pt x="1705" y="2003"/>
                </a:lnTo>
                <a:lnTo>
                  <a:pt x="1708" y="2017"/>
                </a:lnTo>
                <a:lnTo>
                  <a:pt x="1709" y="2023"/>
                </a:lnTo>
                <a:lnTo>
                  <a:pt x="1709" y="2023"/>
                </a:lnTo>
                <a:lnTo>
                  <a:pt x="1709" y="2031"/>
                </a:lnTo>
                <a:lnTo>
                  <a:pt x="1708" y="2038"/>
                </a:lnTo>
                <a:lnTo>
                  <a:pt x="1706" y="2043"/>
                </a:lnTo>
                <a:lnTo>
                  <a:pt x="1702" y="2050"/>
                </a:lnTo>
                <a:lnTo>
                  <a:pt x="1694" y="2062"/>
                </a:lnTo>
                <a:lnTo>
                  <a:pt x="1682" y="2079"/>
                </a:lnTo>
                <a:lnTo>
                  <a:pt x="1682" y="2079"/>
                </a:lnTo>
                <a:lnTo>
                  <a:pt x="1670" y="2097"/>
                </a:lnTo>
                <a:lnTo>
                  <a:pt x="1659" y="2112"/>
                </a:lnTo>
                <a:lnTo>
                  <a:pt x="1653" y="2120"/>
                </a:lnTo>
                <a:lnTo>
                  <a:pt x="1649" y="2129"/>
                </a:lnTo>
                <a:lnTo>
                  <a:pt x="1644" y="2137"/>
                </a:lnTo>
                <a:lnTo>
                  <a:pt x="1640" y="2149"/>
                </a:lnTo>
                <a:lnTo>
                  <a:pt x="1640" y="2149"/>
                </a:lnTo>
                <a:lnTo>
                  <a:pt x="1631" y="2172"/>
                </a:lnTo>
                <a:lnTo>
                  <a:pt x="1620" y="2196"/>
                </a:lnTo>
                <a:lnTo>
                  <a:pt x="1606" y="2216"/>
                </a:lnTo>
                <a:lnTo>
                  <a:pt x="1592" y="2234"/>
                </a:lnTo>
                <a:lnTo>
                  <a:pt x="1592" y="2234"/>
                </a:lnTo>
                <a:lnTo>
                  <a:pt x="1578" y="2248"/>
                </a:lnTo>
                <a:lnTo>
                  <a:pt x="1565" y="2260"/>
                </a:lnTo>
                <a:lnTo>
                  <a:pt x="1553" y="2268"/>
                </a:lnTo>
                <a:lnTo>
                  <a:pt x="1545" y="2274"/>
                </a:lnTo>
                <a:lnTo>
                  <a:pt x="1545" y="2274"/>
                </a:lnTo>
                <a:lnTo>
                  <a:pt x="1539" y="2279"/>
                </a:lnTo>
                <a:lnTo>
                  <a:pt x="1537" y="2281"/>
                </a:lnTo>
                <a:lnTo>
                  <a:pt x="1534" y="2283"/>
                </a:lnTo>
                <a:lnTo>
                  <a:pt x="1529" y="2284"/>
                </a:lnTo>
                <a:lnTo>
                  <a:pt x="1524" y="2286"/>
                </a:lnTo>
                <a:lnTo>
                  <a:pt x="1515" y="2286"/>
                </a:lnTo>
                <a:lnTo>
                  <a:pt x="1502" y="2288"/>
                </a:lnTo>
                <a:lnTo>
                  <a:pt x="1502" y="2288"/>
                </a:lnTo>
                <a:lnTo>
                  <a:pt x="1486" y="2286"/>
                </a:lnTo>
                <a:lnTo>
                  <a:pt x="1464" y="2284"/>
                </a:lnTo>
                <a:lnTo>
                  <a:pt x="1418" y="2277"/>
                </a:lnTo>
                <a:lnTo>
                  <a:pt x="1396" y="2274"/>
                </a:lnTo>
                <a:lnTo>
                  <a:pt x="1379" y="2273"/>
                </a:lnTo>
                <a:lnTo>
                  <a:pt x="1373" y="2273"/>
                </a:lnTo>
                <a:lnTo>
                  <a:pt x="1367" y="2273"/>
                </a:lnTo>
                <a:lnTo>
                  <a:pt x="1365" y="2274"/>
                </a:lnTo>
                <a:lnTo>
                  <a:pt x="1364" y="2276"/>
                </a:lnTo>
                <a:lnTo>
                  <a:pt x="1364" y="2276"/>
                </a:lnTo>
                <a:lnTo>
                  <a:pt x="1366" y="2280"/>
                </a:lnTo>
                <a:lnTo>
                  <a:pt x="1369" y="2284"/>
                </a:lnTo>
                <a:lnTo>
                  <a:pt x="1384" y="2295"/>
                </a:lnTo>
                <a:lnTo>
                  <a:pt x="1404" y="2309"/>
                </a:lnTo>
                <a:lnTo>
                  <a:pt x="1427" y="2324"/>
                </a:lnTo>
                <a:lnTo>
                  <a:pt x="1481" y="2357"/>
                </a:lnTo>
                <a:lnTo>
                  <a:pt x="1526" y="2383"/>
                </a:lnTo>
                <a:lnTo>
                  <a:pt x="1526" y="2383"/>
                </a:lnTo>
                <a:lnTo>
                  <a:pt x="1554" y="2400"/>
                </a:lnTo>
                <a:lnTo>
                  <a:pt x="1563" y="2404"/>
                </a:lnTo>
                <a:lnTo>
                  <a:pt x="1570" y="2407"/>
                </a:lnTo>
                <a:lnTo>
                  <a:pt x="1576" y="2408"/>
                </a:lnTo>
                <a:lnTo>
                  <a:pt x="1583" y="2408"/>
                </a:lnTo>
                <a:lnTo>
                  <a:pt x="1591" y="2406"/>
                </a:lnTo>
                <a:lnTo>
                  <a:pt x="1601" y="2402"/>
                </a:lnTo>
                <a:lnTo>
                  <a:pt x="1601" y="2402"/>
                </a:lnTo>
                <a:lnTo>
                  <a:pt x="1606" y="2398"/>
                </a:lnTo>
                <a:lnTo>
                  <a:pt x="1612" y="2393"/>
                </a:lnTo>
                <a:lnTo>
                  <a:pt x="1618" y="2385"/>
                </a:lnTo>
                <a:lnTo>
                  <a:pt x="1624" y="2376"/>
                </a:lnTo>
                <a:lnTo>
                  <a:pt x="1637" y="2356"/>
                </a:lnTo>
                <a:lnTo>
                  <a:pt x="1650" y="2335"/>
                </a:lnTo>
                <a:lnTo>
                  <a:pt x="1661" y="2312"/>
                </a:lnTo>
                <a:lnTo>
                  <a:pt x="1669" y="2294"/>
                </a:lnTo>
                <a:lnTo>
                  <a:pt x="1677" y="2276"/>
                </a:lnTo>
                <a:lnTo>
                  <a:pt x="1677" y="2276"/>
                </a:lnTo>
                <a:lnTo>
                  <a:pt x="1712" y="2241"/>
                </a:lnTo>
                <a:lnTo>
                  <a:pt x="1746" y="2204"/>
                </a:lnTo>
                <a:lnTo>
                  <a:pt x="1764" y="2183"/>
                </a:lnTo>
                <a:lnTo>
                  <a:pt x="1781" y="2162"/>
                </a:lnTo>
                <a:lnTo>
                  <a:pt x="1781" y="2162"/>
                </a:lnTo>
                <a:lnTo>
                  <a:pt x="1788" y="2151"/>
                </a:lnTo>
                <a:lnTo>
                  <a:pt x="1796" y="2140"/>
                </a:lnTo>
                <a:lnTo>
                  <a:pt x="1802" y="2126"/>
                </a:lnTo>
                <a:lnTo>
                  <a:pt x="1807" y="2114"/>
                </a:lnTo>
                <a:lnTo>
                  <a:pt x="1812" y="2101"/>
                </a:lnTo>
                <a:lnTo>
                  <a:pt x="1815" y="2087"/>
                </a:lnTo>
                <a:lnTo>
                  <a:pt x="1822" y="2061"/>
                </a:lnTo>
                <a:lnTo>
                  <a:pt x="1825" y="2038"/>
                </a:lnTo>
                <a:lnTo>
                  <a:pt x="1827" y="2020"/>
                </a:lnTo>
                <a:lnTo>
                  <a:pt x="1829" y="2002"/>
                </a:lnTo>
                <a:lnTo>
                  <a:pt x="1829" y="2002"/>
                </a:lnTo>
                <a:lnTo>
                  <a:pt x="1835" y="1995"/>
                </a:lnTo>
                <a:lnTo>
                  <a:pt x="1840" y="1989"/>
                </a:lnTo>
                <a:lnTo>
                  <a:pt x="1841" y="1986"/>
                </a:lnTo>
                <a:lnTo>
                  <a:pt x="1842" y="1984"/>
                </a:lnTo>
                <a:lnTo>
                  <a:pt x="1842" y="1984"/>
                </a:lnTo>
                <a:lnTo>
                  <a:pt x="1843" y="1982"/>
                </a:lnTo>
                <a:lnTo>
                  <a:pt x="1845" y="1981"/>
                </a:lnTo>
                <a:lnTo>
                  <a:pt x="1848" y="1978"/>
                </a:lnTo>
                <a:lnTo>
                  <a:pt x="1851" y="1975"/>
                </a:lnTo>
                <a:lnTo>
                  <a:pt x="1853" y="1968"/>
                </a:lnTo>
                <a:lnTo>
                  <a:pt x="1854" y="1958"/>
                </a:lnTo>
                <a:lnTo>
                  <a:pt x="1853" y="1944"/>
                </a:lnTo>
                <a:lnTo>
                  <a:pt x="1850" y="1923"/>
                </a:lnTo>
                <a:lnTo>
                  <a:pt x="1850" y="1923"/>
                </a:lnTo>
                <a:lnTo>
                  <a:pt x="1848" y="1910"/>
                </a:lnTo>
                <a:lnTo>
                  <a:pt x="1846" y="1896"/>
                </a:lnTo>
                <a:lnTo>
                  <a:pt x="1844" y="1862"/>
                </a:lnTo>
                <a:lnTo>
                  <a:pt x="1843" y="1786"/>
                </a:lnTo>
                <a:lnTo>
                  <a:pt x="1842" y="1749"/>
                </a:lnTo>
                <a:lnTo>
                  <a:pt x="1840" y="1714"/>
                </a:lnTo>
                <a:lnTo>
                  <a:pt x="1839" y="1699"/>
                </a:lnTo>
                <a:lnTo>
                  <a:pt x="1835" y="1684"/>
                </a:lnTo>
                <a:lnTo>
                  <a:pt x="1833" y="1672"/>
                </a:lnTo>
                <a:lnTo>
                  <a:pt x="1829" y="1662"/>
                </a:lnTo>
                <a:lnTo>
                  <a:pt x="1829" y="1662"/>
                </a:lnTo>
                <a:lnTo>
                  <a:pt x="1817" y="1643"/>
                </a:lnTo>
                <a:lnTo>
                  <a:pt x="1803" y="1620"/>
                </a:lnTo>
                <a:lnTo>
                  <a:pt x="1787" y="1597"/>
                </a:lnTo>
                <a:lnTo>
                  <a:pt x="1770" y="1573"/>
                </a:lnTo>
                <a:lnTo>
                  <a:pt x="1743" y="1536"/>
                </a:lnTo>
                <a:lnTo>
                  <a:pt x="1730" y="1521"/>
                </a:lnTo>
                <a:lnTo>
                  <a:pt x="1744" y="1499"/>
                </a:lnTo>
                <a:lnTo>
                  <a:pt x="1744" y="1499"/>
                </a:lnTo>
                <a:lnTo>
                  <a:pt x="1795" y="1559"/>
                </a:lnTo>
                <a:lnTo>
                  <a:pt x="1835" y="1606"/>
                </a:lnTo>
                <a:lnTo>
                  <a:pt x="1852" y="1626"/>
                </a:lnTo>
                <a:lnTo>
                  <a:pt x="1863" y="1640"/>
                </a:lnTo>
                <a:lnTo>
                  <a:pt x="1863" y="1640"/>
                </a:lnTo>
                <a:lnTo>
                  <a:pt x="1878" y="1661"/>
                </a:lnTo>
                <a:lnTo>
                  <a:pt x="1903" y="1692"/>
                </a:lnTo>
                <a:lnTo>
                  <a:pt x="1972" y="1776"/>
                </a:lnTo>
                <a:lnTo>
                  <a:pt x="2006" y="1818"/>
                </a:lnTo>
                <a:lnTo>
                  <a:pt x="2036" y="1855"/>
                </a:lnTo>
                <a:lnTo>
                  <a:pt x="2057" y="1882"/>
                </a:lnTo>
                <a:lnTo>
                  <a:pt x="2063" y="1891"/>
                </a:lnTo>
                <a:lnTo>
                  <a:pt x="2064" y="1896"/>
                </a:lnTo>
                <a:lnTo>
                  <a:pt x="2064" y="1896"/>
                </a:lnTo>
                <a:lnTo>
                  <a:pt x="2065" y="1918"/>
                </a:lnTo>
                <a:lnTo>
                  <a:pt x="2067" y="1927"/>
                </a:lnTo>
                <a:lnTo>
                  <a:pt x="2069" y="1930"/>
                </a:lnTo>
                <a:lnTo>
                  <a:pt x="2070" y="1934"/>
                </a:lnTo>
                <a:lnTo>
                  <a:pt x="2070" y="1934"/>
                </a:lnTo>
                <a:lnTo>
                  <a:pt x="2076" y="1937"/>
                </a:lnTo>
                <a:lnTo>
                  <a:pt x="2081" y="1939"/>
                </a:lnTo>
                <a:lnTo>
                  <a:pt x="2089" y="1942"/>
                </a:lnTo>
                <a:lnTo>
                  <a:pt x="2089" y="1942"/>
                </a:lnTo>
                <a:lnTo>
                  <a:pt x="2096" y="1957"/>
                </a:lnTo>
                <a:lnTo>
                  <a:pt x="2102" y="1974"/>
                </a:lnTo>
                <a:lnTo>
                  <a:pt x="2107" y="1992"/>
                </a:lnTo>
                <a:lnTo>
                  <a:pt x="2107" y="1992"/>
                </a:lnTo>
                <a:lnTo>
                  <a:pt x="2108" y="2002"/>
                </a:lnTo>
                <a:lnTo>
                  <a:pt x="2108" y="2013"/>
                </a:lnTo>
                <a:lnTo>
                  <a:pt x="2106" y="2026"/>
                </a:lnTo>
                <a:lnTo>
                  <a:pt x="2102" y="2039"/>
                </a:lnTo>
                <a:lnTo>
                  <a:pt x="2097" y="2069"/>
                </a:lnTo>
                <a:lnTo>
                  <a:pt x="2095" y="2085"/>
                </a:lnTo>
                <a:lnTo>
                  <a:pt x="2093" y="2101"/>
                </a:lnTo>
                <a:lnTo>
                  <a:pt x="2093" y="2101"/>
                </a:lnTo>
                <a:lnTo>
                  <a:pt x="2095" y="2111"/>
                </a:lnTo>
                <a:lnTo>
                  <a:pt x="2096" y="2122"/>
                </a:lnTo>
                <a:lnTo>
                  <a:pt x="2100" y="2150"/>
                </a:lnTo>
                <a:lnTo>
                  <a:pt x="2107" y="2182"/>
                </a:lnTo>
                <a:lnTo>
                  <a:pt x="2116" y="2218"/>
                </a:lnTo>
                <a:lnTo>
                  <a:pt x="2134" y="2288"/>
                </a:lnTo>
                <a:lnTo>
                  <a:pt x="2147" y="2338"/>
                </a:lnTo>
                <a:lnTo>
                  <a:pt x="2147" y="2338"/>
                </a:lnTo>
                <a:lnTo>
                  <a:pt x="2153" y="2354"/>
                </a:lnTo>
                <a:lnTo>
                  <a:pt x="2158" y="2369"/>
                </a:lnTo>
                <a:lnTo>
                  <a:pt x="2169" y="2395"/>
                </a:lnTo>
                <a:lnTo>
                  <a:pt x="2173" y="2406"/>
                </a:lnTo>
                <a:lnTo>
                  <a:pt x="2175" y="2416"/>
                </a:lnTo>
                <a:lnTo>
                  <a:pt x="2175" y="2421"/>
                </a:lnTo>
                <a:lnTo>
                  <a:pt x="2174" y="2425"/>
                </a:lnTo>
                <a:lnTo>
                  <a:pt x="2173" y="2430"/>
                </a:lnTo>
                <a:lnTo>
                  <a:pt x="2171" y="2433"/>
                </a:lnTo>
                <a:lnTo>
                  <a:pt x="2171" y="2433"/>
                </a:lnTo>
                <a:lnTo>
                  <a:pt x="2164" y="2442"/>
                </a:lnTo>
                <a:lnTo>
                  <a:pt x="2155" y="2450"/>
                </a:lnTo>
                <a:lnTo>
                  <a:pt x="2135" y="2464"/>
                </a:lnTo>
                <a:lnTo>
                  <a:pt x="2126" y="2471"/>
                </a:lnTo>
                <a:lnTo>
                  <a:pt x="2120" y="2477"/>
                </a:lnTo>
                <a:lnTo>
                  <a:pt x="2118" y="2479"/>
                </a:lnTo>
                <a:lnTo>
                  <a:pt x="2118" y="2481"/>
                </a:lnTo>
                <a:lnTo>
                  <a:pt x="2118" y="2482"/>
                </a:lnTo>
                <a:lnTo>
                  <a:pt x="2120" y="2485"/>
                </a:lnTo>
                <a:lnTo>
                  <a:pt x="2120" y="2485"/>
                </a:lnTo>
                <a:lnTo>
                  <a:pt x="2127" y="2485"/>
                </a:lnTo>
                <a:lnTo>
                  <a:pt x="2135" y="2485"/>
                </a:lnTo>
                <a:lnTo>
                  <a:pt x="2144" y="2482"/>
                </a:lnTo>
                <a:lnTo>
                  <a:pt x="2154" y="2479"/>
                </a:lnTo>
                <a:lnTo>
                  <a:pt x="2173" y="2469"/>
                </a:lnTo>
                <a:lnTo>
                  <a:pt x="2192" y="2458"/>
                </a:lnTo>
                <a:lnTo>
                  <a:pt x="2192" y="2458"/>
                </a:lnTo>
                <a:lnTo>
                  <a:pt x="2201" y="2451"/>
                </a:lnTo>
                <a:lnTo>
                  <a:pt x="2209" y="2443"/>
                </a:lnTo>
                <a:lnTo>
                  <a:pt x="2216" y="2435"/>
                </a:lnTo>
                <a:lnTo>
                  <a:pt x="2222" y="2427"/>
                </a:lnTo>
                <a:lnTo>
                  <a:pt x="2231" y="2415"/>
                </a:lnTo>
                <a:lnTo>
                  <a:pt x="2234" y="2410"/>
                </a:lnTo>
                <a:lnTo>
                  <a:pt x="2234" y="2410"/>
                </a:lnTo>
                <a:lnTo>
                  <a:pt x="2239" y="2408"/>
                </a:lnTo>
                <a:lnTo>
                  <a:pt x="2242" y="2405"/>
                </a:lnTo>
                <a:lnTo>
                  <a:pt x="2247" y="2402"/>
                </a:lnTo>
                <a:lnTo>
                  <a:pt x="2251" y="2397"/>
                </a:lnTo>
                <a:lnTo>
                  <a:pt x="2254" y="2392"/>
                </a:lnTo>
                <a:lnTo>
                  <a:pt x="2258" y="2384"/>
                </a:lnTo>
                <a:lnTo>
                  <a:pt x="2259" y="2375"/>
                </a:lnTo>
                <a:lnTo>
                  <a:pt x="2259" y="2375"/>
                </a:lnTo>
                <a:lnTo>
                  <a:pt x="2257" y="2357"/>
                </a:lnTo>
                <a:lnTo>
                  <a:pt x="2251" y="2326"/>
                </a:lnTo>
                <a:lnTo>
                  <a:pt x="2233" y="2243"/>
                </a:lnTo>
                <a:lnTo>
                  <a:pt x="2209" y="2131"/>
                </a:lnTo>
                <a:lnTo>
                  <a:pt x="2209" y="2131"/>
                </a:lnTo>
                <a:lnTo>
                  <a:pt x="2212" y="2057"/>
                </a:lnTo>
                <a:lnTo>
                  <a:pt x="2215" y="2002"/>
                </a:lnTo>
                <a:lnTo>
                  <a:pt x="2216" y="1968"/>
                </a:lnTo>
                <a:lnTo>
                  <a:pt x="2216" y="1968"/>
                </a:lnTo>
                <a:lnTo>
                  <a:pt x="2215" y="1958"/>
                </a:lnTo>
                <a:lnTo>
                  <a:pt x="2213" y="1947"/>
                </a:lnTo>
                <a:lnTo>
                  <a:pt x="2206" y="1923"/>
                </a:lnTo>
                <a:lnTo>
                  <a:pt x="2197" y="1893"/>
                </a:lnTo>
                <a:lnTo>
                  <a:pt x="2203" y="1859"/>
                </a:lnTo>
                <a:lnTo>
                  <a:pt x="2203" y="1859"/>
                </a:lnTo>
                <a:lnTo>
                  <a:pt x="2182" y="1826"/>
                </a:lnTo>
                <a:lnTo>
                  <a:pt x="2134" y="1752"/>
                </a:lnTo>
                <a:lnTo>
                  <a:pt x="2108" y="1710"/>
                </a:lnTo>
                <a:lnTo>
                  <a:pt x="2086" y="1669"/>
                </a:lnTo>
                <a:lnTo>
                  <a:pt x="2076" y="1652"/>
                </a:lnTo>
                <a:lnTo>
                  <a:pt x="2068" y="1635"/>
                </a:lnTo>
                <a:lnTo>
                  <a:pt x="2062" y="1621"/>
                </a:lnTo>
                <a:lnTo>
                  <a:pt x="2060" y="1611"/>
                </a:lnTo>
                <a:lnTo>
                  <a:pt x="2060" y="1611"/>
                </a:lnTo>
                <a:lnTo>
                  <a:pt x="2055" y="1593"/>
                </a:lnTo>
                <a:lnTo>
                  <a:pt x="2048" y="1572"/>
                </a:lnTo>
                <a:lnTo>
                  <a:pt x="2039" y="1551"/>
                </a:lnTo>
                <a:lnTo>
                  <a:pt x="2026" y="1529"/>
                </a:lnTo>
                <a:lnTo>
                  <a:pt x="2014" y="1509"/>
                </a:lnTo>
                <a:lnTo>
                  <a:pt x="2001" y="1491"/>
                </a:lnTo>
                <a:lnTo>
                  <a:pt x="1994" y="1484"/>
                </a:lnTo>
                <a:lnTo>
                  <a:pt x="1987" y="1477"/>
                </a:lnTo>
                <a:lnTo>
                  <a:pt x="1981" y="1472"/>
                </a:lnTo>
                <a:lnTo>
                  <a:pt x="1975" y="1468"/>
                </a:lnTo>
                <a:lnTo>
                  <a:pt x="1975" y="1468"/>
                </a:lnTo>
                <a:lnTo>
                  <a:pt x="1948" y="1452"/>
                </a:lnTo>
                <a:lnTo>
                  <a:pt x="1924" y="1437"/>
                </a:lnTo>
                <a:lnTo>
                  <a:pt x="1901" y="1422"/>
                </a:lnTo>
                <a:lnTo>
                  <a:pt x="1892" y="1418"/>
                </a:lnTo>
                <a:lnTo>
                  <a:pt x="1884" y="1414"/>
                </a:lnTo>
                <a:lnTo>
                  <a:pt x="1884" y="1414"/>
                </a:lnTo>
                <a:lnTo>
                  <a:pt x="1878" y="1412"/>
                </a:lnTo>
                <a:lnTo>
                  <a:pt x="1871" y="1409"/>
                </a:lnTo>
                <a:lnTo>
                  <a:pt x="1861" y="1402"/>
                </a:lnTo>
                <a:lnTo>
                  <a:pt x="1854" y="1396"/>
                </a:lnTo>
                <a:lnTo>
                  <a:pt x="1852" y="1393"/>
                </a:lnTo>
                <a:lnTo>
                  <a:pt x="1850" y="1350"/>
                </a:lnTo>
                <a:lnTo>
                  <a:pt x="1865" y="1311"/>
                </a:lnTo>
                <a:lnTo>
                  <a:pt x="1865" y="1311"/>
                </a:lnTo>
                <a:lnTo>
                  <a:pt x="2230" y="1542"/>
                </a:lnTo>
                <a:lnTo>
                  <a:pt x="2230" y="1542"/>
                </a:lnTo>
                <a:lnTo>
                  <a:pt x="2255" y="1559"/>
                </a:lnTo>
                <a:lnTo>
                  <a:pt x="2283" y="1575"/>
                </a:lnTo>
                <a:lnTo>
                  <a:pt x="2338" y="1606"/>
                </a:lnTo>
                <a:lnTo>
                  <a:pt x="2382" y="1629"/>
                </a:lnTo>
                <a:lnTo>
                  <a:pt x="2396" y="1636"/>
                </a:lnTo>
                <a:lnTo>
                  <a:pt x="2402" y="1638"/>
                </a:lnTo>
                <a:lnTo>
                  <a:pt x="2402" y="1638"/>
                </a:lnTo>
                <a:lnTo>
                  <a:pt x="2425" y="1636"/>
                </a:lnTo>
                <a:lnTo>
                  <a:pt x="2432" y="1636"/>
                </a:lnTo>
                <a:lnTo>
                  <a:pt x="2438" y="1637"/>
                </a:lnTo>
                <a:lnTo>
                  <a:pt x="2441" y="1638"/>
                </a:lnTo>
                <a:lnTo>
                  <a:pt x="2442" y="1639"/>
                </a:lnTo>
                <a:lnTo>
                  <a:pt x="2442" y="1640"/>
                </a:lnTo>
                <a:lnTo>
                  <a:pt x="2442" y="1640"/>
                </a:lnTo>
                <a:lnTo>
                  <a:pt x="2442" y="1644"/>
                </a:lnTo>
                <a:lnTo>
                  <a:pt x="2444" y="1648"/>
                </a:lnTo>
                <a:lnTo>
                  <a:pt x="2454" y="1664"/>
                </a:lnTo>
                <a:lnTo>
                  <a:pt x="2470" y="1685"/>
                </a:lnTo>
                <a:lnTo>
                  <a:pt x="2490" y="1710"/>
                </a:lnTo>
                <a:lnTo>
                  <a:pt x="2514" y="1737"/>
                </a:lnTo>
                <a:lnTo>
                  <a:pt x="2539" y="1762"/>
                </a:lnTo>
                <a:lnTo>
                  <a:pt x="2552" y="1774"/>
                </a:lnTo>
                <a:lnTo>
                  <a:pt x="2565" y="1785"/>
                </a:lnTo>
                <a:lnTo>
                  <a:pt x="2577" y="1795"/>
                </a:lnTo>
                <a:lnTo>
                  <a:pt x="2591" y="1803"/>
                </a:lnTo>
                <a:lnTo>
                  <a:pt x="2591" y="1803"/>
                </a:lnTo>
                <a:lnTo>
                  <a:pt x="2623" y="1822"/>
                </a:lnTo>
                <a:lnTo>
                  <a:pt x="2668" y="1846"/>
                </a:lnTo>
                <a:lnTo>
                  <a:pt x="2773" y="1902"/>
                </a:lnTo>
                <a:lnTo>
                  <a:pt x="2870" y="1955"/>
                </a:lnTo>
                <a:lnTo>
                  <a:pt x="2902" y="1973"/>
                </a:lnTo>
                <a:lnTo>
                  <a:pt x="2919" y="1984"/>
                </a:lnTo>
                <a:lnTo>
                  <a:pt x="2919" y="1984"/>
                </a:lnTo>
                <a:lnTo>
                  <a:pt x="2927" y="1990"/>
                </a:lnTo>
                <a:lnTo>
                  <a:pt x="2935" y="1994"/>
                </a:lnTo>
                <a:lnTo>
                  <a:pt x="2951" y="2003"/>
                </a:lnTo>
                <a:lnTo>
                  <a:pt x="2964" y="2012"/>
                </a:lnTo>
                <a:lnTo>
                  <a:pt x="2968" y="2017"/>
                </a:lnTo>
                <a:lnTo>
                  <a:pt x="2973" y="2021"/>
                </a:lnTo>
                <a:lnTo>
                  <a:pt x="2973" y="2021"/>
                </a:lnTo>
                <a:lnTo>
                  <a:pt x="2980" y="2029"/>
                </a:lnTo>
                <a:lnTo>
                  <a:pt x="2993" y="2039"/>
                </a:lnTo>
                <a:lnTo>
                  <a:pt x="3011" y="2051"/>
                </a:lnTo>
                <a:lnTo>
                  <a:pt x="3031" y="2065"/>
                </a:lnTo>
                <a:lnTo>
                  <a:pt x="3050" y="2076"/>
                </a:lnTo>
                <a:lnTo>
                  <a:pt x="3067" y="2085"/>
                </a:lnTo>
                <a:lnTo>
                  <a:pt x="3073" y="2087"/>
                </a:lnTo>
                <a:lnTo>
                  <a:pt x="3079" y="2089"/>
                </a:lnTo>
                <a:lnTo>
                  <a:pt x="3082" y="2089"/>
                </a:lnTo>
                <a:lnTo>
                  <a:pt x="3084" y="2088"/>
                </a:lnTo>
                <a:lnTo>
                  <a:pt x="3085" y="2087"/>
                </a:lnTo>
                <a:lnTo>
                  <a:pt x="3085" y="2087"/>
                </a:lnTo>
                <a:lnTo>
                  <a:pt x="3084" y="2084"/>
                </a:lnTo>
                <a:lnTo>
                  <a:pt x="3082" y="2079"/>
                </a:lnTo>
                <a:lnTo>
                  <a:pt x="3077" y="2066"/>
                </a:lnTo>
                <a:lnTo>
                  <a:pt x="3067" y="2048"/>
                </a:lnTo>
                <a:lnTo>
                  <a:pt x="3054" y="2028"/>
                </a:lnTo>
                <a:lnTo>
                  <a:pt x="3041" y="2008"/>
                </a:lnTo>
                <a:lnTo>
                  <a:pt x="3028" y="1990"/>
                </a:lnTo>
                <a:lnTo>
                  <a:pt x="3015" y="1974"/>
                </a:lnTo>
                <a:lnTo>
                  <a:pt x="3004" y="1963"/>
                </a:lnTo>
                <a:lnTo>
                  <a:pt x="3004" y="1963"/>
                </a:lnTo>
                <a:lnTo>
                  <a:pt x="2992" y="1953"/>
                </a:lnTo>
                <a:lnTo>
                  <a:pt x="2973" y="1940"/>
                </a:lnTo>
                <a:lnTo>
                  <a:pt x="2923" y="1910"/>
                </a:lnTo>
                <a:lnTo>
                  <a:pt x="2870" y="1878"/>
                </a:lnTo>
                <a:lnTo>
                  <a:pt x="2849" y="1863"/>
                </a:lnTo>
                <a:lnTo>
                  <a:pt x="2832" y="1851"/>
                </a:lnTo>
                <a:lnTo>
                  <a:pt x="2832" y="1851"/>
                </a:lnTo>
                <a:lnTo>
                  <a:pt x="2815" y="1836"/>
                </a:lnTo>
                <a:lnTo>
                  <a:pt x="2792" y="1814"/>
                </a:lnTo>
                <a:lnTo>
                  <a:pt x="2736" y="1760"/>
                </a:lnTo>
                <a:lnTo>
                  <a:pt x="2706" y="1732"/>
                </a:lnTo>
                <a:lnTo>
                  <a:pt x="2677" y="1706"/>
                </a:lnTo>
                <a:lnTo>
                  <a:pt x="2652" y="1686"/>
                </a:lnTo>
                <a:lnTo>
                  <a:pt x="2642" y="1678"/>
                </a:lnTo>
                <a:lnTo>
                  <a:pt x="2633" y="1673"/>
                </a:lnTo>
                <a:lnTo>
                  <a:pt x="2633" y="1673"/>
                </a:lnTo>
                <a:lnTo>
                  <a:pt x="2615" y="1662"/>
                </a:lnTo>
                <a:lnTo>
                  <a:pt x="2595" y="1646"/>
                </a:lnTo>
                <a:lnTo>
                  <a:pt x="2573" y="1628"/>
                </a:lnTo>
                <a:lnTo>
                  <a:pt x="2552" y="1610"/>
                </a:lnTo>
                <a:lnTo>
                  <a:pt x="2517" y="1580"/>
                </a:lnTo>
                <a:lnTo>
                  <a:pt x="2502" y="1566"/>
                </a:lnTo>
                <a:lnTo>
                  <a:pt x="2481" y="1542"/>
                </a:lnTo>
                <a:lnTo>
                  <a:pt x="2481" y="1542"/>
                </a:lnTo>
                <a:lnTo>
                  <a:pt x="2471" y="1534"/>
                </a:lnTo>
                <a:lnTo>
                  <a:pt x="2461" y="1525"/>
                </a:lnTo>
                <a:lnTo>
                  <a:pt x="2452" y="1516"/>
                </a:lnTo>
                <a:lnTo>
                  <a:pt x="2452" y="1516"/>
                </a:lnTo>
                <a:lnTo>
                  <a:pt x="2444" y="1507"/>
                </a:lnTo>
                <a:lnTo>
                  <a:pt x="2428" y="1495"/>
                </a:lnTo>
                <a:lnTo>
                  <a:pt x="2379" y="1457"/>
                </a:lnTo>
                <a:lnTo>
                  <a:pt x="2319" y="1413"/>
                </a:lnTo>
                <a:lnTo>
                  <a:pt x="2288" y="1392"/>
                </a:lnTo>
                <a:lnTo>
                  <a:pt x="2259" y="1372"/>
                </a:lnTo>
                <a:lnTo>
                  <a:pt x="2259" y="1372"/>
                </a:lnTo>
                <a:lnTo>
                  <a:pt x="2232" y="1354"/>
                </a:lnTo>
                <a:lnTo>
                  <a:pt x="2209" y="1337"/>
                </a:lnTo>
                <a:lnTo>
                  <a:pt x="2168" y="1304"/>
                </a:lnTo>
                <a:lnTo>
                  <a:pt x="2150" y="1291"/>
                </a:lnTo>
                <a:lnTo>
                  <a:pt x="2135" y="1279"/>
                </a:lnTo>
                <a:lnTo>
                  <a:pt x="2120" y="1270"/>
                </a:lnTo>
                <a:lnTo>
                  <a:pt x="2107" y="1263"/>
                </a:lnTo>
                <a:lnTo>
                  <a:pt x="2107" y="1263"/>
                </a:lnTo>
                <a:lnTo>
                  <a:pt x="2093" y="1257"/>
                </a:lnTo>
                <a:lnTo>
                  <a:pt x="2077" y="1250"/>
                </a:lnTo>
                <a:lnTo>
                  <a:pt x="2043" y="1233"/>
                </a:lnTo>
                <a:lnTo>
                  <a:pt x="2015" y="1218"/>
                </a:lnTo>
                <a:lnTo>
                  <a:pt x="2006" y="1214"/>
                </a:lnTo>
                <a:lnTo>
                  <a:pt x="2001" y="1213"/>
                </a:lnTo>
                <a:lnTo>
                  <a:pt x="2001" y="1213"/>
                </a:lnTo>
                <a:lnTo>
                  <a:pt x="1976" y="1208"/>
                </a:lnTo>
                <a:lnTo>
                  <a:pt x="1956" y="1205"/>
                </a:lnTo>
                <a:lnTo>
                  <a:pt x="1956" y="1205"/>
                </a:lnTo>
                <a:lnTo>
                  <a:pt x="1956" y="1203"/>
                </a:lnTo>
                <a:lnTo>
                  <a:pt x="1956" y="1198"/>
                </a:lnTo>
                <a:lnTo>
                  <a:pt x="1954" y="1191"/>
                </a:lnTo>
                <a:lnTo>
                  <a:pt x="1951" y="1187"/>
                </a:lnTo>
                <a:lnTo>
                  <a:pt x="1948" y="1184"/>
                </a:lnTo>
                <a:lnTo>
                  <a:pt x="1948" y="1184"/>
                </a:lnTo>
                <a:lnTo>
                  <a:pt x="1936" y="1172"/>
                </a:lnTo>
                <a:lnTo>
                  <a:pt x="1921" y="1160"/>
                </a:lnTo>
                <a:lnTo>
                  <a:pt x="1902" y="1145"/>
                </a:lnTo>
                <a:lnTo>
                  <a:pt x="1929" y="1132"/>
                </a:lnTo>
                <a:lnTo>
                  <a:pt x="1929" y="1132"/>
                </a:lnTo>
                <a:lnTo>
                  <a:pt x="2105" y="1219"/>
                </a:lnTo>
                <a:lnTo>
                  <a:pt x="2231" y="1283"/>
                </a:lnTo>
                <a:lnTo>
                  <a:pt x="2301" y="1319"/>
                </a:lnTo>
                <a:lnTo>
                  <a:pt x="2301" y="1319"/>
                </a:lnTo>
                <a:lnTo>
                  <a:pt x="2331" y="1337"/>
                </a:lnTo>
                <a:lnTo>
                  <a:pt x="2349" y="1348"/>
                </a:lnTo>
                <a:lnTo>
                  <a:pt x="2349" y="1348"/>
                </a:lnTo>
                <a:lnTo>
                  <a:pt x="2356" y="1353"/>
                </a:lnTo>
                <a:lnTo>
                  <a:pt x="2363" y="1355"/>
                </a:lnTo>
                <a:lnTo>
                  <a:pt x="2373" y="1358"/>
                </a:lnTo>
                <a:lnTo>
                  <a:pt x="2373" y="1358"/>
                </a:lnTo>
                <a:lnTo>
                  <a:pt x="2398" y="1373"/>
                </a:lnTo>
                <a:lnTo>
                  <a:pt x="2417" y="1384"/>
                </a:lnTo>
                <a:lnTo>
                  <a:pt x="2426" y="1390"/>
                </a:lnTo>
                <a:lnTo>
                  <a:pt x="2434" y="1396"/>
                </a:lnTo>
                <a:lnTo>
                  <a:pt x="2434" y="1396"/>
                </a:lnTo>
                <a:lnTo>
                  <a:pt x="2447" y="1411"/>
                </a:lnTo>
                <a:lnTo>
                  <a:pt x="2470" y="1439"/>
                </a:lnTo>
                <a:lnTo>
                  <a:pt x="2533" y="1517"/>
                </a:lnTo>
                <a:lnTo>
                  <a:pt x="2564" y="1555"/>
                </a:lnTo>
                <a:lnTo>
                  <a:pt x="2591" y="1588"/>
                </a:lnTo>
                <a:lnTo>
                  <a:pt x="2602" y="1600"/>
                </a:lnTo>
                <a:lnTo>
                  <a:pt x="2610" y="1608"/>
                </a:lnTo>
                <a:lnTo>
                  <a:pt x="2615" y="1612"/>
                </a:lnTo>
                <a:lnTo>
                  <a:pt x="2616" y="1612"/>
                </a:lnTo>
                <a:lnTo>
                  <a:pt x="2618" y="1611"/>
                </a:lnTo>
                <a:lnTo>
                  <a:pt x="2618" y="1611"/>
                </a:lnTo>
                <a:lnTo>
                  <a:pt x="2615" y="1601"/>
                </a:lnTo>
                <a:lnTo>
                  <a:pt x="2610" y="1584"/>
                </a:lnTo>
                <a:lnTo>
                  <a:pt x="2601" y="1564"/>
                </a:lnTo>
                <a:lnTo>
                  <a:pt x="2591" y="1541"/>
                </a:lnTo>
                <a:lnTo>
                  <a:pt x="2580" y="1517"/>
                </a:lnTo>
                <a:lnTo>
                  <a:pt x="2567" y="1494"/>
                </a:lnTo>
                <a:lnTo>
                  <a:pt x="2556" y="1472"/>
                </a:lnTo>
                <a:lnTo>
                  <a:pt x="2545" y="1454"/>
                </a:lnTo>
                <a:lnTo>
                  <a:pt x="2545" y="1454"/>
                </a:lnTo>
                <a:lnTo>
                  <a:pt x="2535" y="1438"/>
                </a:lnTo>
                <a:lnTo>
                  <a:pt x="2525" y="1420"/>
                </a:lnTo>
                <a:lnTo>
                  <a:pt x="2504" y="1381"/>
                </a:lnTo>
                <a:lnTo>
                  <a:pt x="2485" y="1346"/>
                </a:lnTo>
                <a:lnTo>
                  <a:pt x="2476" y="1331"/>
                </a:lnTo>
                <a:lnTo>
                  <a:pt x="2468" y="1321"/>
                </a:lnTo>
                <a:lnTo>
                  <a:pt x="2468" y="1321"/>
                </a:lnTo>
                <a:lnTo>
                  <a:pt x="2461" y="1315"/>
                </a:lnTo>
                <a:lnTo>
                  <a:pt x="2453" y="1308"/>
                </a:lnTo>
                <a:lnTo>
                  <a:pt x="2440" y="1298"/>
                </a:lnTo>
                <a:lnTo>
                  <a:pt x="2429" y="1290"/>
                </a:lnTo>
                <a:lnTo>
                  <a:pt x="2425" y="1288"/>
                </a:lnTo>
                <a:lnTo>
                  <a:pt x="2423" y="1284"/>
                </a:lnTo>
                <a:lnTo>
                  <a:pt x="2423" y="1284"/>
                </a:lnTo>
                <a:lnTo>
                  <a:pt x="2422" y="1282"/>
                </a:lnTo>
                <a:lnTo>
                  <a:pt x="2421" y="1280"/>
                </a:lnTo>
                <a:lnTo>
                  <a:pt x="2415" y="1276"/>
                </a:lnTo>
                <a:lnTo>
                  <a:pt x="2404" y="1271"/>
                </a:lnTo>
                <a:lnTo>
                  <a:pt x="2383" y="1257"/>
                </a:lnTo>
                <a:lnTo>
                  <a:pt x="2383" y="1257"/>
                </a:lnTo>
                <a:lnTo>
                  <a:pt x="2354" y="1237"/>
                </a:lnTo>
                <a:lnTo>
                  <a:pt x="2321" y="1216"/>
                </a:lnTo>
                <a:lnTo>
                  <a:pt x="2305" y="1206"/>
                </a:lnTo>
                <a:lnTo>
                  <a:pt x="2289" y="1197"/>
                </a:lnTo>
                <a:lnTo>
                  <a:pt x="2274" y="1190"/>
                </a:lnTo>
                <a:lnTo>
                  <a:pt x="2261" y="1186"/>
                </a:lnTo>
                <a:lnTo>
                  <a:pt x="2261" y="1186"/>
                </a:lnTo>
                <a:lnTo>
                  <a:pt x="2254" y="1184"/>
                </a:lnTo>
                <a:lnTo>
                  <a:pt x="2244" y="1179"/>
                </a:lnTo>
                <a:lnTo>
                  <a:pt x="2219" y="1167"/>
                </a:lnTo>
                <a:lnTo>
                  <a:pt x="2153" y="1132"/>
                </a:lnTo>
                <a:lnTo>
                  <a:pt x="2090" y="1098"/>
                </a:lnTo>
                <a:lnTo>
                  <a:pt x="2054" y="1079"/>
                </a:lnTo>
                <a:lnTo>
                  <a:pt x="2054" y="1079"/>
                </a:lnTo>
                <a:lnTo>
                  <a:pt x="2000" y="1054"/>
                </a:lnTo>
                <a:lnTo>
                  <a:pt x="1970" y="1040"/>
                </a:lnTo>
                <a:lnTo>
                  <a:pt x="1960" y="1036"/>
                </a:lnTo>
                <a:lnTo>
                  <a:pt x="1956" y="1035"/>
                </a:lnTo>
                <a:lnTo>
                  <a:pt x="1956" y="1035"/>
                </a:lnTo>
                <a:lnTo>
                  <a:pt x="1949" y="1033"/>
                </a:lnTo>
                <a:lnTo>
                  <a:pt x="1940" y="1032"/>
                </a:lnTo>
                <a:lnTo>
                  <a:pt x="1931" y="1030"/>
                </a:lnTo>
                <a:lnTo>
                  <a:pt x="1928" y="1028"/>
                </a:lnTo>
                <a:lnTo>
                  <a:pt x="1927" y="1026"/>
                </a:lnTo>
                <a:lnTo>
                  <a:pt x="1927" y="1026"/>
                </a:lnTo>
                <a:lnTo>
                  <a:pt x="1918" y="1013"/>
                </a:lnTo>
                <a:lnTo>
                  <a:pt x="1912" y="1005"/>
                </a:lnTo>
                <a:lnTo>
                  <a:pt x="1908" y="1000"/>
                </a:lnTo>
                <a:lnTo>
                  <a:pt x="1908" y="1000"/>
                </a:lnTo>
                <a:lnTo>
                  <a:pt x="1901" y="995"/>
                </a:lnTo>
                <a:lnTo>
                  <a:pt x="1891" y="990"/>
                </a:lnTo>
                <a:lnTo>
                  <a:pt x="1882" y="986"/>
                </a:lnTo>
                <a:lnTo>
                  <a:pt x="1876" y="985"/>
                </a:lnTo>
                <a:lnTo>
                  <a:pt x="1876" y="985"/>
                </a:lnTo>
                <a:lnTo>
                  <a:pt x="1877" y="986"/>
                </a:lnTo>
                <a:lnTo>
                  <a:pt x="1877" y="986"/>
                </a:lnTo>
                <a:lnTo>
                  <a:pt x="1877" y="986"/>
                </a:lnTo>
                <a:lnTo>
                  <a:pt x="1876" y="985"/>
                </a:lnTo>
                <a:lnTo>
                  <a:pt x="1876" y="985"/>
                </a:lnTo>
                <a:lnTo>
                  <a:pt x="1876" y="985"/>
                </a:lnTo>
                <a:lnTo>
                  <a:pt x="1869" y="972"/>
                </a:lnTo>
                <a:lnTo>
                  <a:pt x="1863" y="960"/>
                </a:lnTo>
                <a:lnTo>
                  <a:pt x="1857" y="946"/>
                </a:lnTo>
                <a:lnTo>
                  <a:pt x="1851" y="929"/>
                </a:lnTo>
                <a:lnTo>
                  <a:pt x="1845" y="911"/>
                </a:lnTo>
                <a:lnTo>
                  <a:pt x="1841" y="891"/>
                </a:lnTo>
                <a:lnTo>
                  <a:pt x="1839" y="869"/>
                </a:lnTo>
                <a:lnTo>
                  <a:pt x="1839" y="869"/>
                </a:lnTo>
                <a:lnTo>
                  <a:pt x="1839" y="862"/>
                </a:lnTo>
                <a:lnTo>
                  <a:pt x="1836" y="855"/>
                </a:lnTo>
                <a:lnTo>
                  <a:pt x="1832" y="848"/>
                </a:lnTo>
                <a:lnTo>
                  <a:pt x="1827" y="840"/>
                </a:lnTo>
                <a:lnTo>
                  <a:pt x="1815" y="823"/>
                </a:lnTo>
                <a:lnTo>
                  <a:pt x="1800" y="805"/>
                </a:lnTo>
                <a:lnTo>
                  <a:pt x="1781" y="787"/>
                </a:lnTo>
                <a:lnTo>
                  <a:pt x="1758" y="768"/>
                </a:lnTo>
                <a:lnTo>
                  <a:pt x="1735" y="749"/>
                </a:lnTo>
                <a:lnTo>
                  <a:pt x="1710" y="729"/>
                </a:lnTo>
                <a:lnTo>
                  <a:pt x="1659" y="692"/>
                </a:lnTo>
                <a:lnTo>
                  <a:pt x="1611" y="657"/>
                </a:lnTo>
                <a:lnTo>
                  <a:pt x="1568" y="628"/>
                </a:lnTo>
                <a:lnTo>
                  <a:pt x="1539" y="606"/>
                </a:lnTo>
                <a:lnTo>
                  <a:pt x="1539" y="606"/>
                </a:lnTo>
                <a:lnTo>
                  <a:pt x="1527" y="597"/>
                </a:lnTo>
                <a:lnTo>
                  <a:pt x="1512" y="587"/>
                </a:lnTo>
                <a:lnTo>
                  <a:pt x="1475" y="565"/>
                </a:lnTo>
                <a:lnTo>
                  <a:pt x="1433" y="542"/>
                </a:lnTo>
                <a:lnTo>
                  <a:pt x="1387" y="518"/>
                </a:lnTo>
                <a:lnTo>
                  <a:pt x="1296" y="474"/>
                </a:lnTo>
                <a:lnTo>
                  <a:pt x="1255" y="453"/>
                </a:lnTo>
                <a:lnTo>
                  <a:pt x="1223" y="436"/>
                </a:lnTo>
                <a:lnTo>
                  <a:pt x="1223" y="436"/>
                </a:lnTo>
                <a:lnTo>
                  <a:pt x="1208" y="428"/>
                </a:lnTo>
                <a:lnTo>
                  <a:pt x="1192" y="421"/>
                </a:lnTo>
                <a:lnTo>
                  <a:pt x="1174" y="414"/>
                </a:lnTo>
                <a:lnTo>
                  <a:pt x="1155" y="408"/>
                </a:lnTo>
                <a:lnTo>
                  <a:pt x="1136" y="403"/>
                </a:lnTo>
                <a:lnTo>
                  <a:pt x="1116" y="397"/>
                </a:lnTo>
                <a:lnTo>
                  <a:pt x="1075" y="390"/>
                </a:lnTo>
                <a:lnTo>
                  <a:pt x="1039" y="384"/>
                </a:lnTo>
                <a:lnTo>
                  <a:pt x="1006" y="381"/>
                </a:lnTo>
                <a:lnTo>
                  <a:pt x="983" y="381"/>
                </a:lnTo>
                <a:lnTo>
                  <a:pt x="974" y="381"/>
                </a:lnTo>
                <a:lnTo>
                  <a:pt x="968" y="382"/>
                </a:lnTo>
                <a:lnTo>
                  <a:pt x="968" y="382"/>
                </a:lnTo>
                <a:lnTo>
                  <a:pt x="960" y="385"/>
                </a:lnTo>
                <a:lnTo>
                  <a:pt x="951" y="386"/>
                </a:lnTo>
                <a:lnTo>
                  <a:pt x="933" y="387"/>
                </a:lnTo>
                <a:lnTo>
                  <a:pt x="920" y="387"/>
                </a:lnTo>
                <a:lnTo>
                  <a:pt x="916" y="387"/>
                </a:lnTo>
                <a:lnTo>
                  <a:pt x="916" y="387"/>
                </a:lnTo>
                <a:lnTo>
                  <a:pt x="853" y="327"/>
                </a:lnTo>
                <a:lnTo>
                  <a:pt x="802" y="275"/>
                </a:lnTo>
                <a:lnTo>
                  <a:pt x="778" y="252"/>
                </a:lnTo>
                <a:lnTo>
                  <a:pt x="758" y="231"/>
                </a:lnTo>
                <a:lnTo>
                  <a:pt x="758" y="231"/>
                </a:lnTo>
                <a:lnTo>
                  <a:pt x="735" y="204"/>
                </a:lnTo>
                <a:lnTo>
                  <a:pt x="721" y="190"/>
                </a:lnTo>
                <a:lnTo>
                  <a:pt x="710" y="183"/>
                </a:lnTo>
                <a:lnTo>
                  <a:pt x="694" y="169"/>
                </a:lnTo>
                <a:lnTo>
                  <a:pt x="694" y="169"/>
                </a:lnTo>
                <a:lnTo>
                  <a:pt x="689" y="165"/>
                </a:lnTo>
                <a:lnTo>
                  <a:pt x="681" y="160"/>
                </a:lnTo>
                <a:lnTo>
                  <a:pt x="662" y="150"/>
                </a:lnTo>
                <a:lnTo>
                  <a:pt x="638" y="141"/>
                </a:lnTo>
                <a:lnTo>
                  <a:pt x="613" y="131"/>
                </a:lnTo>
                <a:lnTo>
                  <a:pt x="585" y="122"/>
                </a:lnTo>
                <a:lnTo>
                  <a:pt x="556" y="114"/>
                </a:lnTo>
                <a:lnTo>
                  <a:pt x="501" y="100"/>
                </a:lnTo>
                <a:lnTo>
                  <a:pt x="501" y="100"/>
                </a:lnTo>
                <a:lnTo>
                  <a:pt x="476" y="95"/>
                </a:lnTo>
                <a:lnTo>
                  <a:pt x="453" y="91"/>
                </a:lnTo>
                <a:lnTo>
                  <a:pt x="408" y="84"/>
                </a:lnTo>
                <a:lnTo>
                  <a:pt x="387" y="79"/>
                </a:lnTo>
                <a:lnTo>
                  <a:pt x="366" y="74"/>
                </a:lnTo>
                <a:lnTo>
                  <a:pt x="346" y="68"/>
                </a:lnTo>
                <a:lnTo>
                  <a:pt x="326" y="60"/>
                </a:lnTo>
                <a:lnTo>
                  <a:pt x="326" y="60"/>
                </a:lnTo>
                <a:lnTo>
                  <a:pt x="309" y="52"/>
                </a:lnTo>
                <a:lnTo>
                  <a:pt x="295" y="45"/>
                </a:lnTo>
                <a:lnTo>
                  <a:pt x="286" y="39"/>
                </a:lnTo>
                <a:lnTo>
                  <a:pt x="280" y="34"/>
                </a:lnTo>
                <a:lnTo>
                  <a:pt x="271" y="27"/>
                </a:lnTo>
                <a:lnTo>
                  <a:pt x="265" y="25"/>
                </a:lnTo>
                <a:lnTo>
                  <a:pt x="260" y="24"/>
                </a:lnTo>
                <a:lnTo>
                  <a:pt x="260" y="24"/>
                </a:lnTo>
                <a:lnTo>
                  <a:pt x="246" y="21"/>
                </a:lnTo>
                <a:lnTo>
                  <a:pt x="217" y="20"/>
                </a:lnTo>
                <a:lnTo>
                  <a:pt x="217" y="20"/>
                </a:lnTo>
                <a:lnTo>
                  <a:pt x="209" y="20"/>
                </a:lnTo>
                <a:lnTo>
                  <a:pt x="203" y="19"/>
                </a:lnTo>
                <a:lnTo>
                  <a:pt x="188" y="16"/>
                </a:lnTo>
                <a:lnTo>
                  <a:pt x="176" y="11"/>
                </a:lnTo>
                <a:lnTo>
                  <a:pt x="165" y="7"/>
                </a:lnTo>
                <a:lnTo>
                  <a:pt x="153" y="2"/>
                </a:lnTo>
                <a:lnTo>
                  <a:pt x="143" y="0"/>
                </a:lnTo>
                <a:lnTo>
                  <a:pt x="138" y="0"/>
                </a:lnTo>
                <a:lnTo>
                  <a:pt x="133" y="1"/>
                </a:lnTo>
                <a:lnTo>
                  <a:pt x="129" y="2"/>
                </a:lnTo>
                <a:lnTo>
                  <a:pt x="124" y="4"/>
                </a:lnTo>
                <a:lnTo>
                  <a:pt x="124" y="4"/>
                </a:lnTo>
                <a:lnTo>
                  <a:pt x="120" y="8"/>
                </a:lnTo>
                <a:lnTo>
                  <a:pt x="117" y="12"/>
                </a:lnTo>
                <a:lnTo>
                  <a:pt x="113" y="18"/>
                </a:lnTo>
                <a:lnTo>
                  <a:pt x="111" y="24"/>
                </a:lnTo>
                <a:lnTo>
                  <a:pt x="109" y="37"/>
                </a:lnTo>
                <a:lnTo>
                  <a:pt x="108" y="52"/>
                </a:lnTo>
                <a:lnTo>
                  <a:pt x="108" y="67"/>
                </a:lnTo>
                <a:lnTo>
                  <a:pt x="109" y="82"/>
                </a:lnTo>
                <a:lnTo>
                  <a:pt x="111" y="109"/>
                </a:lnTo>
                <a:lnTo>
                  <a:pt x="111" y="109"/>
                </a:lnTo>
                <a:lnTo>
                  <a:pt x="112" y="122"/>
                </a:lnTo>
                <a:lnTo>
                  <a:pt x="117" y="142"/>
                </a:lnTo>
                <a:lnTo>
                  <a:pt x="127" y="193"/>
                </a:lnTo>
                <a:lnTo>
                  <a:pt x="138" y="244"/>
                </a:lnTo>
                <a:lnTo>
                  <a:pt x="141" y="265"/>
                </a:lnTo>
                <a:lnTo>
                  <a:pt x="142" y="281"/>
                </a:lnTo>
                <a:lnTo>
                  <a:pt x="142" y="281"/>
                </a:lnTo>
                <a:lnTo>
                  <a:pt x="143" y="289"/>
                </a:lnTo>
                <a:lnTo>
                  <a:pt x="146" y="297"/>
                </a:lnTo>
                <a:lnTo>
                  <a:pt x="152" y="317"/>
                </a:lnTo>
                <a:lnTo>
                  <a:pt x="162" y="338"/>
                </a:lnTo>
                <a:lnTo>
                  <a:pt x="174" y="358"/>
                </a:lnTo>
                <a:lnTo>
                  <a:pt x="185" y="376"/>
                </a:lnTo>
                <a:lnTo>
                  <a:pt x="189" y="382"/>
                </a:lnTo>
                <a:lnTo>
                  <a:pt x="194" y="387"/>
                </a:lnTo>
                <a:lnTo>
                  <a:pt x="198" y="390"/>
                </a:lnTo>
                <a:lnTo>
                  <a:pt x="202" y="390"/>
                </a:lnTo>
                <a:lnTo>
                  <a:pt x="203" y="390"/>
                </a:lnTo>
                <a:lnTo>
                  <a:pt x="203" y="387"/>
                </a:lnTo>
                <a:lnTo>
                  <a:pt x="204" y="382"/>
                </a:lnTo>
                <a:lnTo>
                  <a:pt x="204" y="382"/>
                </a:lnTo>
                <a:lnTo>
                  <a:pt x="204" y="375"/>
                </a:lnTo>
                <a:lnTo>
                  <a:pt x="203" y="367"/>
                </a:lnTo>
                <a:lnTo>
                  <a:pt x="198" y="350"/>
                </a:lnTo>
                <a:lnTo>
                  <a:pt x="193" y="334"/>
                </a:lnTo>
                <a:lnTo>
                  <a:pt x="186" y="316"/>
                </a:lnTo>
                <a:lnTo>
                  <a:pt x="175" y="286"/>
                </a:lnTo>
                <a:lnTo>
                  <a:pt x="170" y="275"/>
                </a:lnTo>
                <a:lnTo>
                  <a:pt x="169" y="268"/>
                </a:lnTo>
                <a:lnTo>
                  <a:pt x="169" y="153"/>
                </a:lnTo>
                <a:lnTo>
                  <a:pt x="169" y="153"/>
                </a:lnTo>
                <a:lnTo>
                  <a:pt x="179" y="155"/>
                </a:lnTo>
                <a:lnTo>
                  <a:pt x="205" y="156"/>
                </a:lnTo>
                <a:lnTo>
                  <a:pt x="234" y="160"/>
                </a:lnTo>
                <a:lnTo>
                  <a:pt x="248" y="163"/>
                </a:lnTo>
                <a:lnTo>
                  <a:pt x="260" y="167"/>
                </a:lnTo>
                <a:lnTo>
                  <a:pt x="260" y="167"/>
                </a:lnTo>
                <a:lnTo>
                  <a:pt x="291" y="180"/>
                </a:lnTo>
                <a:lnTo>
                  <a:pt x="337" y="200"/>
                </a:lnTo>
                <a:lnTo>
                  <a:pt x="362" y="211"/>
                </a:lnTo>
                <a:lnTo>
                  <a:pt x="386" y="219"/>
                </a:lnTo>
                <a:lnTo>
                  <a:pt x="408" y="226"/>
                </a:lnTo>
                <a:lnTo>
                  <a:pt x="426" y="231"/>
                </a:lnTo>
                <a:lnTo>
                  <a:pt x="426" y="231"/>
                </a:lnTo>
                <a:lnTo>
                  <a:pt x="443" y="232"/>
                </a:lnTo>
                <a:lnTo>
                  <a:pt x="461" y="233"/>
                </a:lnTo>
                <a:lnTo>
                  <a:pt x="497" y="232"/>
                </a:lnTo>
                <a:lnTo>
                  <a:pt x="526" y="230"/>
                </a:lnTo>
                <a:lnTo>
                  <a:pt x="543" y="228"/>
                </a:lnTo>
                <a:lnTo>
                  <a:pt x="543" y="228"/>
                </a:lnTo>
                <a:lnTo>
                  <a:pt x="548" y="227"/>
                </a:lnTo>
                <a:lnTo>
                  <a:pt x="554" y="226"/>
                </a:lnTo>
                <a:lnTo>
                  <a:pt x="561" y="222"/>
                </a:lnTo>
                <a:lnTo>
                  <a:pt x="566" y="222"/>
                </a:lnTo>
                <a:lnTo>
                  <a:pt x="570" y="223"/>
                </a:lnTo>
                <a:lnTo>
                  <a:pt x="574" y="225"/>
                </a:lnTo>
                <a:lnTo>
                  <a:pt x="578" y="231"/>
                </a:lnTo>
                <a:lnTo>
                  <a:pt x="578" y="231"/>
                </a:lnTo>
                <a:lnTo>
                  <a:pt x="588" y="250"/>
                </a:lnTo>
                <a:lnTo>
                  <a:pt x="598" y="274"/>
                </a:lnTo>
                <a:lnTo>
                  <a:pt x="602" y="287"/>
                </a:lnTo>
                <a:lnTo>
                  <a:pt x="604" y="296"/>
                </a:lnTo>
                <a:lnTo>
                  <a:pt x="604" y="302"/>
                </a:lnTo>
                <a:lnTo>
                  <a:pt x="604" y="305"/>
                </a:lnTo>
                <a:lnTo>
                  <a:pt x="602" y="305"/>
                </a:lnTo>
                <a:lnTo>
                  <a:pt x="602" y="305"/>
                </a:lnTo>
                <a:lnTo>
                  <a:pt x="596" y="306"/>
                </a:lnTo>
                <a:lnTo>
                  <a:pt x="586" y="308"/>
                </a:lnTo>
                <a:lnTo>
                  <a:pt x="574" y="312"/>
                </a:lnTo>
                <a:lnTo>
                  <a:pt x="559" y="318"/>
                </a:lnTo>
                <a:lnTo>
                  <a:pt x="542" y="325"/>
                </a:lnTo>
                <a:lnTo>
                  <a:pt x="526" y="335"/>
                </a:lnTo>
                <a:lnTo>
                  <a:pt x="508" y="345"/>
                </a:lnTo>
                <a:lnTo>
                  <a:pt x="491" y="358"/>
                </a:lnTo>
                <a:lnTo>
                  <a:pt x="491" y="358"/>
                </a:lnTo>
                <a:lnTo>
                  <a:pt x="483" y="366"/>
                </a:lnTo>
                <a:lnTo>
                  <a:pt x="476" y="374"/>
                </a:lnTo>
                <a:lnTo>
                  <a:pt x="471" y="382"/>
                </a:lnTo>
                <a:lnTo>
                  <a:pt x="466" y="390"/>
                </a:lnTo>
                <a:lnTo>
                  <a:pt x="462" y="399"/>
                </a:lnTo>
                <a:lnTo>
                  <a:pt x="460" y="408"/>
                </a:lnTo>
                <a:lnTo>
                  <a:pt x="456" y="424"/>
                </a:lnTo>
                <a:lnTo>
                  <a:pt x="455" y="439"/>
                </a:lnTo>
                <a:lnTo>
                  <a:pt x="455" y="451"/>
                </a:lnTo>
                <a:lnTo>
                  <a:pt x="456" y="462"/>
                </a:lnTo>
                <a:lnTo>
                  <a:pt x="456" y="462"/>
                </a:lnTo>
                <a:lnTo>
                  <a:pt x="457" y="464"/>
                </a:lnTo>
                <a:lnTo>
                  <a:pt x="460" y="468"/>
                </a:lnTo>
                <a:lnTo>
                  <a:pt x="461" y="470"/>
                </a:lnTo>
                <a:lnTo>
                  <a:pt x="461" y="474"/>
                </a:lnTo>
                <a:lnTo>
                  <a:pt x="459" y="476"/>
                </a:lnTo>
                <a:lnTo>
                  <a:pt x="456" y="478"/>
                </a:lnTo>
                <a:lnTo>
                  <a:pt x="456" y="478"/>
                </a:lnTo>
                <a:lnTo>
                  <a:pt x="445" y="481"/>
                </a:lnTo>
                <a:lnTo>
                  <a:pt x="425" y="487"/>
                </a:lnTo>
                <a:lnTo>
                  <a:pt x="365" y="503"/>
                </a:lnTo>
                <a:lnTo>
                  <a:pt x="260" y="528"/>
                </a:lnTo>
                <a:lnTo>
                  <a:pt x="260" y="528"/>
                </a:lnTo>
                <a:lnTo>
                  <a:pt x="254" y="531"/>
                </a:lnTo>
                <a:lnTo>
                  <a:pt x="248" y="535"/>
                </a:lnTo>
                <a:lnTo>
                  <a:pt x="243" y="540"/>
                </a:lnTo>
                <a:lnTo>
                  <a:pt x="237" y="546"/>
                </a:lnTo>
                <a:lnTo>
                  <a:pt x="226" y="561"/>
                </a:lnTo>
                <a:lnTo>
                  <a:pt x="215" y="579"/>
                </a:lnTo>
                <a:lnTo>
                  <a:pt x="204" y="597"/>
                </a:lnTo>
                <a:lnTo>
                  <a:pt x="193" y="615"/>
                </a:lnTo>
                <a:lnTo>
                  <a:pt x="181" y="630"/>
                </a:lnTo>
                <a:lnTo>
                  <a:pt x="175" y="637"/>
                </a:lnTo>
                <a:lnTo>
                  <a:pt x="169" y="643"/>
                </a:lnTo>
                <a:lnTo>
                  <a:pt x="169" y="643"/>
                </a:lnTo>
                <a:lnTo>
                  <a:pt x="149" y="659"/>
                </a:lnTo>
                <a:lnTo>
                  <a:pt x="141" y="666"/>
                </a:lnTo>
                <a:lnTo>
                  <a:pt x="133" y="673"/>
                </a:lnTo>
                <a:lnTo>
                  <a:pt x="127" y="681"/>
                </a:lnTo>
                <a:lnTo>
                  <a:pt x="121" y="691"/>
                </a:lnTo>
                <a:lnTo>
                  <a:pt x="114" y="702"/>
                </a:lnTo>
                <a:lnTo>
                  <a:pt x="108" y="718"/>
                </a:lnTo>
                <a:lnTo>
                  <a:pt x="108" y="718"/>
                </a:lnTo>
                <a:lnTo>
                  <a:pt x="99" y="738"/>
                </a:lnTo>
                <a:lnTo>
                  <a:pt x="84" y="763"/>
                </a:lnTo>
                <a:lnTo>
                  <a:pt x="50" y="820"/>
                </a:lnTo>
                <a:lnTo>
                  <a:pt x="32" y="849"/>
                </a:lnTo>
                <a:lnTo>
                  <a:pt x="17" y="876"/>
                </a:lnTo>
                <a:lnTo>
                  <a:pt x="6" y="898"/>
                </a:lnTo>
                <a:lnTo>
                  <a:pt x="4" y="907"/>
                </a:lnTo>
                <a:lnTo>
                  <a:pt x="1" y="915"/>
                </a:lnTo>
                <a:lnTo>
                  <a:pt x="1" y="915"/>
                </a:lnTo>
                <a:lnTo>
                  <a:pt x="0" y="933"/>
                </a:lnTo>
                <a:lnTo>
                  <a:pt x="0" y="938"/>
                </a:lnTo>
                <a:lnTo>
                  <a:pt x="3" y="943"/>
                </a:lnTo>
                <a:lnTo>
                  <a:pt x="5" y="947"/>
                </a:lnTo>
                <a:lnTo>
                  <a:pt x="10" y="954"/>
                </a:lnTo>
                <a:lnTo>
                  <a:pt x="28" y="979"/>
                </a:lnTo>
                <a:lnTo>
                  <a:pt x="28" y="979"/>
                </a:lnTo>
                <a:lnTo>
                  <a:pt x="52" y="1013"/>
                </a:lnTo>
                <a:lnTo>
                  <a:pt x="76" y="1050"/>
                </a:lnTo>
                <a:lnTo>
                  <a:pt x="90" y="1070"/>
                </a:lnTo>
                <a:lnTo>
                  <a:pt x="105" y="1091"/>
                </a:lnTo>
                <a:lnTo>
                  <a:pt x="124" y="1111"/>
                </a:lnTo>
                <a:lnTo>
                  <a:pt x="146" y="1132"/>
                </a:lnTo>
                <a:lnTo>
                  <a:pt x="146" y="1132"/>
                </a:lnTo>
                <a:lnTo>
                  <a:pt x="168" y="1153"/>
                </a:lnTo>
                <a:lnTo>
                  <a:pt x="190" y="1170"/>
                </a:lnTo>
                <a:lnTo>
                  <a:pt x="210" y="1184"/>
                </a:lnTo>
                <a:lnTo>
                  <a:pt x="229" y="1195"/>
                </a:lnTo>
                <a:lnTo>
                  <a:pt x="244" y="1201"/>
                </a:lnTo>
                <a:lnTo>
                  <a:pt x="254" y="1204"/>
                </a:lnTo>
                <a:lnTo>
                  <a:pt x="256" y="1204"/>
                </a:lnTo>
                <a:lnTo>
                  <a:pt x="259" y="1203"/>
                </a:lnTo>
                <a:lnTo>
                  <a:pt x="259" y="1200"/>
                </a:lnTo>
                <a:lnTo>
                  <a:pt x="256" y="1196"/>
                </a:lnTo>
                <a:lnTo>
                  <a:pt x="256" y="1196"/>
                </a:lnTo>
                <a:lnTo>
                  <a:pt x="250" y="1188"/>
                </a:lnTo>
                <a:lnTo>
                  <a:pt x="238" y="1178"/>
                </a:lnTo>
                <a:lnTo>
                  <a:pt x="212" y="1154"/>
                </a:lnTo>
                <a:lnTo>
                  <a:pt x="197" y="1142"/>
                </a:lnTo>
                <a:lnTo>
                  <a:pt x="185" y="1131"/>
                </a:lnTo>
                <a:lnTo>
                  <a:pt x="174" y="1119"/>
                </a:lnTo>
                <a:lnTo>
                  <a:pt x="169" y="1114"/>
                </a:lnTo>
                <a:lnTo>
                  <a:pt x="167" y="1108"/>
                </a:lnTo>
                <a:lnTo>
                  <a:pt x="167" y="1108"/>
                </a:lnTo>
                <a:lnTo>
                  <a:pt x="156" y="1089"/>
                </a:lnTo>
                <a:lnTo>
                  <a:pt x="146" y="1070"/>
                </a:lnTo>
                <a:lnTo>
                  <a:pt x="137" y="1054"/>
                </a:lnTo>
                <a:lnTo>
                  <a:pt x="129" y="1037"/>
                </a:lnTo>
                <a:lnTo>
                  <a:pt x="129" y="1037"/>
                </a:lnTo>
                <a:lnTo>
                  <a:pt x="126" y="1029"/>
                </a:lnTo>
                <a:lnTo>
                  <a:pt x="121" y="1020"/>
                </a:lnTo>
                <a:lnTo>
                  <a:pt x="110" y="1003"/>
                </a:lnTo>
                <a:lnTo>
                  <a:pt x="98" y="986"/>
                </a:lnTo>
                <a:lnTo>
                  <a:pt x="98" y="986"/>
                </a:lnTo>
                <a:lnTo>
                  <a:pt x="171" y="899"/>
                </a:lnTo>
                <a:lnTo>
                  <a:pt x="234" y="826"/>
                </a:lnTo>
                <a:lnTo>
                  <a:pt x="286" y="768"/>
                </a:lnTo>
                <a:lnTo>
                  <a:pt x="286" y="768"/>
                </a:lnTo>
                <a:lnTo>
                  <a:pt x="295" y="757"/>
                </a:lnTo>
                <a:lnTo>
                  <a:pt x="304" y="745"/>
                </a:lnTo>
                <a:lnTo>
                  <a:pt x="321" y="720"/>
                </a:lnTo>
                <a:lnTo>
                  <a:pt x="336" y="694"/>
                </a:lnTo>
                <a:lnTo>
                  <a:pt x="347" y="671"/>
                </a:lnTo>
                <a:lnTo>
                  <a:pt x="356" y="649"/>
                </a:lnTo>
                <a:lnTo>
                  <a:pt x="362" y="632"/>
                </a:lnTo>
                <a:lnTo>
                  <a:pt x="368" y="616"/>
                </a:lnTo>
                <a:lnTo>
                  <a:pt x="429" y="643"/>
                </a:lnTo>
                <a:lnTo>
                  <a:pt x="429" y="643"/>
                </a:lnTo>
                <a:lnTo>
                  <a:pt x="418" y="653"/>
                </a:lnTo>
                <a:lnTo>
                  <a:pt x="394" y="675"/>
                </a:lnTo>
                <a:lnTo>
                  <a:pt x="380" y="689"/>
                </a:lnTo>
                <a:lnTo>
                  <a:pt x="369" y="702"/>
                </a:lnTo>
                <a:lnTo>
                  <a:pt x="360" y="715"/>
                </a:lnTo>
                <a:lnTo>
                  <a:pt x="357" y="721"/>
                </a:lnTo>
                <a:lnTo>
                  <a:pt x="355" y="726"/>
                </a:lnTo>
                <a:lnTo>
                  <a:pt x="355" y="726"/>
                </a:lnTo>
                <a:lnTo>
                  <a:pt x="352" y="743"/>
                </a:lnTo>
                <a:lnTo>
                  <a:pt x="351" y="760"/>
                </a:lnTo>
                <a:lnTo>
                  <a:pt x="351" y="777"/>
                </a:lnTo>
                <a:lnTo>
                  <a:pt x="350" y="795"/>
                </a:lnTo>
                <a:lnTo>
                  <a:pt x="350" y="795"/>
                </a:lnTo>
                <a:lnTo>
                  <a:pt x="349" y="807"/>
                </a:lnTo>
                <a:lnTo>
                  <a:pt x="348" y="829"/>
                </a:lnTo>
                <a:lnTo>
                  <a:pt x="349" y="853"/>
                </a:lnTo>
                <a:lnTo>
                  <a:pt x="351" y="882"/>
                </a:lnTo>
                <a:lnTo>
                  <a:pt x="357" y="914"/>
                </a:lnTo>
                <a:lnTo>
                  <a:pt x="360" y="929"/>
                </a:lnTo>
                <a:lnTo>
                  <a:pt x="364" y="944"/>
                </a:lnTo>
                <a:lnTo>
                  <a:pt x="369" y="958"/>
                </a:lnTo>
                <a:lnTo>
                  <a:pt x="375" y="972"/>
                </a:lnTo>
                <a:lnTo>
                  <a:pt x="381" y="985"/>
                </a:lnTo>
                <a:lnTo>
                  <a:pt x="389" y="997"/>
                </a:lnTo>
                <a:lnTo>
                  <a:pt x="389" y="997"/>
                </a:lnTo>
                <a:lnTo>
                  <a:pt x="423" y="1039"/>
                </a:lnTo>
                <a:lnTo>
                  <a:pt x="455" y="1077"/>
                </a:lnTo>
                <a:lnTo>
                  <a:pt x="512" y="1141"/>
                </a:lnTo>
                <a:lnTo>
                  <a:pt x="512" y="1141"/>
                </a:lnTo>
                <a:lnTo>
                  <a:pt x="519" y="1148"/>
                </a:lnTo>
                <a:lnTo>
                  <a:pt x="528" y="1156"/>
                </a:lnTo>
                <a:lnTo>
                  <a:pt x="551" y="1172"/>
                </a:lnTo>
                <a:lnTo>
                  <a:pt x="579" y="1190"/>
                </a:lnTo>
                <a:lnTo>
                  <a:pt x="611" y="1208"/>
                </a:lnTo>
                <a:lnTo>
                  <a:pt x="674" y="1243"/>
                </a:lnTo>
                <a:lnTo>
                  <a:pt x="703" y="1260"/>
                </a:lnTo>
                <a:lnTo>
                  <a:pt x="727" y="1273"/>
                </a:lnTo>
                <a:lnTo>
                  <a:pt x="727" y="1273"/>
                </a:lnTo>
                <a:lnTo>
                  <a:pt x="745" y="1285"/>
                </a:lnTo>
                <a:lnTo>
                  <a:pt x="758" y="1295"/>
                </a:lnTo>
                <a:lnTo>
                  <a:pt x="768" y="1303"/>
                </a:lnTo>
                <a:lnTo>
                  <a:pt x="777" y="1309"/>
                </a:lnTo>
                <a:lnTo>
                  <a:pt x="780" y="1311"/>
                </a:lnTo>
                <a:lnTo>
                  <a:pt x="785" y="1312"/>
                </a:lnTo>
                <a:lnTo>
                  <a:pt x="789" y="1313"/>
                </a:lnTo>
                <a:lnTo>
                  <a:pt x="794" y="1313"/>
                </a:lnTo>
                <a:lnTo>
                  <a:pt x="806" y="1311"/>
                </a:lnTo>
                <a:lnTo>
                  <a:pt x="822" y="1306"/>
                </a:lnTo>
                <a:lnTo>
                  <a:pt x="822" y="1306"/>
                </a:lnTo>
                <a:lnTo>
                  <a:pt x="853" y="1293"/>
                </a:lnTo>
                <a:lnTo>
                  <a:pt x="864" y="1288"/>
                </a:lnTo>
                <a:lnTo>
                  <a:pt x="872" y="1283"/>
                </a:lnTo>
                <a:lnTo>
                  <a:pt x="876" y="1279"/>
                </a:lnTo>
                <a:lnTo>
                  <a:pt x="879" y="1275"/>
                </a:lnTo>
                <a:lnTo>
                  <a:pt x="879" y="1273"/>
                </a:lnTo>
                <a:lnTo>
                  <a:pt x="875" y="1271"/>
                </a:lnTo>
                <a:lnTo>
                  <a:pt x="875" y="1271"/>
                </a:lnTo>
                <a:lnTo>
                  <a:pt x="870" y="1269"/>
                </a:lnTo>
                <a:lnTo>
                  <a:pt x="861" y="1266"/>
                </a:lnTo>
                <a:lnTo>
                  <a:pt x="840" y="1260"/>
                </a:lnTo>
                <a:lnTo>
                  <a:pt x="827" y="1255"/>
                </a:lnTo>
                <a:lnTo>
                  <a:pt x="815" y="1248"/>
                </a:lnTo>
                <a:lnTo>
                  <a:pt x="803" y="1241"/>
                </a:lnTo>
                <a:lnTo>
                  <a:pt x="798" y="1236"/>
                </a:lnTo>
                <a:lnTo>
                  <a:pt x="793" y="1231"/>
                </a:lnTo>
                <a:lnTo>
                  <a:pt x="793" y="1231"/>
                </a:lnTo>
                <a:lnTo>
                  <a:pt x="786" y="1220"/>
                </a:lnTo>
                <a:lnTo>
                  <a:pt x="781" y="1213"/>
                </a:lnTo>
                <a:lnTo>
                  <a:pt x="778" y="1205"/>
                </a:lnTo>
                <a:lnTo>
                  <a:pt x="777" y="1199"/>
                </a:lnTo>
                <a:lnTo>
                  <a:pt x="775" y="1189"/>
                </a:lnTo>
                <a:lnTo>
                  <a:pt x="773" y="1185"/>
                </a:lnTo>
                <a:lnTo>
                  <a:pt x="769" y="1180"/>
                </a:lnTo>
                <a:lnTo>
                  <a:pt x="769" y="1180"/>
                </a:lnTo>
                <a:close/>
                <a:moveTo>
                  <a:pt x="721" y="505"/>
                </a:moveTo>
                <a:lnTo>
                  <a:pt x="721" y="505"/>
                </a:lnTo>
                <a:lnTo>
                  <a:pt x="721" y="506"/>
                </a:lnTo>
                <a:lnTo>
                  <a:pt x="723" y="509"/>
                </a:lnTo>
                <a:lnTo>
                  <a:pt x="729" y="521"/>
                </a:lnTo>
                <a:lnTo>
                  <a:pt x="749" y="551"/>
                </a:lnTo>
                <a:lnTo>
                  <a:pt x="773" y="587"/>
                </a:lnTo>
                <a:lnTo>
                  <a:pt x="781" y="601"/>
                </a:lnTo>
                <a:lnTo>
                  <a:pt x="788" y="614"/>
                </a:lnTo>
                <a:lnTo>
                  <a:pt x="788" y="614"/>
                </a:lnTo>
                <a:lnTo>
                  <a:pt x="793" y="625"/>
                </a:lnTo>
                <a:lnTo>
                  <a:pt x="800" y="638"/>
                </a:lnTo>
                <a:lnTo>
                  <a:pt x="817" y="667"/>
                </a:lnTo>
                <a:lnTo>
                  <a:pt x="838" y="702"/>
                </a:lnTo>
                <a:lnTo>
                  <a:pt x="852" y="789"/>
                </a:lnTo>
                <a:lnTo>
                  <a:pt x="852" y="789"/>
                </a:lnTo>
                <a:lnTo>
                  <a:pt x="840" y="771"/>
                </a:lnTo>
                <a:lnTo>
                  <a:pt x="813" y="731"/>
                </a:lnTo>
                <a:lnTo>
                  <a:pt x="798" y="707"/>
                </a:lnTo>
                <a:lnTo>
                  <a:pt x="785" y="684"/>
                </a:lnTo>
                <a:lnTo>
                  <a:pt x="776" y="664"/>
                </a:lnTo>
                <a:lnTo>
                  <a:pt x="774" y="655"/>
                </a:lnTo>
                <a:lnTo>
                  <a:pt x="771" y="648"/>
                </a:lnTo>
                <a:lnTo>
                  <a:pt x="771" y="648"/>
                </a:lnTo>
                <a:lnTo>
                  <a:pt x="770" y="636"/>
                </a:lnTo>
                <a:lnTo>
                  <a:pt x="769" y="624"/>
                </a:lnTo>
                <a:lnTo>
                  <a:pt x="766" y="611"/>
                </a:lnTo>
                <a:lnTo>
                  <a:pt x="761" y="600"/>
                </a:lnTo>
                <a:lnTo>
                  <a:pt x="756" y="590"/>
                </a:lnTo>
                <a:lnTo>
                  <a:pt x="752" y="586"/>
                </a:lnTo>
                <a:lnTo>
                  <a:pt x="748" y="581"/>
                </a:lnTo>
                <a:lnTo>
                  <a:pt x="744" y="577"/>
                </a:lnTo>
                <a:lnTo>
                  <a:pt x="738" y="573"/>
                </a:lnTo>
                <a:lnTo>
                  <a:pt x="731" y="571"/>
                </a:lnTo>
                <a:lnTo>
                  <a:pt x="725" y="569"/>
                </a:lnTo>
                <a:lnTo>
                  <a:pt x="725" y="569"/>
                </a:lnTo>
                <a:lnTo>
                  <a:pt x="710" y="565"/>
                </a:lnTo>
                <a:lnTo>
                  <a:pt x="698" y="563"/>
                </a:lnTo>
                <a:lnTo>
                  <a:pt x="688" y="562"/>
                </a:lnTo>
                <a:lnTo>
                  <a:pt x="680" y="562"/>
                </a:lnTo>
                <a:lnTo>
                  <a:pt x="669" y="562"/>
                </a:lnTo>
                <a:lnTo>
                  <a:pt x="665" y="563"/>
                </a:lnTo>
                <a:lnTo>
                  <a:pt x="580" y="509"/>
                </a:lnTo>
                <a:lnTo>
                  <a:pt x="580" y="509"/>
                </a:lnTo>
                <a:lnTo>
                  <a:pt x="581" y="476"/>
                </a:lnTo>
                <a:lnTo>
                  <a:pt x="583" y="452"/>
                </a:lnTo>
                <a:lnTo>
                  <a:pt x="584" y="446"/>
                </a:lnTo>
                <a:lnTo>
                  <a:pt x="585" y="443"/>
                </a:lnTo>
                <a:lnTo>
                  <a:pt x="586" y="443"/>
                </a:lnTo>
                <a:lnTo>
                  <a:pt x="586" y="443"/>
                </a:lnTo>
                <a:lnTo>
                  <a:pt x="656" y="473"/>
                </a:lnTo>
                <a:lnTo>
                  <a:pt x="702" y="493"/>
                </a:lnTo>
                <a:lnTo>
                  <a:pt x="717" y="501"/>
                </a:lnTo>
                <a:lnTo>
                  <a:pt x="720" y="503"/>
                </a:lnTo>
                <a:lnTo>
                  <a:pt x="721" y="505"/>
                </a:lnTo>
                <a:lnTo>
                  <a:pt x="721" y="5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133E8133-6FE1-4257-8B61-889B721AC156}"/>
              </a:ext>
            </a:extLst>
          </p:cNvPr>
          <p:cNvSpPr>
            <a:spLocks/>
          </p:cNvSpPr>
          <p:nvPr/>
        </p:nvSpPr>
        <p:spPr bwMode="auto">
          <a:xfrm>
            <a:off x="740014" y="4343539"/>
            <a:ext cx="2447925" cy="1295262"/>
          </a:xfrm>
          <a:custGeom>
            <a:avLst/>
            <a:gdLst>
              <a:gd name="T0" fmla="*/ 284 w 2061"/>
              <a:gd name="T1" fmla="*/ 176 h 1091"/>
              <a:gd name="T2" fmla="*/ 400 w 2061"/>
              <a:gd name="T3" fmla="*/ 165 h 1091"/>
              <a:gd name="T4" fmla="*/ 334 w 2061"/>
              <a:gd name="T5" fmla="*/ 239 h 1091"/>
              <a:gd name="T6" fmla="*/ 130 w 2061"/>
              <a:gd name="T7" fmla="*/ 337 h 1091"/>
              <a:gd name="T8" fmla="*/ 3 w 2061"/>
              <a:gd name="T9" fmla="*/ 527 h 1091"/>
              <a:gd name="T10" fmla="*/ 38 w 2061"/>
              <a:gd name="T11" fmla="*/ 540 h 1091"/>
              <a:gd name="T12" fmla="*/ 349 w 2061"/>
              <a:gd name="T13" fmla="*/ 308 h 1091"/>
              <a:gd name="T14" fmla="*/ 459 w 2061"/>
              <a:gd name="T15" fmla="*/ 317 h 1091"/>
              <a:gd name="T16" fmla="*/ 160 w 2061"/>
              <a:gd name="T17" fmla="*/ 454 h 1091"/>
              <a:gd name="T18" fmla="*/ 99 w 2061"/>
              <a:gd name="T19" fmla="*/ 557 h 1091"/>
              <a:gd name="T20" fmla="*/ 76 w 2061"/>
              <a:gd name="T21" fmla="*/ 732 h 1091"/>
              <a:gd name="T22" fmla="*/ 219 w 2061"/>
              <a:gd name="T23" fmla="*/ 948 h 1091"/>
              <a:gd name="T24" fmla="*/ 204 w 2061"/>
              <a:gd name="T25" fmla="*/ 832 h 1091"/>
              <a:gd name="T26" fmla="*/ 179 w 2061"/>
              <a:gd name="T27" fmla="*/ 723 h 1091"/>
              <a:gd name="T28" fmla="*/ 197 w 2061"/>
              <a:gd name="T29" fmla="*/ 548 h 1091"/>
              <a:gd name="T30" fmla="*/ 262 w 2061"/>
              <a:gd name="T31" fmla="*/ 529 h 1091"/>
              <a:gd name="T32" fmla="*/ 244 w 2061"/>
              <a:gd name="T33" fmla="*/ 690 h 1091"/>
              <a:gd name="T34" fmla="*/ 266 w 2061"/>
              <a:gd name="T35" fmla="*/ 852 h 1091"/>
              <a:gd name="T36" fmla="*/ 452 w 2061"/>
              <a:gd name="T37" fmla="*/ 992 h 1091"/>
              <a:gd name="T38" fmla="*/ 371 w 2061"/>
              <a:gd name="T39" fmla="*/ 869 h 1091"/>
              <a:gd name="T40" fmla="*/ 332 w 2061"/>
              <a:gd name="T41" fmla="*/ 710 h 1091"/>
              <a:gd name="T42" fmla="*/ 514 w 2061"/>
              <a:gd name="T43" fmla="*/ 543 h 1091"/>
              <a:gd name="T44" fmla="*/ 504 w 2061"/>
              <a:gd name="T45" fmla="*/ 704 h 1091"/>
              <a:gd name="T46" fmla="*/ 508 w 2061"/>
              <a:gd name="T47" fmla="*/ 906 h 1091"/>
              <a:gd name="T48" fmla="*/ 698 w 2061"/>
              <a:gd name="T49" fmla="*/ 1063 h 1091"/>
              <a:gd name="T50" fmla="*/ 741 w 2061"/>
              <a:gd name="T51" fmla="*/ 1073 h 1091"/>
              <a:gd name="T52" fmla="*/ 787 w 2061"/>
              <a:gd name="T53" fmla="*/ 902 h 1091"/>
              <a:gd name="T54" fmla="*/ 773 w 2061"/>
              <a:gd name="T55" fmla="*/ 786 h 1091"/>
              <a:gd name="T56" fmla="*/ 689 w 2061"/>
              <a:gd name="T57" fmla="*/ 706 h 1091"/>
              <a:gd name="T58" fmla="*/ 689 w 2061"/>
              <a:gd name="T59" fmla="*/ 624 h 1091"/>
              <a:gd name="T60" fmla="*/ 765 w 2061"/>
              <a:gd name="T61" fmla="*/ 496 h 1091"/>
              <a:gd name="T62" fmla="*/ 997 w 2061"/>
              <a:gd name="T63" fmla="*/ 462 h 1091"/>
              <a:gd name="T64" fmla="*/ 1104 w 2061"/>
              <a:gd name="T65" fmla="*/ 458 h 1091"/>
              <a:gd name="T66" fmla="*/ 1253 w 2061"/>
              <a:gd name="T67" fmla="*/ 680 h 1091"/>
              <a:gd name="T68" fmla="*/ 1177 w 2061"/>
              <a:gd name="T69" fmla="*/ 791 h 1091"/>
              <a:gd name="T70" fmla="*/ 1185 w 2061"/>
              <a:gd name="T71" fmla="*/ 839 h 1091"/>
              <a:gd name="T72" fmla="*/ 1137 w 2061"/>
              <a:gd name="T73" fmla="*/ 1023 h 1091"/>
              <a:gd name="T74" fmla="*/ 1217 w 2061"/>
              <a:gd name="T75" fmla="*/ 1047 h 1091"/>
              <a:gd name="T76" fmla="*/ 1275 w 2061"/>
              <a:gd name="T77" fmla="*/ 1050 h 1091"/>
              <a:gd name="T78" fmla="*/ 1441 w 2061"/>
              <a:gd name="T79" fmla="*/ 886 h 1091"/>
              <a:gd name="T80" fmla="*/ 1399 w 2061"/>
              <a:gd name="T81" fmla="*/ 669 h 1091"/>
              <a:gd name="T82" fmla="*/ 1578 w 2061"/>
              <a:gd name="T83" fmla="*/ 584 h 1091"/>
              <a:gd name="T84" fmla="*/ 1601 w 2061"/>
              <a:gd name="T85" fmla="*/ 888 h 1091"/>
              <a:gd name="T86" fmla="*/ 1574 w 2061"/>
              <a:gd name="T87" fmla="*/ 990 h 1091"/>
              <a:gd name="T88" fmla="*/ 1663 w 2061"/>
              <a:gd name="T89" fmla="*/ 929 h 1091"/>
              <a:gd name="T90" fmla="*/ 1668 w 2061"/>
              <a:gd name="T91" fmla="*/ 735 h 1091"/>
              <a:gd name="T92" fmla="*/ 1641 w 2061"/>
              <a:gd name="T93" fmla="*/ 534 h 1091"/>
              <a:gd name="T94" fmla="*/ 1536 w 2061"/>
              <a:gd name="T95" fmla="*/ 390 h 1091"/>
              <a:gd name="T96" fmla="*/ 1888 w 2061"/>
              <a:gd name="T97" fmla="*/ 577 h 1091"/>
              <a:gd name="T98" fmla="*/ 1853 w 2061"/>
              <a:gd name="T99" fmla="*/ 686 h 1091"/>
              <a:gd name="T100" fmla="*/ 1927 w 2061"/>
              <a:gd name="T101" fmla="*/ 673 h 1091"/>
              <a:gd name="T102" fmla="*/ 1991 w 2061"/>
              <a:gd name="T103" fmla="*/ 594 h 1091"/>
              <a:gd name="T104" fmla="*/ 1844 w 2061"/>
              <a:gd name="T105" fmla="*/ 382 h 1091"/>
              <a:gd name="T106" fmla="*/ 1699 w 2061"/>
              <a:gd name="T107" fmla="*/ 234 h 1091"/>
              <a:gd name="T108" fmla="*/ 1989 w 2061"/>
              <a:gd name="T109" fmla="*/ 350 h 1091"/>
              <a:gd name="T110" fmla="*/ 2033 w 2061"/>
              <a:gd name="T111" fmla="*/ 337 h 1091"/>
              <a:gd name="T112" fmla="*/ 1842 w 2061"/>
              <a:gd name="T113" fmla="*/ 181 h 1091"/>
              <a:gd name="T114" fmla="*/ 1694 w 2061"/>
              <a:gd name="T115" fmla="*/ 116 h 1091"/>
              <a:gd name="T116" fmla="*/ 1339 w 2061"/>
              <a:gd name="T117" fmla="*/ 89 h 1091"/>
              <a:gd name="T118" fmla="*/ 1017 w 2061"/>
              <a:gd name="T119" fmla="*/ 0 h 1091"/>
              <a:gd name="T120" fmla="*/ 693 w 2061"/>
              <a:gd name="T121" fmla="*/ 55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1" h="1091">
                <a:moveTo>
                  <a:pt x="613" y="100"/>
                </a:moveTo>
                <a:lnTo>
                  <a:pt x="613" y="100"/>
                </a:lnTo>
                <a:lnTo>
                  <a:pt x="581" y="101"/>
                </a:lnTo>
                <a:lnTo>
                  <a:pt x="511" y="106"/>
                </a:lnTo>
                <a:lnTo>
                  <a:pt x="434" y="111"/>
                </a:lnTo>
                <a:lnTo>
                  <a:pt x="404" y="115"/>
                </a:lnTo>
                <a:lnTo>
                  <a:pt x="385" y="118"/>
                </a:lnTo>
                <a:lnTo>
                  <a:pt x="385" y="118"/>
                </a:lnTo>
                <a:lnTo>
                  <a:pt x="346" y="129"/>
                </a:lnTo>
                <a:lnTo>
                  <a:pt x="332" y="134"/>
                </a:lnTo>
                <a:lnTo>
                  <a:pt x="327" y="137"/>
                </a:lnTo>
                <a:lnTo>
                  <a:pt x="322" y="140"/>
                </a:lnTo>
                <a:lnTo>
                  <a:pt x="322" y="140"/>
                </a:lnTo>
                <a:lnTo>
                  <a:pt x="300" y="161"/>
                </a:lnTo>
                <a:lnTo>
                  <a:pt x="289" y="172"/>
                </a:lnTo>
                <a:lnTo>
                  <a:pt x="284" y="176"/>
                </a:lnTo>
                <a:lnTo>
                  <a:pt x="282" y="181"/>
                </a:lnTo>
                <a:lnTo>
                  <a:pt x="282" y="181"/>
                </a:lnTo>
                <a:lnTo>
                  <a:pt x="267" y="211"/>
                </a:lnTo>
                <a:lnTo>
                  <a:pt x="255" y="234"/>
                </a:lnTo>
                <a:lnTo>
                  <a:pt x="255" y="234"/>
                </a:lnTo>
                <a:lnTo>
                  <a:pt x="261" y="228"/>
                </a:lnTo>
                <a:lnTo>
                  <a:pt x="266" y="220"/>
                </a:lnTo>
                <a:lnTo>
                  <a:pt x="274" y="211"/>
                </a:lnTo>
                <a:lnTo>
                  <a:pt x="285" y="202"/>
                </a:lnTo>
                <a:lnTo>
                  <a:pt x="298" y="193"/>
                </a:lnTo>
                <a:lnTo>
                  <a:pt x="311" y="185"/>
                </a:lnTo>
                <a:lnTo>
                  <a:pt x="319" y="183"/>
                </a:lnTo>
                <a:lnTo>
                  <a:pt x="327" y="181"/>
                </a:lnTo>
                <a:lnTo>
                  <a:pt x="327" y="181"/>
                </a:lnTo>
                <a:lnTo>
                  <a:pt x="380" y="168"/>
                </a:lnTo>
                <a:lnTo>
                  <a:pt x="400" y="165"/>
                </a:lnTo>
                <a:lnTo>
                  <a:pt x="416" y="163"/>
                </a:lnTo>
                <a:lnTo>
                  <a:pt x="416" y="163"/>
                </a:lnTo>
                <a:lnTo>
                  <a:pt x="450" y="162"/>
                </a:lnTo>
                <a:lnTo>
                  <a:pt x="505" y="163"/>
                </a:lnTo>
                <a:lnTo>
                  <a:pt x="581" y="163"/>
                </a:lnTo>
                <a:lnTo>
                  <a:pt x="586" y="194"/>
                </a:lnTo>
                <a:lnTo>
                  <a:pt x="586" y="194"/>
                </a:lnTo>
                <a:lnTo>
                  <a:pt x="566" y="196"/>
                </a:lnTo>
                <a:lnTo>
                  <a:pt x="520" y="202"/>
                </a:lnTo>
                <a:lnTo>
                  <a:pt x="463" y="211"/>
                </a:lnTo>
                <a:lnTo>
                  <a:pt x="437" y="215"/>
                </a:lnTo>
                <a:lnTo>
                  <a:pt x="416" y="221"/>
                </a:lnTo>
                <a:lnTo>
                  <a:pt x="416" y="221"/>
                </a:lnTo>
                <a:lnTo>
                  <a:pt x="386" y="229"/>
                </a:lnTo>
                <a:lnTo>
                  <a:pt x="361" y="233"/>
                </a:lnTo>
                <a:lnTo>
                  <a:pt x="334" y="239"/>
                </a:lnTo>
                <a:lnTo>
                  <a:pt x="295" y="248"/>
                </a:lnTo>
                <a:lnTo>
                  <a:pt x="295" y="248"/>
                </a:lnTo>
                <a:lnTo>
                  <a:pt x="271" y="255"/>
                </a:lnTo>
                <a:lnTo>
                  <a:pt x="245" y="262"/>
                </a:lnTo>
                <a:lnTo>
                  <a:pt x="219" y="271"/>
                </a:lnTo>
                <a:lnTo>
                  <a:pt x="196" y="280"/>
                </a:lnTo>
                <a:lnTo>
                  <a:pt x="175" y="289"/>
                </a:lnTo>
                <a:lnTo>
                  <a:pt x="159" y="298"/>
                </a:lnTo>
                <a:lnTo>
                  <a:pt x="148" y="305"/>
                </a:lnTo>
                <a:lnTo>
                  <a:pt x="145" y="308"/>
                </a:lnTo>
                <a:lnTo>
                  <a:pt x="143" y="311"/>
                </a:lnTo>
                <a:lnTo>
                  <a:pt x="143" y="311"/>
                </a:lnTo>
                <a:lnTo>
                  <a:pt x="142" y="315"/>
                </a:lnTo>
                <a:lnTo>
                  <a:pt x="141" y="320"/>
                </a:lnTo>
                <a:lnTo>
                  <a:pt x="137" y="328"/>
                </a:lnTo>
                <a:lnTo>
                  <a:pt x="130" y="337"/>
                </a:lnTo>
                <a:lnTo>
                  <a:pt x="130" y="337"/>
                </a:lnTo>
                <a:lnTo>
                  <a:pt x="120" y="344"/>
                </a:lnTo>
                <a:lnTo>
                  <a:pt x="95" y="361"/>
                </a:lnTo>
                <a:lnTo>
                  <a:pt x="81" y="372"/>
                </a:lnTo>
                <a:lnTo>
                  <a:pt x="66" y="384"/>
                </a:lnTo>
                <a:lnTo>
                  <a:pt x="52" y="397"/>
                </a:lnTo>
                <a:lnTo>
                  <a:pt x="41" y="409"/>
                </a:lnTo>
                <a:lnTo>
                  <a:pt x="41" y="409"/>
                </a:lnTo>
                <a:lnTo>
                  <a:pt x="36" y="416"/>
                </a:lnTo>
                <a:lnTo>
                  <a:pt x="32" y="424"/>
                </a:lnTo>
                <a:lnTo>
                  <a:pt x="27" y="433"/>
                </a:lnTo>
                <a:lnTo>
                  <a:pt x="23" y="444"/>
                </a:lnTo>
                <a:lnTo>
                  <a:pt x="16" y="465"/>
                </a:lnTo>
                <a:lnTo>
                  <a:pt x="10" y="487"/>
                </a:lnTo>
                <a:lnTo>
                  <a:pt x="6" y="509"/>
                </a:lnTo>
                <a:lnTo>
                  <a:pt x="3" y="527"/>
                </a:lnTo>
                <a:lnTo>
                  <a:pt x="0" y="543"/>
                </a:lnTo>
                <a:lnTo>
                  <a:pt x="0" y="543"/>
                </a:lnTo>
                <a:lnTo>
                  <a:pt x="1" y="556"/>
                </a:lnTo>
                <a:lnTo>
                  <a:pt x="6" y="584"/>
                </a:lnTo>
                <a:lnTo>
                  <a:pt x="8" y="596"/>
                </a:lnTo>
                <a:lnTo>
                  <a:pt x="12" y="607"/>
                </a:lnTo>
                <a:lnTo>
                  <a:pt x="14" y="611"/>
                </a:lnTo>
                <a:lnTo>
                  <a:pt x="15" y="613"/>
                </a:lnTo>
                <a:lnTo>
                  <a:pt x="17" y="613"/>
                </a:lnTo>
                <a:lnTo>
                  <a:pt x="18" y="611"/>
                </a:lnTo>
                <a:lnTo>
                  <a:pt x="18" y="611"/>
                </a:lnTo>
                <a:lnTo>
                  <a:pt x="22" y="603"/>
                </a:lnTo>
                <a:lnTo>
                  <a:pt x="25" y="593"/>
                </a:lnTo>
                <a:lnTo>
                  <a:pt x="31" y="569"/>
                </a:lnTo>
                <a:lnTo>
                  <a:pt x="36" y="548"/>
                </a:lnTo>
                <a:lnTo>
                  <a:pt x="38" y="540"/>
                </a:lnTo>
                <a:lnTo>
                  <a:pt x="41" y="534"/>
                </a:lnTo>
                <a:lnTo>
                  <a:pt x="41" y="534"/>
                </a:lnTo>
                <a:lnTo>
                  <a:pt x="47" y="526"/>
                </a:lnTo>
                <a:lnTo>
                  <a:pt x="57" y="512"/>
                </a:lnTo>
                <a:lnTo>
                  <a:pt x="76" y="490"/>
                </a:lnTo>
                <a:lnTo>
                  <a:pt x="76" y="490"/>
                </a:lnTo>
                <a:lnTo>
                  <a:pt x="98" y="464"/>
                </a:lnTo>
                <a:lnTo>
                  <a:pt x="138" y="419"/>
                </a:lnTo>
                <a:lnTo>
                  <a:pt x="193" y="355"/>
                </a:lnTo>
                <a:lnTo>
                  <a:pt x="193" y="355"/>
                </a:lnTo>
                <a:lnTo>
                  <a:pt x="254" y="334"/>
                </a:lnTo>
                <a:lnTo>
                  <a:pt x="300" y="320"/>
                </a:lnTo>
                <a:lnTo>
                  <a:pt x="319" y="314"/>
                </a:lnTo>
                <a:lnTo>
                  <a:pt x="331" y="311"/>
                </a:lnTo>
                <a:lnTo>
                  <a:pt x="331" y="311"/>
                </a:lnTo>
                <a:lnTo>
                  <a:pt x="349" y="308"/>
                </a:lnTo>
                <a:lnTo>
                  <a:pt x="384" y="305"/>
                </a:lnTo>
                <a:lnTo>
                  <a:pt x="479" y="297"/>
                </a:lnTo>
                <a:lnTo>
                  <a:pt x="608" y="288"/>
                </a:lnTo>
                <a:lnTo>
                  <a:pt x="608" y="288"/>
                </a:lnTo>
                <a:lnTo>
                  <a:pt x="611" y="302"/>
                </a:lnTo>
                <a:lnTo>
                  <a:pt x="611" y="311"/>
                </a:lnTo>
                <a:lnTo>
                  <a:pt x="609" y="314"/>
                </a:lnTo>
                <a:lnTo>
                  <a:pt x="608" y="315"/>
                </a:lnTo>
                <a:lnTo>
                  <a:pt x="608" y="315"/>
                </a:lnTo>
                <a:lnTo>
                  <a:pt x="588" y="313"/>
                </a:lnTo>
                <a:lnTo>
                  <a:pt x="568" y="311"/>
                </a:lnTo>
                <a:lnTo>
                  <a:pt x="541" y="311"/>
                </a:lnTo>
                <a:lnTo>
                  <a:pt x="510" y="311"/>
                </a:lnTo>
                <a:lnTo>
                  <a:pt x="493" y="313"/>
                </a:lnTo>
                <a:lnTo>
                  <a:pt x="476" y="314"/>
                </a:lnTo>
                <a:lnTo>
                  <a:pt x="459" y="317"/>
                </a:lnTo>
                <a:lnTo>
                  <a:pt x="440" y="322"/>
                </a:lnTo>
                <a:lnTo>
                  <a:pt x="422" y="326"/>
                </a:lnTo>
                <a:lnTo>
                  <a:pt x="403" y="333"/>
                </a:lnTo>
                <a:lnTo>
                  <a:pt x="403" y="333"/>
                </a:lnTo>
                <a:lnTo>
                  <a:pt x="368" y="345"/>
                </a:lnTo>
                <a:lnTo>
                  <a:pt x="339" y="355"/>
                </a:lnTo>
                <a:lnTo>
                  <a:pt x="291" y="372"/>
                </a:lnTo>
                <a:lnTo>
                  <a:pt x="270" y="380"/>
                </a:lnTo>
                <a:lnTo>
                  <a:pt x="251" y="389"/>
                </a:lnTo>
                <a:lnTo>
                  <a:pt x="231" y="400"/>
                </a:lnTo>
                <a:lnTo>
                  <a:pt x="210" y="414"/>
                </a:lnTo>
                <a:lnTo>
                  <a:pt x="210" y="414"/>
                </a:lnTo>
                <a:lnTo>
                  <a:pt x="191" y="427"/>
                </a:lnTo>
                <a:lnTo>
                  <a:pt x="178" y="438"/>
                </a:lnTo>
                <a:lnTo>
                  <a:pt x="168" y="447"/>
                </a:lnTo>
                <a:lnTo>
                  <a:pt x="160" y="454"/>
                </a:lnTo>
                <a:lnTo>
                  <a:pt x="157" y="461"/>
                </a:lnTo>
                <a:lnTo>
                  <a:pt x="155" y="465"/>
                </a:lnTo>
                <a:lnTo>
                  <a:pt x="152" y="472"/>
                </a:lnTo>
                <a:lnTo>
                  <a:pt x="152" y="472"/>
                </a:lnTo>
                <a:lnTo>
                  <a:pt x="152" y="474"/>
                </a:lnTo>
                <a:lnTo>
                  <a:pt x="155" y="473"/>
                </a:lnTo>
                <a:lnTo>
                  <a:pt x="158" y="470"/>
                </a:lnTo>
                <a:lnTo>
                  <a:pt x="155" y="475"/>
                </a:lnTo>
                <a:lnTo>
                  <a:pt x="139" y="499"/>
                </a:lnTo>
                <a:lnTo>
                  <a:pt x="139" y="499"/>
                </a:lnTo>
                <a:lnTo>
                  <a:pt x="128" y="515"/>
                </a:lnTo>
                <a:lnTo>
                  <a:pt x="119" y="528"/>
                </a:lnTo>
                <a:lnTo>
                  <a:pt x="107" y="542"/>
                </a:lnTo>
                <a:lnTo>
                  <a:pt x="100" y="551"/>
                </a:lnTo>
                <a:lnTo>
                  <a:pt x="99" y="554"/>
                </a:lnTo>
                <a:lnTo>
                  <a:pt x="99" y="557"/>
                </a:lnTo>
                <a:lnTo>
                  <a:pt x="99" y="557"/>
                </a:lnTo>
                <a:lnTo>
                  <a:pt x="99" y="561"/>
                </a:lnTo>
                <a:lnTo>
                  <a:pt x="98" y="569"/>
                </a:lnTo>
                <a:lnTo>
                  <a:pt x="92" y="590"/>
                </a:lnTo>
                <a:lnTo>
                  <a:pt x="86" y="616"/>
                </a:lnTo>
                <a:lnTo>
                  <a:pt x="81" y="642"/>
                </a:lnTo>
                <a:lnTo>
                  <a:pt x="81" y="642"/>
                </a:lnTo>
                <a:lnTo>
                  <a:pt x="77" y="662"/>
                </a:lnTo>
                <a:lnTo>
                  <a:pt x="76" y="674"/>
                </a:lnTo>
                <a:lnTo>
                  <a:pt x="76" y="696"/>
                </a:lnTo>
                <a:lnTo>
                  <a:pt x="76" y="696"/>
                </a:lnTo>
                <a:lnTo>
                  <a:pt x="76" y="705"/>
                </a:lnTo>
                <a:lnTo>
                  <a:pt x="75" y="711"/>
                </a:lnTo>
                <a:lnTo>
                  <a:pt x="75" y="719"/>
                </a:lnTo>
                <a:lnTo>
                  <a:pt x="76" y="732"/>
                </a:lnTo>
                <a:lnTo>
                  <a:pt x="76" y="732"/>
                </a:lnTo>
                <a:lnTo>
                  <a:pt x="80" y="757"/>
                </a:lnTo>
                <a:lnTo>
                  <a:pt x="85" y="793"/>
                </a:lnTo>
                <a:lnTo>
                  <a:pt x="90" y="811"/>
                </a:lnTo>
                <a:lnTo>
                  <a:pt x="94" y="829"/>
                </a:lnTo>
                <a:lnTo>
                  <a:pt x="101" y="842"/>
                </a:lnTo>
                <a:lnTo>
                  <a:pt x="104" y="848"/>
                </a:lnTo>
                <a:lnTo>
                  <a:pt x="108" y="852"/>
                </a:lnTo>
                <a:lnTo>
                  <a:pt x="108" y="852"/>
                </a:lnTo>
                <a:lnTo>
                  <a:pt x="133" y="878"/>
                </a:lnTo>
                <a:lnTo>
                  <a:pt x="171" y="914"/>
                </a:lnTo>
                <a:lnTo>
                  <a:pt x="189" y="931"/>
                </a:lnTo>
                <a:lnTo>
                  <a:pt x="204" y="943"/>
                </a:lnTo>
                <a:lnTo>
                  <a:pt x="210" y="947"/>
                </a:lnTo>
                <a:lnTo>
                  <a:pt x="215" y="949"/>
                </a:lnTo>
                <a:lnTo>
                  <a:pt x="218" y="949"/>
                </a:lnTo>
                <a:lnTo>
                  <a:pt x="219" y="948"/>
                </a:lnTo>
                <a:lnTo>
                  <a:pt x="219" y="947"/>
                </a:lnTo>
                <a:lnTo>
                  <a:pt x="219" y="947"/>
                </a:lnTo>
                <a:lnTo>
                  <a:pt x="219" y="942"/>
                </a:lnTo>
                <a:lnTo>
                  <a:pt x="218" y="938"/>
                </a:lnTo>
                <a:lnTo>
                  <a:pt x="214" y="926"/>
                </a:lnTo>
                <a:lnTo>
                  <a:pt x="202" y="902"/>
                </a:lnTo>
                <a:lnTo>
                  <a:pt x="195" y="888"/>
                </a:lnTo>
                <a:lnTo>
                  <a:pt x="190" y="876"/>
                </a:lnTo>
                <a:lnTo>
                  <a:pt x="187" y="865"/>
                </a:lnTo>
                <a:lnTo>
                  <a:pt x="187" y="860"/>
                </a:lnTo>
                <a:lnTo>
                  <a:pt x="188" y="857"/>
                </a:lnTo>
                <a:lnTo>
                  <a:pt x="188" y="857"/>
                </a:lnTo>
                <a:lnTo>
                  <a:pt x="191" y="851"/>
                </a:lnTo>
                <a:lnTo>
                  <a:pt x="195" y="846"/>
                </a:lnTo>
                <a:lnTo>
                  <a:pt x="202" y="837"/>
                </a:lnTo>
                <a:lnTo>
                  <a:pt x="204" y="832"/>
                </a:lnTo>
                <a:lnTo>
                  <a:pt x="206" y="827"/>
                </a:lnTo>
                <a:lnTo>
                  <a:pt x="206" y="820"/>
                </a:lnTo>
                <a:lnTo>
                  <a:pt x="206" y="812"/>
                </a:lnTo>
                <a:lnTo>
                  <a:pt x="206" y="812"/>
                </a:lnTo>
                <a:lnTo>
                  <a:pt x="204" y="799"/>
                </a:lnTo>
                <a:lnTo>
                  <a:pt x="202" y="790"/>
                </a:lnTo>
                <a:lnTo>
                  <a:pt x="197" y="772"/>
                </a:lnTo>
                <a:lnTo>
                  <a:pt x="197" y="772"/>
                </a:lnTo>
                <a:lnTo>
                  <a:pt x="195" y="765"/>
                </a:lnTo>
                <a:lnTo>
                  <a:pt x="191" y="760"/>
                </a:lnTo>
                <a:lnTo>
                  <a:pt x="185" y="749"/>
                </a:lnTo>
                <a:lnTo>
                  <a:pt x="181" y="744"/>
                </a:lnTo>
                <a:lnTo>
                  <a:pt x="179" y="738"/>
                </a:lnTo>
                <a:lnTo>
                  <a:pt x="178" y="730"/>
                </a:lnTo>
                <a:lnTo>
                  <a:pt x="179" y="723"/>
                </a:lnTo>
                <a:lnTo>
                  <a:pt x="179" y="723"/>
                </a:lnTo>
                <a:lnTo>
                  <a:pt x="184" y="702"/>
                </a:lnTo>
                <a:lnTo>
                  <a:pt x="189" y="680"/>
                </a:lnTo>
                <a:lnTo>
                  <a:pt x="195" y="660"/>
                </a:lnTo>
                <a:lnTo>
                  <a:pt x="202" y="642"/>
                </a:lnTo>
                <a:lnTo>
                  <a:pt x="202" y="642"/>
                </a:lnTo>
                <a:lnTo>
                  <a:pt x="207" y="629"/>
                </a:lnTo>
                <a:lnTo>
                  <a:pt x="209" y="623"/>
                </a:lnTo>
                <a:lnTo>
                  <a:pt x="210" y="617"/>
                </a:lnTo>
                <a:lnTo>
                  <a:pt x="210" y="611"/>
                </a:lnTo>
                <a:lnTo>
                  <a:pt x="209" y="603"/>
                </a:lnTo>
                <a:lnTo>
                  <a:pt x="206" y="584"/>
                </a:lnTo>
                <a:lnTo>
                  <a:pt x="206" y="584"/>
                </a:lnTo>
                <a:lnTo>
                  <a:pt x="202" y="567"/>
                </a:lnTo>
                <a:lnTo>
                  <a:pt x="198" y="558"/>
                </a:lnTo>
                <a:lnTo>
                  <a:pt x="197" y="554"/>
                </a:lnTo>
                <a:lnTo>
                  <a:pt x="197" y="548"/>
                </a:lnTo>
                <a:lnTo>
                  <a:pt x="197" y="548"/>
                </a:lnTo>
                <a:lnTo>
                  <a:pt x="198" y="546"/>
                </a:lnTo>
                <a:lnTo>
                  <a:pt x="200" y="543"/>
                </a:lnTo>
                <a:lnTo>
                  <a:pt x="208" y="537"/>
                </a:lnTo>
                <a:lnTo>
                  <a:pt x="219" y="530"/>
                </a:lnTo>
                <a:lnTo>
                  <a:pt x="232" y="522"/>
                </a:lnTo>
                <a:lnTo>
                  <a:pt x="255" y="509"/>
                </a:lnTo>
                <a:lnTo>
                  <a:pt x="269" y="503"/>
                </a:lnTo>
                <a:lnTo>
                  <a:pt x="269" y="503"/>
                </a:lnTo>
                <a:lnTo>
                  <a:pt x="270" y="503"/>
                </a:lnTo>
                <a:lnTo>
                  <a:pt x="272" y="504"/>
                </a:lnTo>
                <a:lnTo>
                  <a:pt x="272" y="505"/>
                </a:lnTo>
                <a:lnTo>
                  <a:pt x="272" y="509"/>
                </a:lnTo>
                <a:lnTo>
                  <a:pt x="271" y="513"/>
                </a:lnTo>
                <a:lnTo>
                  <a:pt x="267" y="520"/>
                </a:lnTo>
                <a:lnTo>
                  <a:pt x="262" y="529"/>
                </a:lnTo>
                <a:lnTo>
                  <a:pt x="255" y="539"/>
                </a:lnTo>
                <a:lnTo>
                  <a:pt x="255" y="539"/>
                </a:lnTo>
                <a:lnTo>
                  <a:pt x="247" y="551"/>
                </a:lnTo>
                <a:lnTo>
                  <a:pt x="242" y="565"/>
                </a:lnTo>
                <a:lnTo>
                  <a:pt x="238" y="578"/>
                </a:lnTo>
                <a:lnTo>
                  <a:pt x="235" y="592"/>
                </a:lnTo>
                <a:lnTo>
                  <a:pt x="233" y="604"/>
                </a:lnTo>
                <a:lnTo>
                  <a:pt x="233" y="616"/>
                </a:lnTo>
                <a:lnTo>
                  <a:pt x="233" y="637"/>
                </a:lnTo>
                <a:lnTo>
                  <a:pt x="233" y="637"/>
                </a:lnTo>
                <a:lnTo>
                  <a:pt x="234" y="645"/>
                </a:lnTo>
                <a:lnTo>
                  <a:pt x="236" y="653"/>
                </a:lnTo>
                <a:lnTo>
                  <a:pt x="241" y="667"/>
                </a:lnTo>
                <a:lnTo>
                  <a:pt x="243" y="673"/>
                </a:lnTo>
                <a:lnTo>
                  <a:pt x="244" y="681"/>
                </a:lnTo>
                <a:lnTo>
                  <a:pt x="244" y="690"/>
                </a:lnTo>
                <a:lnTo>
                  <a:pt x="242" y="700"/>
                </a:lnTo>
                <a:lnTo>
                  <a:pt x="242" y="700"/>
                </a:lnTo>
                <a:lnTo>
                  <a:pt x="235" y="719"/>
                </a:lnTo>
                <a:lnTo>
                  <a:pt x="231" y="734"/>
                </a:lnTo>
                <a:lnTo>
                  <a:pt x="229" y="741"/>
                </a:lnTo>
                <a:lnTo>
                  <a:pt x="229" y="746"/>
                </a:lnTo>
                <a:lnTo>
                  <a:pt x="231" y="753"/>
                </a:lnTo>
                <a:lnTo>
                  <a:pt x="233" y="758"/>
                </a:lnTo>
                <a:lnTo>
                  <a:pt x="233" y="758"/>
                </a:lnTo>
                <a:lnTo>
                  <a:pt x="242" y="776"/>
                </a:lnTo>
                <a:lnTo>
                  <a:pt x="252" y="801"/>
                </a:lnTo>
                <a:lnTo>
                  <a:pt x="261" y="824"/>
                </a:lnTo>
                <a:lnTo>
                  <a:pt x="263" y="833"/>
                </a:lnTo>
                <a:lnTo>
                  <a:pt x="264" y="839"/>
                </a:lnTo>
                <a:lnTo>
                  <a:pt x="264" y="839"/>
                </a:lnTo>
                <a:lnTo>
                  <a:pt x="266" y="852"/>
                </a:lnTo>
                <a:lnTo>
                  <a:pt x="271" y="873"/>
                </a:lnTo>
                <a:lnTo>
                  <a:pt x="275" y="884"/>
                </a:lnTo>
                <a:lnTo>
                  <a:pt x="280" y="894"/>
                </a:lnTo>
                <a:lnTo>
                  <a:pt x="285" y="903"/>
                </a:lnTo>
                <a:lnTo>
                  <a:pt x="291" y="911"/>
                </a:lnTo>
                <a:lnTo>
                  <a:pt x="291" y="911"/>
                </a:lnTo>
                <a:lnTo>
                  <a:pt x="302" y="920"/>
                </a:lnTo>
                <a:lnTo>
                  <a:pt x="323" y="933"/>
                </a:lnTo>
                <a:lnTo>
                  <a:pt x="349" y="948"/>
                </a:lnTo>
                <a:lnTo>
                  <a:pt x="378" y="964"/>
                </a:lnTo>
                <a:lnTo>
                  <a:pt x="406" y="978"/>
                </a:lnTo>
                <a:lnTo>
                  <a:pt x="429" y="989"/>
                </a:lnTo>
                <a:lnTo>
                  <a:pt x="438" y="992"/>
                </a:lnTo>
                <a:lnTo>
                  <a:pt x="446" y="994"/>
                </a:lnTo>
                <a:lnTo>
                  <a:pt x="451" y="994"/>
                </a:lnTo>
                <a:lnTo>
                  <a:pt x="452" y="992"/>
                </a:lnTo>
                <a:lnTo>
                  <a:pt x="452" y="991"/>
                </a:lnTo>
                <a:lnTo>
                  <a:pt x="452" y="991"/>
                </a:lnTo>
                <a:lnTo>
                  <a:pt x="451" y="988"/>
                </a:lnTo>
                <a:lnTo>
                  <a:pt x="447" y="983"/>
                </a:lnTo>
                <a:lnTo>
                  <a:pt x="436" y="972"/>
                </a:lnTo>
                <a:lnTo>
                  <a:pt x="419" y="960"/>
                </a:lnTo>
                <a:lnTo>
                  <a:pt x="403" y="947"/>
                </a:lnTo>
                <a:lnTo>
                  <a:pt x="385" y="933"/>
                </a:lnTo>
                <a:lnTo>
                  <a:pt x="370" y="920"/>
                </a:lnTo>
                <a:lnTo>
                  <a:pt x="365" y="914"/>
                </a:lnTo>
                <a:lnTo>
                  <a:pt x="360" y="910"/>
                </a:lnTo>
                <a:lnTo>
                  <a:pt x="358" y="905"/>
                </a:lnTo>
                <a:lnTo>
                  <a:pt x="358" y="902"/>
                </a:lnTo>
                <a:lnTo>
                  <a:pt x="358" y="902"/>
                </a:lnTo>
                <a:lnTo>
                  <a:pt x="365" y="887"/>
                </a:lnTo>
                <a:lnTo>
                  <a:pt x="371" y="869"/>
                </a:lnTo>
                <a:lnTo>
                  <a:pt x="378" y="854"/>
                </a:lnTo>
                <a:lnTo>
                  <a:pt x="380" y="848"/>
                </a:lnTo>
                <a:lnTo>
                  <a:pt x="380" y="844"/>
                </a:lnTo>
                <a:lnTo>
                  <a:pt x="380" y="844"/>
                </a:lnTo>
                <a:lnTo>
                  <a:pt x="377" y="835"/>
                </a:lnTo>
                <a:lnTo>
                  <a:pt x="372" y="820"/>
                </a:lnTo>
                <a:lnTo>
                  <a:pt x="358" y="790"/>
                </a:lnTo>
                <a:lnTo>
                  <a:pt x="358" y="790"/>
                </a:lnTo>
                <a:lnTo>
                  <a:pt x="350" y="775"/>
                </a:lnTo>
                <a:lnTo>
                  <a:pt x="341" y="757"/>
                </a:lnTo>
                <a:lnTo>
                  <a:pt x="337" y="748"/>
                </a:lnTo>
                <a:lnTo>
                  <a:pt x="333" y="739"/>
                </a:lnTo>
                <a:lnTo>
                  <a:pt x="331" y="730"/>
                </a:lnTo>
                <a:lnTo>
                  <a:pt x="331" y="723"/>
                </a:lnTo>
                <a:lnTo>
                  <a:pt x="331" y="723"/>
                </a:lnTo>
                <a:lnTo>
                  <a:pt x="332" y="710"/>
                </a:lnTo>
                <a:lnTo>
                  <a:pt x="333" y="700"/>
                </a:lnTo>
                <a:lnTo>
                  <a:pt x="336" y="687"/>
                </a:lnTo>
                <a:lnTo>
                  <a:pt x="336" y="664"/>
                </a:lnTo>
                <a:lnTo>
                  <a:pt x="336" y="664"/>
                </a:lnTo>
                <a:lnTo>
                  <a:pt x="334" y="635"/>
                </a:lnTo>
                <a:lnTo>
                  <a:pt x="333" y="610"/>
                </a:lnTo>
                <a:lnTo>
                  <a:pt x="331" y="584"/>
                </a:lnTo>
                <a:lnTo>
                  <a:pt x="331" y="584"/>
                </a:lnTo>
                <a:lnTo>
                  <a:pt x="375" y="577"/>
                </a:lnTo>
                <a:lnTo>
                  <a:pt x="410" y="571"/>
                </a:lnTo>
                <a:lnTo>
                  <a:pt x="438" y="566"/>
                </a:lnTo>
                <a:lnTo>
                  <a:pt x="438" y="566"/>
                </a:lnTo>
                <a:lnTo>
                  <a:pt x="482" y="555"/>
                </a:lnTo>
                <a:lnTo>
                  <a:pt x="505" y="548"/>
                </a:lnTo>
                <a:lnTo>
                  <a:pt x="514" y="543"/>
                </a:lnTo>
                <a:lnTo>
                  <a:pt x="514" y="543"/>
                </a:lnTo>
                <a:lnTo>
                  <a:pt x="510" y="575"/>
                </a:lnTo>
                <a:lnTo>
                  <a:pt x="505" y="611"/>
                </a:lnTo>
                <a:lnTo>
                  <a:pt x="505" y="611"/>
                </a:lnTo>
                <a:lnTo>
                  <a:pt x="504" y="613"/>
                </a:lnTo>
                <a:lnTo>
                  <a:pt x="503" y="616"/>
                </a:lnTo>
                <a:lnTo>
                  <a:pt x="499" y="625"/>
                </a:lnTo>
                <a:lnTo>
                  <a:pt x="495" y="633"/>
                </a:lnTo>
                <a:lnTo>
                  <a:pt x="493" y="642"/>
                </a:lnTo>
                <a:lnTo>
                  <a:pt x="492" y="652"/>
                </a:lnTo>
                <a:lnTo>
                  <a:pt x="492" y="664"/>
                </a:lnTo>
                <a:lnTo>
                  <a:pt x="492" y="664"/>
                </a:lnTo>
                <a:lnTo>
                  <a:pt x="493" y="677"/>
                </a:lnTo>
                <a:lnTo>
                  <a:pt x="495" y="686"/>
                </a:lnTo>
                <a:lnTo>
                  <a:pt x="499" y="693"/>
                </a:lnTo>
                <a:lnTo>
                  <a:pt x="502" y="699"/>
                </a:lnTo>
                <a:lnTo>
                  <a:pt x="504" y="704"/>
                </a:lnTo>
                <a:lnTo>
                  <a:pt x="507" y="708"/>
                </a:lnTo>
                <a:lnTo>
                  <a:pt x="507" y="713"/>
                </a:lnTo>
                <a:lnTo>
                  <a:pt x="505" y="718"/>
                </a:lnTo>
                <a:lnTo>
                  <a:pt x="505" y="718"/>
                </a:lnTo>
                <a:lnTo>
                  <a:pt x="498" y="734"/>
                </a:lnTo>
                <a:lnTo>
                  <a:pt x="489" y="755"/>
                </a:lnTo>
                <a:lnTo>
                  <a:pt x="480" y="780"/>
                </a:lnTo>
                <a:lnTo>
                  <a:pt x="476" y="792"/>
                </a:lnTo>
                <a:lnTo>
                  <a:pt x="474" y="803"/>
                </a:lnTo>
                <a:lnTo>
                  <a:pt x="474" y="803"/>
                </a:lnTo>
                <a:lnTo>
                  <a:pt x="474" y="810"/>
                </a:lnTo>
                <a:lnTo>
                  <a:pt x="474" y="818"/>
                </a:lnTo>
                <a:lnTo>
                  <a:pt x="479" y="837"/>
                </a:lnTo>
                <a:lnTo>
                  <a:pt x="486" y="859"/>
                </a:lnTo>
                <a:lnTo>
                  <a:pt x="497" y="884"/>
                </a:lnTo>
                <a:lnTo>
                  <a:pt x="508" y="906"/>
                </a:lnTo>
                <a:lnTo>
                  <a:pt x="520" y="926"/>
                </a:lnTo>
                <a:lnTo>
                  <a:pt x="527" y="935"/>
                </a:lnTo>
                <a:lnTo>
                  <a:pt x="533" y="942"/>
                </a:lnTo>
                <a:lnTo>
                  <a:pt x="539" y="948"/>
                </a:lnTo>
                <a:lnTo>
                  <a:pt x="546" y="951"/>
                </a:lnTo>
                <a:lnTo>
                  <a:pt x="546" y="951"/>
                </a:lnTo>
                <a:lnTo>
                  <a:pt x="552" y="954"/>
                </a:lnTo>
                <a:lnTo>
                  <a:pt x="561" y="960"/>
                </a:lnTo>
                <a:lnTo>
                  <a:pt x="584" y="976"/>
                </a:lnTo>
                <a:lnTo>
                  <a:pt x="608" y="995"/>
                </a:lnTo>
                <a:lnTo>
                  <a:pt x="634" y="1015"/>
                </a:lnTo>
                <a:lnTo>
                  <a:pt x="679" y="1051"/>
                </a:lnTo>
                <a:lnTo>
                  <a:pt x="692" y="1061"/>
                </a:lnTo>
                <a:lnTo>
                  <a:pt x="697" y="1063"/>
                </a:lnTo>
                <a:lnTo>
                  <a:pt x="698" y="1063"/>
                </a:lnTo>
                <a:lnTo>
                  <a:pt x="698" y="1063"/>
                </a:lnTo>
                <a:lnTo>
                  <a:pt x="698" y="1063"/>
                </a:lnTo>
                <a:lnTo>
                  <a:pt x="698" y="1041"/>
                </a:lnTo>
                <a:lnTo>
                  <a:pt x="699" y="999"/>
                </a:lnTo>
                <a:lnTo>
                  <a:pt x="701" y="980"/>
                </a:lnTo>
                <a:lnTo>
                  <a:pt x="702" y="964"/>
                </a:lnTo>
                <a:lnTo>
                  <a:pt x="703" y="960"/>
                </a:lnTo>
                <a:lnTo>
                  <a:pt x="704" y="958"/>
                </a:lnTo>
                <a:lnTo>
                  <a:pt x="704" y="957"/>
                </a:lnTo>
                <a:lnTo>
                  <a:pt x="705" y="957"/>
                </a:lnTo>
                <a:lnTo>
                  <a:pt x="707" y="960"/>
                </a:lnTo>
                <a:lnTo>
                  <a:pt x="707" y="960"/>
                </a:lnTo>
                <a:lnTo>
                  <a:pt x="716" y="994"/>
                </a:lnTo>
                <a:lnTo>
                  <a:pt x="722" y="1017"/>
                </a:lnTo>
                <a:lnTo>
                  <a:pt x="729" y="1042"/>
                </a:lnTo>
                <a:lnTo>
                  <a:pt x="737" y="1064"/>
                </a:lnTo>
                <a:lnTo>
                  <a:pt x="741" y="1073"/>
                </a:lnTo>
                <a:lnTo>
                  <a:pt x="745" y="1081"/>
                </a:lnTo>
                <a:lnTo>
                  <a:pt x="749" y="1085"/>
                </a:lnTo>
                <a:lnTo>
                  <a:pt x="752" y="1089"/>
                </a:lnTo>
                <a:lnTo>
                  <a:pt x="755" y="1089"/>
                </a:lnTo>
                <a:lnTo>
                  <a:pt x="757" y="1089"/>
                </a:lnTo>
                <a:lnTo>
                  <a:pt x="758" y="1088"/>
                </a:lnTo>
                <a:lnTo>
                  <a:pt x="760" y="1085"/>
                </a:lnTo>
                <a:lnTo>
                  <a:pt x="760" y="1085"/>
                </a:lnTo>
                <a:lnTo>
                  <a:pt x="764" y="1079"/>
                </a:lnTo>
                <a:lnTo>
                  <a:pt x="767" y="1070"/>
                </a:lnTo>
                <a:lnTo>
                  <a:pt x="770" y="1059"/>
                </a:lnTo>
                <a:lnTo>
                  <a:pt x="773" y="1046"/>
                </a:lnTo>
                <a:lnTo>
                  <a:pt x="777" y="1017"/>
                </a:lnTo>
                <a:lnTo>
                  <a:pt x="780" y="985"/>
                </a:lnTo>
                <a:lnTo>
                  <a:pt x="785" y="929"/>
                </a:lnTo>
                <a:lnTo>
                  <a:pt x="787" y="902"/>
                </a:lnTo>
                <a:lnTo>
                  <a:pt x="787" y="902"/>
                </a:lnTo>
                <a:lnTo>
                  <a:pt x="789" y="900"/>
                </a:lnTo>
                <a:lnTo>
                  <a:pt x="793" y="896"/>
                </a:lnTo>
                <a:lnTo>
                  <a:pt x="803" y="886"/>
                </a:lnTo>
                <a:lnTo>
                  <a:pt x="808" y="880"/>
                </a:lnTo>
                <a:lnTo>
                  <a:pt x="813" y="874"/>
                </a:lnTo>
                <a:lnTo>
                  <a:pt x="815" y="866"/>
                </a:lnTo>
                <a:lnTo>
                  <a:pt x="815" y="861"/>
                </a:lnTo>
                <a:lnTo>
                  <a:pt x="814" y="857"/>
                </a:lnTo>
                <a:lnTo>
                  <a:pt x="814" y="857"/>
                </a:lnTo>
                <a:lnTo>
                  <a:pt x="811" y="847"/>
                </a:lnTo>
                <a:lnTo>
                  <a:pt x="806" y="836"/>
                </a:lnTo>
                <a:lnTo>
                  <a:pt x="799" y="823"/>
                </a:lnTo>
                <a:lnTo>
                  <a:pt x="792" y="811"/>
                </a:lnTo>
                <a:lnTo>
                  <a:pt x="781" y="799"/>
                </a:lnTo>
                <a:lnTo>
                  <a:pt x="773" y="786"/>
                </a:lnTo>
                <a:lnTo>
                  <a:pt x="761" y="776"/>
                </a:lnTo>
                <a:lnTo>
                  <a:pt x="751" y="767"/>
                </a:lnTo>
                <a:lnTo>
                  <a:pt x="751" y="767"/>
                </a:lnTo>
                <a:lnTo>
                  <a:pt x="740" y="760"/>
                </a:lnTo>
                <a:lnTo>
                  <a:pt x="728" y="754"/>
                </a:lnTo>
                <a:lnTo>
                  <a:pt x="704" y="743"/>
                </a:lnTo>
                <a:lnTo>
                  <a:pt x="693" y="738"/>
                </a:lnTo>
                <a:lnTo>
                  <a:pt x="685" y="734"/>
                </a:lnTo>
                <a:lnTo>
                  <a:pt x="681" y="730"/>
                </a:lnTo>
                <a:lnTo>
                  <a:pt x="680" y="729"/>
                </a:lnTo>
                <a:lnTo>
                  <a:pt x="680" y="727"/>
                </a:lnTo>
                <a:lnTo>
                  <a:pt x="680" y="727"/>
                </a:lnTo>
                <a:lnTo>
                  <a:pt x="682" y="720"/>
                </a:lnTo>
                <a:lnTo>
                  <a:pt x="684" y="714"/>
                </a:lnTo>
                <a:lnTo>
                  <a:pt x="687" y="709"/>
                </a:lnTo>
                <a:lnTo>
                  <a:pt x="689" y="706"/>
                </a:lnTo>
                <a:lnTo>
                  <a:pt x="693" y="704"/>
                </a:lnTo>
                <a:lnTo>
                  <a:pt x="698" y="700"/>
                </a:lnTo>
                <a:lnTo>
                  <a:pt x="698" y="700"/>
                </a:lnTo>
                <a:lnTo>
                  <a:pt x="707" y="697"/>
                </a:lnTo>
                <a:lnTo>
                  <a:pt x="712" y="693"/>
                </a:lnTo>
                <a:lnTo>
                  <a:pt x="713" y="692"/>
                </a:lnTo>
                <a:lnTo>
                  <a:pt x="714" y="690"/>
                </a:lnTo>
                <a:lnTo>
                  <a:pt x="716" y="682"/>
                </a:lnTo>
                <a:lnTo>
                  <a:pt x="716" y="682"/>
                </a:lnTo>
                <a:lnTo>
                  <a:pt x="716" y="676"/>
                </a:lnTo>
                <a:lnTo>
                  <a:pt x="713" y="668"/>
                </a:lnTo>
                <a:lnTo>
                  <a:pt x="710" y="658"/>
                </a:lnTo>
                <a:lnTo>
                  <a:pt x="705" y="649"/>
                </a:lnTo>
                <a:lnTo>
                  <a:pt x="697" y="632"/>
                </a:lnTo>
                <a:lnTo>
                  <a:pt x="692" y="626"/>
                </a:lnTo>
                <a:lnTo>
                  <a:pt x="689" y="624"/>
                </a:lnTo>
                <a:lnTo>
                  <a:pt x="689" y="624"/>
                </a:lnTo>
                <a:lnTo>
                  <a:pt x="685" y="622"/>
                </a:lnTo>
                <a:lnTo>
                  <a:pt x="683" y="616"/>
                </a:lnTo>
                <a:lnTo>
                  <a:pt x="676" y="601"/>
                </a:lnTo>
                <a:lnTo>
                  <a:pt x="671" y="579"/>
                </a:lnTo>
                <a:lnTo>
                  <a:pt x="671" y="579"/>
                </a:lnTo>
                <a:lnTo>
                  <a:pt x="674" y="578"/>
                </a:lnTo>
                <a:lnTo>
                  <a:pt x="684" y="574"/>
                </a:lnTo>
                <a:lnTo>
                  <a:pt x="691" y="570"/>
                </a:lnTo>
                <a:lnTo>
                  <a:pt x="698" y="566"/>
                </a:lnTo>
                <a:lnTo>
                  <a:pt x="704" y="560"/>
                </a:lnTo>
                <a:lnTo>
                  <a:pt x="711" y="552"/>
                </a:lnTo>
                <a:lnTo>
                  <a:pt x="711" y="552"/>
                </a:lnTo>
                <a:lnTo>
                  <a:pt x="720" y="542"/>
                </a:lnTo>
                <a:lnTo>
                  <a:pt x="733" y="528"/>
                </a:lnTo>
                <a:lnTo>
                  <a:pt x="765" y="496"/>
                </a:lnTo>
                <a:lnTo>
                  <a:pt x="805" y="458"/>
                </a:lnTo>
                <a:lnTo>
                  <a:pt x="805" y="458"/>
                </a:lnTo>
                <a:lnTo>
                  <a:pt x="852" y="462"/>
                </a:lnTo>
                <a:lnTo>
                  <a:pt x="889" y="466"/>
                </a:lnTo>
                <a:lnTo>
                  <a:pt x="906" y="470"/>
                </a:lnTo>
                <a:lnTo>
                  <a:pt x="917" y="472"/>
                </a:lnTo>
                <a:lnTo>
                  <a:pt x="917" y="472"/>
                </a:lnTo>
                <a:lnTo>
                  <a:pt x="930" y="476"/>
                </a:lnTo>
                <a:lnTo>
                  <a:pt x="939" y="480"/>
                </a:lnTo>
                <a:lnTo>
                  <a:pt x="944" y="480"/>
                </a:lnTo>
                <a:lnTo>
                  <a:pt x="949" y="480"/>
                </a:lnTo>
                <a:lnTo>
                  <a:pt x="966" y="476"/>
                </a:lnTo>
                <a:lnTo>
                  <a:pt x="966" y="476"/>
                </a:lnTo>
                <a:lnTo>
                  <a:pt x="976" y="473"/>
                </a:lnTo>
                <a:lnTo>
                  <a:pt x="984" y="470"/>
                </a:lnTo>
                <a:lnTo>
                  <a:pt x="997" y="462"/>
                </a:lnTo>
                <a:lnTo>
                  <a:pt x="1003" y="458"/>
                </a:lnTo>
                <a:lnTo>
                  <a:pt x="1008" y="457"/>
                </a:lnTo>
                <a:lnTo>
                  <a:pt x="1015" y="456"/>
                </a:lnTo>
                <a:lnTo>
                  <a:pt x="1024" y="458"/>
                </a:lnTo>
                <a:lnTo>
                  <a:pt x="1024" y="458"/>
                </a:lnTo>
                <a:lnTo>
                  <a:pt x="1032" y="462"/>
                </a:lnTo>
                <a:lnTo>
                  <a:pt x="1035" y="464"/>
                </a:lnTo>
                <a:lnTo>
                  <a:pt x="1036" y="467"/>
                </a:lnTo>
                <a:lnTo>
                  <a:pt x="1037" y="470"/>
                </a:lnTo>
                <a:lnTo>
                  <a:pt x="1039" y="471"/>
                </a:lnTo>
                <a:lnTo>
                  <a:pt x="1042" y="471"/>
                </a:lnTo>
                <a:lnTo>
                  <a:pt x="1060" y="467"/>
                </a:lnTo>
                <a:lnTo>
                  <a:pt x="1060" y="467"/>
                </a:lnTo>
                <a:lnTo>
                  <a:pt x="1082" y="462"/>
                </a:lnTo>
                <a:lnTo>
                  <a:pt x="1095" y="459"/>
                </a:lnTo>
                <a:lnTo>
                  <a:pt x="1104" y="458"/>
                </a:lnTo>
                <a:lnTo>
                  <a:pt x="1171" y="463"/>
                </a:lnTo>
                <a:lnTo>
                  <a:pt x="1203" y="467"/>
                </a:lnTo>
                <a:lnTo>
                  <a:pt x="1203" y="467"/>
                </a:lnTo>
                <a:lnTo>
                  <a:pt x="1216" y="505"/>
                </a:lnTo>
                <a:lnTo>
                  <a:pt x="1227" y="540"/>
                </a:lnTo>
                <a:lnTo>
                  <a:pt x="1239" y="575"/>
                </a:lnTo>
                <a:lnTo>
                  <a:pt x="1239" y="575"/>
                </a:lnTo>
                <a:lnTo>
                  <a:pt x="1242" y="590"/>
                </a:lnTo>
                <a:lnTo>
                  <a:pt x="1245" y="606"/>
                </a:lnTo>
                <a:lnTo>
                  <a:pt x="1246" y="622"/>
                </a:lnTo>
                <a:lnTo>
                  <a:pt x="1247" y="635"/>
                </a:lnTo>
                <a:lnTo>
                  <a:pt x="1247" y="658"/>
                </a:lnTo>
                <a:lnTo>
                  <a:pt x="1247" y="669"/>
                </a:lnTo>
                <a:lnTo>
                  <a:pt x="1247" y="669"/>
                </a:lnTo>
                <a:lnTo>
                  <a:pt x="1250" y="674"/>
                </a:lnTo>
                <a:lnTo>
                  <a:pt x="1253" y="680"/>
                </a:lnTo>
                <a:lnTo>
                  <a:pt x="1261" y="691"/>
                </a:lnTo>
                <a:lnTo>
                  <a:pt x="1261" y="691"/>
                </a:lnTo>
                <a:lnTo>
                  <a:pt x="1263" y="692"/>
                </a:lnTo>
                <a:lnTo>
                  <a:pt x="1265" y="693"/>
                </a:lnTo>
                <a:lnTo>
                  <a:pt x="1272" y="693"/>
                </a:lnTo>
                <a:lnTo>
                  <a:pt x="1273" y="696"/>
                </a:lnTo>
                <a:lnTo>
                  <a:pt x="1272" y="698"/>
                </a:lnTo>
                <a:lnTo>
                  <a:pt x="1269" y="702"/>
                </a:lnTo>
                <a:lnTo>
                  <a:pt x="1261" y="709"/>
                </a:lnTo>
                <a:lnTo>
                  <a:pt x="1261" y="709"/>
                </a:lnTo>
                <a:lnTo>
                  <a:pt x="1237" y="729"/>
                </a:lnTo>
                <a:lnTo>
                  <a:pt x="1208" y="753"/>
                </a:lnTo>
                <a:lnTo>
                  <a:pt x="1196" y="765"/>
                </a:lnTo>
                <a:lnTo>
                  <a:pt x="1186" y="777"/>
                </a:lnTo>
                <a:lnTo>
                  <a:pt x="1178" y="786"/>
                </a:lnTo>
                <a:lnTo>
                  <a:pt x="1177" y="791"/>
                </a:lnTo>
                <a:lnTo>
                  <a:pt x="1176" y="794"/>
                </a:lnTo>
                <a:lnTo>
                  <a:pt x="1176" y="794"/>
                </a:lnTo>
                <a:lnTo>
                  <a:pt x="1176" y="804"/>
                </a:lnTo>
                <a:lnTo>
                  <a:pt x="1175" y="811"/>
                </a:lnTo>
                <a:lnTo>
                  <a:pt x="1175" y="813"/>
                </a:lnTo>
                <a:lnTo>
                  <a:pt x="1176" y="816"/>
                </a:lnTo>
                <a:lnTo>
                  <a:pt x="1180" y="821"/>
                </a:lnTo>
                <a:lnTo>
                  <a:pt x="1180" y="821"/>
                </a:lnTo>
                <a:lnTo>
                  <a:pt x="1183" y="822"/>
                </a:lnTo>
                <a:lnTo>
                  <a:pt x="1185" y="823"/>
                </a:lnTo>
                <a:lnTo>
                  <a:pt x="1190" y="823"/>
                </a:lnTo>
                <a:lnTo>
                  <a:pt x="1199" y="821"/>
                </a:lnTo>
                <a:lnTo>
                  <a:pt x="1202" y="821"/>
                </a:lnTo>
                <a:lnTo>
                  <a:pt x="1201" y="823"/>
                </a:lnTo>
                <a:lnTo>
                  <a:pt x="1185" y="839"/>
                </a:lnTo>
                <a:lnTo>
                  <a:pt x="1185" y="839"/>
                </a:lnTo>
                <a:lnTo>
                  <a:pt x="1173" y="850"/>
                </a:lnTo>
                <a:lnTo>
                  <a:pt x="1163" y="858"/>
                </a:lnTo>
                <a:lnTo>
                  <a:pt x="1148" y="869"/>
                </a:lnTo>
                <a:lnTo>
                  <a:pt x="1142" y="875"/>
                </a:lnTo>
                <a:lnTo>
                  <a:pt x="1137" y="882"/>
                </a:lnTo>
                <a:lnTo>
                  <a:pt x="1132" y="891"/>
                </a:lnTo>
                <a:lnTo>
                  <a:pt x="1127" y="902"/>
                </a:lnTo>
                <a:lnTo>
                  <a:pt x="1127" y="902"/>
                </a:lnTo>
                <a:lnTo>
                  <a:pt x="1125" y="910"/>
                </a:lnTo>
                <a:lnTo>
                  <a:pt x="1122" y="917"/>
                </a:lnTo>
                <a:lnTo>
                  <a:pt x="1122" y="926"/>
                </a:lnTo>
                <a:lnTo>
                  <a:pt x="1121" y="936"/>
                </a:lnTo>
                <a:lnTo>
                  <a:pt x="1123" y="958"/>
                </a:lnTo>
                <a:lnTo>
                  <a:pt x="1127" y="980"/>
                </a:lnTo>
                <a:lnTo>
                  <a:pt x="1131" y="1003"/>
                </a:lnTo>
                <a:lnTo>
                  <a:pt x="1137" y="1023"/>
                </a:lnTo>
                <a:lnTo>
                  <a:pt x="1142" y="1041"/>
                </a:lnTo>
                <a:lnTo>
                  <a:pt x="1149" y="1054"/>
                </a:lnTo>
                <a:lnTo>
                  <a:pt x="1149" y="1054"/>
                </a:lnTo>
                <a:lnTo>
                  <a:pt x="1155" y="1064"/>
                </a:lnTo>
                <a:lnTo>
                  <a:pt x="1161" y="1073"/>
                </a:lnTo>
                <a:lnTo>
                  <a:pt x="1167" y="1080"/>
                </a:lnTo>
                <a:lnTo>
                  <a:pt x="1173" y="1085"/>
                </a:lnTo>
                <a:lnTo>
                  <a:pt x="1178" y="1089"/>
                </a:lnTo>
                <a:lnTo>
                  <a:pt x="1184" y="1090"/>
                </a:lnTo>
                <a:lnTo>
                  <a:pt x="1188" y="1091"/>
                </a:lnTo>
                <a:lnTo>
                  <a:pt x="1194" y="1090"/>
                </a:lnTo>
                <a:lnTo>
                  <a:pt x="1194" y="1090"/>
                </a:lnTo>
                <a:lnTo>
                  <a:pt x="1196" y="1088"/>
                </a:lnTo>
                <a:lnTo>
                  <a:pt x="1199" y="1085"/>
                </a:lnTo>
                <a:lnTo>
                  <a:pt x="1205" y="1075"/>
                </a:lnTo>
                <a:lnTo>
                  <a:pt x="1217" y="1047"/>
                </a:lnTo>
                <a:lnTo>
                  <a:pt x="1223" y="1035"/>
                </a:lnTo>
                <a:lnTo>
                  <a:pt x="1230" y="1025"/>
                </a:lnTo>
                <a:lnTo>
                  <a:pt x="1232" y="1022"/>
                </a:lnTo>
                <a:lnTo>
                  <a:pt x="1234" y="1020"/>
                </a:lnTo>
                <a:lnTo>
                  <a:pt x="1236" y="1020"/>
                </a:lnTo>
                <a:lnTo>
                  <a:pt x="1239" y="1023"/>
                </a:lnTo>
                <a:lnTo>
                  <a:pt x="1239" y="1023"/>
                </a:lnTo>
                <a:lnTo>
                  <a:pt x="1242" y="1029"/>
                </a:lnTo>
                <a:lnTo>
                  <a:pt x="1243" y="1036"/>
                </a:lnTo>
                <a:lnTo>
                  <a:pt x="1243" y="1043"/>
                </a:lnTo>
                <a:lnTo>
                  <a:pt x="1242" y="1050"/>
                </a:lnTo>
                <a:lnTo>
                  <a:pt x="1240" y="1060"/>
                </a:lnTo>
                <a:lnTo>
                  <a:pt x="1239" y="1063"/>
                </a:lnTo>
                <a:lnTo>
                  <a:pt x="1239" y="1063"/>
                </a:lnTo>
                <a:lnTo>
                  <a:pt x="1249" y="1060"/>
                </a:lnTo>
                <a:lnTo>
                  <a:pt x="1275" y="1050"/>
                </a:lnTo>
                <a:lnTo>
                  <a:pt x="1318" y="1034"/>
                </a:lnTo>
                <a:lnTo>
                  <a:pt x="1345" y="1023"/>
                </a:lnTo>
                <a:lnTo>
                  <a:pt x="1373" y="1009"/>
                </a:lnTo>
                <a:lnTo>
                  <a:pt x="1373" y="1009"/>
                </a:lnTo>
                <a:lnTo>
                  <a:pt x="1386" y="1001"/>
                </a:lnTo>
                <a:lnTo>
                  <a:pt x="1398" y="994"/>
                </a:lnTo>
                <a:lnTo>
                  <a:pt x="1408" y="985"/>
                </a:lnTo>
                <a:lnTo>
                  <a:pt x="1417" y="976"/>
                </a:lnTo>
                <a:lnTo>
                  <a:pt x="1424" y="967"/>
                </a:lnTo>
                <a:lnTo>
                  <a:pt x="1430" y="957"/>
                </a:lnTo>
                <a:lnTo>
                  <a:pt x="1434" y="947"/>
                </a:lnTo>
                <a:lnTo>
                  <a:pt x="1437" y="936"/>
                </a:lnTo>
                <a:lnTo>
                  <a:pt x="1440" y="927"/>
                </a:lnTo>
                <a:lnTo>
                  <a:pt x="1441" y="919"/>
                </a:lnTo>
                <a:lnTo>
                  <a:pt x="1442" y="901"/>
                </a:lnTo>
                <a:lnTo>
                  <a:pt x="1441" y="886"/>
                </a:lnTo>
                <a:lnTo>
                  <a:pt x="1440" y="875"/>
                </a:lnTo>
                <a:lnTo>
                  <a:pt x="1440" y="875"/>
                </a:lnTo>
                <a:lnTo>
                  <a:pt x="1437" y="863"/>
                </a:lnTo>
                <a:lnTo>
                  <a:pt x="1433" y="846"/>
                </a:lnTo>
                <a:lnTo>
                  <a:pt x="1421" y="804"/>
                </a:lnTo>
                <a:lnTo>
                  <a:pt x="1410" y="764"/>
                </a:lnTo>
                <a:lnTo>
                  <a:pt x="1406" y="749"/>
                </a:lnTo>
                <a:lnTo>
                  <a:pt x="1404" y="741"/>
                </a:lnTo>
                <a:lnTo>
                  <a:pt x="1404" y="741"/>
                </a:lnTo>
                <a:lnTo>
                  <a:pt x="1403" y="727"/>
                </a:lnTo>
                <a:lnTo>
                  <a:pt x="1404" y="714"/>
                </a:lnTo>
                <a:lnTo>
                  <a:pt x="1404" y="714"/>
                </a:lnTo>
                <a:lnTo>
                  <a:pt x="1404" y="701"/>
                </a:lnTo>
                <a:lnTo>
                  <a:pt x="1403" y="688"/>
                </a:lnTo>
                <a:lnTo>
                  <a:pt x="1401" y="676"/>
                </a:lnTo>
                <a:lnTo>
                  <a:pt x="1399" y="669"/>
                </a:lnTo>
                <a:lnTo>
                  <a:pt x="1399" y="669"/>
                </a:lnTo>
                <a:lnTo>
                  <a:pt x="1398" y="644"/>
                </a:lnTo>
                <a:lnTo>
                  <a:pt x="1399" y="593"/>
                </a:lnTo>
                <a:lnTo>
                  <a:pt x="1399" y="521"/>
                </a:lnTo>
                <a:lnTo>
                  <a:pt x="1399" y="521"/>
                </a:lnTo>
                <a:lnTo>
                  <a:pt x="1403" y="524"/>
                </a:lnTo>
                <a:lnTo>
                  <a:pt x="1406" y="528"/>
                </a:lnTo>
                <a:lnTo>
                  <a:pt x="1413" y="531"/>
                </a:lnTo>
                <a:lnTo>
                  <a:pt x="1422" y="537"/>
                </a:lnTo>
                <a:lnTo>
                  <a:pt x="1435" y="542"/>
                </a:lnTo>
                <a:lnTo>
                  <a:pt x="1451" y="547"/>
                </a:lnTo>
                <a:lnTo>
                  <a:pt x="1471" y="552"/>
                </a:lnTo>
                <a:lnTo>
                  <a:pt x="1471" y="552"/>
                </a:lnTo>
                <a:lnTo>
                  <a:pt x="1512" y="562"/>
                </a:lnTo>
                <a:lnTo>
                  <a:pt x="1547" y="573"/>
                </a:lnTo>
                <a:lnTo>
                  <a:pt x="1578" y="584"/>
                </a:lnTo>
                <a:lnTo>
                  <a:pt x="1578" y="584"/>
                </a:lnTo>
                <a:lnTo>
                  <a:pt x="1578" y="596"/>
                </a:lnTo>
                <a:lnTo>
                  <a:pt x="1580" y="624"/>
                </a:lnTo>
                <a:lnTo>
                  <a:pt x="1585" y="661"/>
                </a:lnTo>
                <a:lnTo>
                  <a:pt x="1587" y="679"/>
                </a:lnTo>
                <a:lnTo>
                  <a:pt x="1592" y="696"/>
                </a:lnTo>
                <a:lnTo>
                  <a:pt x="1592" y="696"/>
                </a:lnTo>
                <a:lnTo>
                  <a:pt x="1594" y="705"/>
                </a:lnTo>
                <a:lnTo>
                  <a:pt x="1595" y="715"/>
                </a:lnTo>
                <a:lnTo>
                  <a:pt x="1597" y="739"/>
                </a:lnTo>
                <a:lnTo>
                  <a:pt x="1598" y="769"/>
                </a:lnTo>
                <a:lnTo>
                  <a:pt x="1598" y="799"/>
                </a:lnTo>
                <a:lnTo>
                  <a:pt x="1598" y="855"/>
                </a:lnTo>
                <a:lnTo>
                  <a:pt x="1599" y="875"/>
                </a:lnTo>
                <a:lnTo>
                  <a:pt x="1601" y="888"/>
                </a:lnTo>
                <a:lnTo>
                  <a:pt x="1601" y="888"/>
                </a:lnTo>
                <a:lnTo>
                  <a:pt x="1605" y="905"/>
                </a:lnTo>
                <a:lnTo>
                  <a:pt x="1607" y="920"/>
                </a:lnTo>
                <a:lnTo>
                  <a:pt x="1607" y="926"/>
                </a:lnTo>
                <a:lnTo>
                  <a:pt x="1607" y="932"/>
                </a:lnTo>
                <a:lnTo>
                  <a:pt x="1607" y="938"/>
                </a:lnTo>
                <a:lnTo>
                  <a:pt x="1605" y="942"/>
                </a:lnTo>
                <a:lnTo>
                  <a:pt x="1605" y="942"/>
                </a:lnTo>
                <a:lnTo>
                  <a:pt x="1603" y="947"/>
                </a:lnTo>
                <a:lnTo>
                  <a:pt x="1603" y="950"/>
                </a:lnTo>
                <a:lnTo>
                  <a:pt x="1601" y="958"/>
                </a:lnTo>
                <a:lnTo>
                  <a:pt x="1599" y="962"/>
                </a:lnTo>
                <a:lnTo>
                  <a:pt x="1597" y="968"/>
                </a:lnTo>
                <a:lnTo>
                  <a:pt x="1593" y="972"/>
                </a:lnTo>
                <a:lnTo>
                  <a:pt x="1587" y="978"/>
                </a:lnTo>
                <a:lnTo>
                  <a:pt x="1587" y="978"/>
                </a:lnTo>
                <a:lnTo>
                  <a:pt x="1574" y="990"/>
                </a:lnTo>
                <a:lnTo>
                  <a:pt x="1560" y="1004"/>
                </a:lnTo>
                <a:lnTo>
                  <a:pt x="1547" y="1018"/>
                </a:lnTo>
                <a:lnTo>
                  <a:pt x="1547" y="1018"/>
                </a:lnTo>
                <a:lnTo>
                  <a:pt x="1555" y="1016"/>
                </a:lnTo>
                <a:lnTo>
                  <a:pt x="1573" y="1010"/>
                </a:lnTo>
                <a:lnTo>
                  <a:pt x="1585" y="1006"/>
                </a:lnTo>
                <a:lnTo>
                  <a:pt x="1596" y="1000"/>
                </a:lnTo>
                <a:lnTo>
                  <a:pt x="1608" y="995"/>
                </a:lnTo>
                <a:lnTo>
                  <a:pt x="1618" y="987"/>
                </a:lnTo>
                <a:lnTo>
                  <a:pt x="1618" y="987"/>
                </a:lnTo>
                <a:lnTo>
                  <a:pt x="1627" y="978"/>
                </a:lnTo>
                <a:lnTo>
                  <a:pt x="1636" y="969"/>
                </a:lnTo>
                <a:lnTo>
                  <a:pt x="1644" y="959"/>
                </a:lnTo>
                <a:lnTo>
                  <a:pt x="1651" y="950"/>
                </a:lnTo>
                <a:lnTo>
                  <a:pt x="1660" y="934"/>
                </a:lnTo>
                <a:lnTo>
                  <a:pt x="1663" y="929"/>
                </a:lnTo>
                <a:lnTo>
                  <a:pt x="1663" y="929"/>
                </a:lnTo>
                <a:lnTo>
                  <a:pt x="1672" y="926"/>
                </a:lnTo>
                <a:lnTo>
                  <a:pt x="1678" y="923"/>
                </a:lnTo>
                <a:lnTo>
                  <a:pt x="1680" y="922"/>
                </a:lnTo>
                <a:lnTo>
                  <a:pt x="1681" y="920"/>
                </a:lnTo>
                <a:lnTo>
                  <a:pt x="1681" y="920"/>
                </a:lnTo>
                <a:lnTo>
                  <a:pt x="1681" y="913"/>
                </a:lnTo>
                <a:lnTo>
                  <a:pt x="1679" y="897"/>
                </a:lnTo>
                <a:lnTo>
                  <a:pt x="1673" y="850"/>
                </a:lnTo>
                <a:lnTo>
                  <a:pt x="1668" y="800"/>
                </a:lnTo>
                <a:lnTo>
                  <a:pt x="1667" y="781"/>
                </a:lnTo>
                <a:lnTo>
                  <a:pt x="1668" y="767"/>
                </a:lnTo>
                <a:lnTo>
                  <a:pt x="1668" y="767"/>
                </a:lnTo>
                <a:lnTo>
                  <a:pt x="1669" y="758"/>
                </a:lnTo>
                <a:lnTo>
                  <a:pt x="1669" y="751"/>
                </a:lnTo>
                <a:lnTo>
                  <a:pt x="1668" y="735"/>
                </a:lnTo>
                <a:lnTo>
                  <a:pt x="1669" y="726"/>
                </a:lnTo>
                <a:lnTo>
                  <a:pt x="1671" y="715"/>
                </a:lnTo>
                <a:lnTo>
                  <a:pt x="1674" y="702"/>
                </a:lnTo>
                <a:lnTo>
                  <a:pt x="1681" y="687"/>
                </a:lnTo>
                <a:lnTo>
                  <a:pt x="1681" y="687"/>
                </a:lnTo>
                <a:lnTo>
                  <a:pt x="1684" y="678"/>
                </a:lnTo>
                <a:lnTo>
                  <a:pt x="1686" y="668"/>
                </a:lnTo>
                <a:lnTo>
                  <a:pt x="1686" y="657"/>
                </a:lnTo>
                <a:lnTo>
                  <a:pt x="1683" y="644"/>
                </a:lnTo>
                <a:lnTo>
                  <a:pt x="1681" y="633"/>
                </a:lnTo>
                <a:lnTo>
                  <a:pt x="1678" y="620"/>
                </a:lnTo>
                <a:lnTo>
                  <a:pt x="1670" y="595"/>
                </a:lnTo>
                <a:lnTo>
                  <a:pt x="1660" y="573"/>
                </a:lnTo>
                <a:lnTo>
                  <a:pt x="1651" y="554"/>
                </a:lnTo>
                <a:lnTo>
                  <a:pt x="1641" y="534"/>
                </a:lnTo>
                <a:lnTo>
                  <a:pt x="1641" y="534"/>
                </a:lnTo>
                <a:lnTo>
                  <a:pt x="1640" y="531"/>
                </a:lnTo>
                <a:lnTo>
                  <a:pt x="1636" y="524"/>
                </a:lnTo>
                <a:lnTo>
                  <a:pt x="1618" y="499"/>
                </a:lnTo>
                <a:lnTo>
                  <a:pt x="1618" y="499"/>
                </a:lnTo>
                <a:lnTo>
                  <a:pt x="1589" y="458"/>
                </a:lnTo>
                <a:lnTo>
                  <a:pt x="1569" y="431"/>
                </a:lnTo>
                <a:lnTo>
                  <a:pt x="1569" y="431"/>
                </a:lnTo>
                <a:lnTo>
                  <a:pt x="1564" y="427"/>
                </a:lnTo>
                <a:lnTo>
                  <a:pt x="1554" y="423"/>
                </a:lnTo>
                <a:lnTo>
                  <a:pt x="1525" y="410"/>
                </a:lnTo>
                <a:lnTo>
                  <a:pt x="1484" y="396"/>
                </a:lnTo>
                <a:lnTo>
                  <a:pt x="1484" y="396"/>
                </a:lnTo>
                <a:lnTo>
                  <a:pt x="1492" y="396"/>
                </a:lnTo>
                <a:lnTo>
                  <a:pt x="1511" y="393"/>
                </a:lnTo>
                <a:lnTo>
                  <a:pt x="1523" y="392"/>
                </a:lnTo>
                <a:lnTo>
                  <a:pt x="1536" y="390"/>
                </a:lnTo>
                <a:lnTo>
                  <a:pt x="1548" y="387"/>
                </a:lnTo>
                <a:lnTo>
                  <a:pt x="1560" y="382"/>
                </a:lnTo>
                <a:lnTo>
                  <a:pt x="1560" y="382"/>
                </a:lnTo>
                <a:lnTo>
                  <a:pt x="1573" y="377"/>
                </a:lnTo>
                <a:lnTo>
                  <a:pt x="1586" y="369"/>
                </a:lnTo>
                <a:lnTo>
                  <a:pt x="1612" y="352"/>
                </a:lnTo>
                <a:lnTo>
                  <a:pt x="1641" y="333"/>
                </a:lnTo>
                <a:lnTo>
                  <a:pt x="1672" y="324"/>
                </a:lnTo>
                <a:lnTo>
                  <a:pt x="1686" y="328"/>
                </a:lnTo>
                <a:lnTo>
                  <a:pt x="1686" y="328"/>
                </a:lnTo>
                <a:lnTo>
                  <a:pt x="1793" y="449"/>
                </a:lnTo>
                <a:lnTo>
                  <a:pt x="1793" y="449"/>
                </a:lnTo>
                <a:lnTo>
                  <a:pt x="1807" y="466"/>
                </a:lnTo>
                <a:lnTo>
                  <a:pt x="1823" y="487"/>
                </a:lnTo>
                <a:lnTo>
                  <a:pt x="1859" y="534"/>
                </a:lnTo>
                <a:lnTo>
                  <a:pt x="1888" y="577"/>
                </a:lnTo>
                <a:lnTo>
                  <a:pt x="1905" y="602"/>
                </a:lnTo>
                <a:lnTo>
                  <a:pt x="1905" y="602"/>
                </a:lnTo>
                <a:lnTo>
                  <a:pt x="1910" y="613"/>
                </a:lnTo>
                <a:lnTo>
                  <a:pt x="1915" y="623"/>
                </a:lnTo>
                <a:lnTo>
                  <a:pt x="1918" y="633"/>
                </a:lnTo>
                <a:lnTo>
                  <a:pt x="1918" y="633"/>
                </a:lnTo>
                <a:lnTo>
                  <a:pt x="1917" y="636"/>
                </a:lnTo>
                <a:lnTo>
                  <a:pt x="1912" y="645"/>
                </a:lnTo>
                <a:lnTo>
                  <a:pt x="1909" y="651"/>
                </a:lnTo>
                <a:lnTo>
                  <a:pt x="1905" y="657"/>
                </a:lnTo>
                <a:lnTo>
                  <a:pt x="1898" y="663"/>
                </a:lnTo>
                <a:lnTo>
                  <a:pt x="1891" y="669"/>
                </a:lnTo>
                <a:lnTo>
                  <a:pt x="1891" y="669"/>
                </a:lnTo>
                <a:lnTo>
                  <a:pt x="1882" y="674"/>
                </a:lnTo>
                <a:lnTo>
                  <a:pt x="1873" y="679"/>
                </a:lnTo>
                <a:lnTo>
                  <a:pt x="1853" y="686"/>
                </a:lnTo>
                <a:lnTo>
                  <a:pt x="1846" y="689"/>
                </a:lnTo>
                <a:lnTo>
                  <a:pt x="1841" y="691"/>
                </a:lnTo>
                <a:lnTo>
                  <a:pt x="1840" y="692"/>
                </a:lnTo>
                <a:lnTo>
                  <a:pt x="1840" y="693"/>
                </a:lnTo>
                <a:lnTo>
                  <a:pt x="1840" y="695"/>
                </a:lnTo>
                <a:lnTo>
                  <a:pt x="1842" y="696"/>
                </a:lnTo>
                <a:lnTo>
                  <a:pt x="1842" y="696"/>
                </a:lnTo>
                <a:lnTo>
                  <a:pt x="1849" y="697"/>
                </a:lnTo>
                <a:lnTo>
                  <a:pt x="1858" y="697"/>
                </a:lnTo>
                <a:lnTo>
                  <a:pt x="1868" y="696"/>
                </a:lnTo>
                <a:lnTo>
                  <a:pt x="1880" y="695"/>
                </a:lnTo>
                <a:lnTo>
                  <a:pt x="1892" y="691"/>
                </a:lnTo>
                <a:lnTo>
                  <a:pt x="1905" y="687"/>
                </a:lnTo>
                <a:lnTo>
                  <a:pt x="1916" y="680"/>
                </a:lnTo>
                <a:lnTo>
                  <a:pt x="1927" y="673"/>
                </a:lnTo>
                <a:lnTo>
                  <a:pt x="1927" y="673"/>
                </a:lnTo>
                <a:lnTo>
                  <a:pt x="1944" y="660"/>
                </a:lnTo>
                <a:lnTo>
                  <a:pt x="1953" y="652"/>
                </a:lnTo>
                <a:lnTo>
                  <a:pt x="1958" y="646"/>
                </a:lnTo>
                <a:lnTo>
                  <a:pt x="1958" y="646"/>
                </a:lnTo>
                <a:lnTo>
                  <a:pt x="1963" y="646"/>
                </a:lnTo>
                <a:lnTo>
                  <a:pt x="1968" y="646"/>
                </a:lnTo>
                <a:lnTo>
                  <a:pt x="1974" y="645"/>
                </a:lnTo>
                <a:lnTo>
                  <a:pt x="1979" y="643"/>
                </a:lnTo>
                <a:lnTo>
                  <a:pt x="1984" y="640"/>
                </a:lnTo>
                <a:lnTo>
                  <a:pt x="1986" y="636"/>
                </a:lnTo>
                <a:lnTo>
                  <a:pt x="1987" y="633"/>
                </a:lnTo>
                <a:lnTo>
                  <a:pt x="1988" y="629"/>
                </a:lnTo>
                <a:lnTo>
                  <a:pt x="1989" y="624"/>
                </a:lnTo>
                <a:lnTo>
                  <a:pt x="1989" y="624"/>
                </a:lnTo>
                <a:lnTo>
                  <a:pt x="1991" y="604"/>
                </a:lnTo>
                <a:lnTo>
                  <a:pt x="1991" y="594"/>
                </a:lnTo>
                <a:lnTo>
                  <a:pt x="1991" y="585"/>
                </a:lnTo>
                <a:lnTo>
                  <a:pt x="1988" y="575"/>
                </a:lnTo>
                <a:lnTo>
                  <a:pt x="1985" y="565"/>
                </a:lnTo>
                <a:lnTo>
                  <a:pt x="1979" y="555"/>
                </a:lnTo>
                <a:lnTo>
                  <a:pt x="1972" y="543"/>
                </a:lnTo>
                <a:lnTo>
                  <a:pt x="1972" y="543"/>
                </a:lnTo>
                <a:lnTo>
                  <a:pt x="1960" y="529"/>
                </a:lnTo>
                <a:lnTo>
                  <a:pt x="1947" y="510"/>
                </a:lnTo>
                <a:lnTo>
                  <a:pt x="1916" y="464"/>
                </a:lnTo>
                <a:lnTo>
                  <a:pt x="1899" y="442"/>
                </a:lnTo>
                <a:lnTo>
                  <a:pt x="1883" y="420"/>
                </a:lnTo>
                <a:lnTo>
                  <a:pt x="1869" y="402"/>
                </a:lnTo>
                <a:lnTo>
                  <a:pt x="1862" y="397"/>
                </a:lnTo>
                <a:lnTo>
                  <a:pt x="1855" y="391"/>
                </a:lnTo>
                <a:lnTo>
                  <a:pt x="1855" y="391"/>
                </a:lnTo>
                <a:lnTo>
                  <a:pt x="1844" y="382"/>
                </a:lnTo>
                <a:lnTo>
                  <a:pt x="1835" y="372"/>
                </a:lnTo>
                <a:lnTo>
                  <a:pt x="1826" y="361"/>
                </a:lnTo>
                <a:lnTo>
                  <a:pt x="1819" y="350"/>
                </a:lnTo>
                <a:lnTo>
                  <a:pt x="1805" y="330"/>
                </a:lnTo>
                <a:lnTo>
                  <a:pt x="1798" y="322"/>
                </a:lnTo>
                <a:lnTo>
                  <a:pt x="1793" y="315"/>
                </a:lnTo>
                <a:lnTo>
                  <a:pt x="1793" y="315"/>
                </a:lnTo>
                <a:lnTo>
                  <a:pt x="1708" y="248"/>
                </a:lnTo>
                <a:lnTo>
                  <a:pt x="1708" y="248"/>
                </a:lnTo>
                <a:lnTo>
                  <a:pt x="1705" y="246"/>
                </a:lnTo>
                <a:lnTo>
                  <a:pt x="1699" y="241"/>
                </a:lnTo>
                <a:lnTo>
                  <a:pt x="1696" y="239"/>
                </a:lnTo>
                <a:lnTo>
                  <a:pt x="1694" y="237"/>
                </a:lnTo>
                <a:lnTo>
                  <a:pt x="1696" y="236"/>
                </a:lnTo>
                <a:lnTo>
                  <a:pt x="1699" y="234"/>
                </a:lnTo>
                <a:lnTo>
                  <a:pt x="1699" y="234"/>
                </a:lnTo>
                <a:lnTo>
                  <a:pt x="1711" y="233"/>
                </a:lnTo>
                <a:lnTo>
                  <a:pt x="1725" y="232"/>
                </a:lnTo>
                <a:lnTo>
                  <a:pt x="1744" y="230"/>
                </a:lnTo>
                <a:lnTo>
                  <a:pt x="1744" y="230"/>
                </a:lnTo>
                <a:lnTo>
                  <a:pt x="1754" y="233"/>
                </a:lnTo>
                <a:lnTo>
                  <a:pt x="1776" y="243"/>
                </a:lnTo>
                <a:lnTo>
                  <a:pt x="1838" y="270"/>
                </a:lnTo>
                <a:lnTo>
                  <a:pt x="1838" y="270"/>
                </a:lnTo>
                <a:lnTo>
                  <a:pt x="1871" y="285"/>
                </a:lnTo>
                <a:lnTo>
                  <a:pt x="1903" y="300"/>
                </a:lnTo>
                <a:lnTo>
                  <a:pt x="1931" y="315"/>
                </a:lnTo>
                <a:lnTo>
                  <a:pt x="1944" y="322"/>
                </a:lnTo>
                <a:lnTo>
                  <a:pt x="1954" y="328"/>
                </a:lnTo>
                <a:lnTo>
                  <a:pt x="1954" y="328"/>
                </a:lnTo>
                <a:lnTo>
                  <a:pt x="1972" y="340"/>
                </a:lnTo>
                <a:lnTo>
                  <a:pt x="1989" y="350"/>
                </a:lnTo>
                <a:lnTo>
                  <a:pt x="2005" y="358"/>
                </a:lnTo>
                <a:lnTo>
                  <a:pt x="2016" y="364"/>
                </a:lnTo>
                <a:lnTo>
                  <a:pt x="2016" y="364"/>
                </a:lnTo>
                <a:lnTo>
                  <a:pt x="2022" y="369"/>
                </a:lnTo>
                <a:lnTo>
                  <a:pt x="2029" y="377"/>
                </a:lnTo>
                <a:lnTo>
                  <a:pt x="2043" y="393"/>
                </a:lnTo>
                <a:lnTo>
                  <a:pt x="2055" y="407"/>
                </a:lnTo>
                <a:lnTo>
                  <a:pt x="2059" y="410"/>
                </a:lnTo>
                <a:lnTo>
                  <a:pt x="2060" y="410"/>
                </a:lnTo>
                <a:lnTo>
                  <a:pt x="2061" y="409"/>
                </a:lnTo>
                <a:lnTo>
                  <a:pt x="2061" y="409"/>
                </a:lnTo>
                <a:lnTo>
                  <a:pt x="2061" y="405"/>
                </a:lnTo>
                <a:lnTo>
                  <a:pt x="2059" y="398"/>
                </a:lnTo>
                <a:lnTo>
                  <a:pt x="2052" y="377"/>
                </a:lnTo>
                <a:lnTo>
                  <a:pt x="2040" y="351"/>
                </a:lnTo>
                <a:lnTo>
                  <a:pt x="2033" y="337"/>
                </a:lnTo>
                <a:lnTo>
                  <a:pt x="2025" y="324"/>
                </a:lnTo>
                <a:lnTo>
                  <a:pt x="2025" y="324"/>
                </a:lnTo>
                <a:lnTo>
                  <a:pt x="2020" y="313"/>
                </a:lnTo>
                <a:lnTo>
                  <a:pt x="2016" y="306"/>
                </a:lnTo>
                <a:lnTo>
                  <a:pt x="2014" y="300"/>
                </a:lnTo>
                <a:lnTo>
                  <a:pt x="2014" y="297"/>
                </a:lnTo>
                <a:lnTo>
                  <a:pt x="2014" y="295"/>
                </a:lnTo>
                <a:lnTo>
                  <a:pt x="2012" y="293"/>
                </a:lnTo>
                <a:lnTo>
                  <a:pt x="2003" y="284"/>
                </a:lnTo>
                <a:lnTo>
                  <a:pt x="2003" y="284"/>
                </a:lnTo>
                <a:lnTo>
                  <a:pt x="1992" y="275"/>
                </a:lnTo>
                <a:lnTo>
                  <a:pt x="1975" y="262"/>
                </a:lnTo>
                <a:lnTo>
                  <a:pt x="1931" y="232"/>
                </a:lnTo>
                <a:lnTo>
                  <a:pt x="1882" y="202"/>
                </a:lnTo>
                <a:lnTo>
                  <a:pt x="1861" y="190"/>
                </a:lnTo>
                <a:lnTo>
                  <a:pt x="1842" y="181"/>
                </a:lnTo>
                <a:lnTo>
                  <a:pt x="1842" y="181"/>
                </a:lnTo>
                <a:lnTo>
                  <a:pt x="1816" y="169"/>
                </a:lnTo>
                <a:lnTo>
                  <a:pt x="1798" y="162"/>
                </a:lnTo>
                <a:lnTo>
                  <a:pt x="1786" y="158"/>
                </a:lnTo>
                <a:lnTo>
                  <a:pt x="1770" y="154"/>
                </a:lnTo>
                <a:lnTo>
                  <a:pt x="1770" y="154"/>
                </a:lnTo>
                <a:lnTo>
                  <a:pt x="1755" y="150"/>
                </a:lnTo>
                <a:lnTo>
                  <a:pt x="1744" y="149"/>
                </a:lnTo>
                <a:lnTo>
                  <a:pt x="1735" y="149"/>
                </a:lnTo>
                <a:lnTo>
                  <a:pt x="1735" y="149"/>
                </a:lnTo>
                <a:lnTo>
                  <a:pt x="1731" y="144"/>
                </a:lnTo>
                <a:lnTo>
                  <a:pt x="1728" y="139"/>
                </a:lnTo>
                <a:lnTo>
                  <a:pt x="1721" y="133"/>
                </a:lnTo>
                <a:lnTo>
                  <a:pt x="1715" y="126"/>
                </a:lnTo>
                <a:lnTo>
                  <a:pt x="1706" y="120"/>
                </a:lnTo>
                <a:lnTo>
                  <a:pt x="1694" y="116"/>
                </a:lnTo>
                <a:lnTo>
                  <a:pt x="1688" y="115"/>
                </a:lnTo>
                <a:lnTo>
                  <a:pt x="1681" y="113"/>
                </a:lnTo>
                <a:lnTo>
                  <a:pt x="1681" y="113"/>
                </a:lnTo>
                <a:lnTo>
                  <a:pt x="1655" y="110"/>
                </a:lnTo>
                <a:lnTo>
                  <a:pt x="1634" y="106"/>
                </a:lnTo>
                <a:lnTo>
                  <a:pt x="1620" y="101"/>
                </a:lnTo>
                <a:lnTo>
                  <a:pt x="1614" y="100"/>
                </a:lnTo>
                <a:lnTo>
                  <a:pt x="1614" y="100"/>
                </a:lnTo>
                <a:lnTo>
                  <a:pt x="1575" y="93"/>
                </a:lnTo>
                <a:lnTo>
                  <a:pt x="1525" y="87"/>
                </a:lnTo>
                <a:lnTo>
                  <a:pt x="1525" y="87"/>
                </a:lnTo>
                <a:lnTo>
                  <a:pt x="1490" y="87"/>
                </a:lnTo>
                <a:lnTo>
                  <a:pt x="1429" y="89"/>
                </a:lnTo>
                <a:lnTo>
                  <a:pt x="1341" y="91"/>
                </a:lnTo>
                <a:lnTo>
                  <a:pt x="1341" y="91"/>
                </a:lnTo>
                <a:lnTo>
                  <a:pt x="1339" y="89"/>
                </a:lnTo>
                <a:lnTo>
                  <a:pt x="1331" y="81"/>
                </a:lnTo>
                <a:lnTo>
                  <a:pt x="1319" y="70"/>
                </a:lnTo>
                <a:lnTo>
                  <a:pt x="1302" y="57"/>
                </a:lnTo>
                <a:lnTo>
                  <a:pt x="1291" y="50"/>
                </a:lnTo>
                <a:lnTo>
                  <a:pt x="1279" y="43"/>
                </a:lnTo>
                <a:lnTo>
                  <a:pt x="1265" y="36"/>
                </a:lnTo>
                <a:lnTo>
                  <a:pt x="1250" y="30"/>
                </a:lnTo>
                <a:lnTo>
                  <a:pt x="1234" y="24"/>
                </a:lnTo>
                <a:lnTo>
                  <a:pt x="1216" y="18"/>
                </a:lnTo>
                <a:lnTo>
                  <a:pt x="1197" y="14"/>
                </a:lnTo>
                <a:lnTo>
                  <a:pt x="1176" y="10"/>
                </a:lnTo>
                <a:lnTo>
                  <a:pt x="1176" y="10"/>
                </a:lnTo>
                <a:lnTo>
                  <a:pt x="1133" y="5"/>
                </a:lnTo>
                <a:lnTo>
                  <a:pt x="1092" y="3"/>
                </a:lnTo>
                <a:lnTo>
                  <a:pt x="1053" y="0"/>
                </a:lnTo>
                <a:lnTo>
                  <a:pt x="1017" y="0"/>
                </a:lnTo>
                <a:lnTo>
                  <a:pt x="984" y="2"/>
                </a:lnTo>
                <a:lnTo>
                  <a:pt x="954" y="3"/>
                </a:lnTo>
                <a:lnTo>
                  <a:pt x="908" y="6"/>
                </a:lnTo>
                <a:lnTo>
                  <a:pt x="908" y="6"/>
                </a:lnTo>
                <a:lnTo>
                  <a:pt x="872" y="8"/>
                </a:lnTo>
                <a:lnTo>
                  <a:pt x="836" y="9"/>
                </a:lnTo>
                <a:lnTo>
                  <a:pt x="818" y="12"/>
                </a:lnTo>
                <a:lnTo>
                  <a:pt x="803" y="14"/>
                </a:lnTo>
                <a:lnTo>
                  <a:pt x="787" y="18"/>
                </a:lnTo>
                <a:lnTo>
                  <a:pt x="774" y="24"/>
                </a:lnTo>
                <a:lnTo>
                  <a:pt x="774" y="24"/>
                </a:lnTo>
                <a:lnTo>
                  <a:pt x="761" y="30"/>
                </a:lnTo>
                <a:lnTo>
                  <a:pt x="751" y="34"/>
                </a:lnTo>
                <a:lnTo>
                  <a:pt x="732" y="41"/>
                </a:lnTo>
                <a:lnTo>
                  <a:pt x="713" y="47"/>
                </a:lnTo>
                <a:lnTo>
                  <a:pt x="693" y="55"/>
                </a:lnTo>
                <a:lnTo>
                  <a:pt x="693" y="55"/>
                </a:lnTo>
                <a:lnTo>
                  <a:pt x="668" y="68"/>
                </a:lnTo>
                <a:lnTo>
                  <a:pt x="642" y="82"/>
                </a:lnTo>
                <a:lnTo>
                  <a:pt x="613" y="100"/>
                </a:lnTo>
                <a:lnTo>
                  <a:pt x="613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154B61B1-EDED-4A9C-9A5F-6F3B87000A92}"/>
              </a:ext>
            </a:extLst>
          </p:cNvPr>
          <p:cNvSpPr>
            <a:spLocks/>
          </p:cNvSpPr>
          <p:nvPr/>
        </p:nvSpPr>
        <p:spPr bwMode="auto">
          <a:xfrm>
            <a:off x="6623831" y="1341506"/>
            <a:ext cx="2499959" cy="2042535"/>
          </a:xfrm>
          <a:custGeom>
            <a:avLst/>
            <a:gdLst>
              <a:gd name="T0" fmla="*/ 1643 w 2679"/>
              <a:gd name="T1" fmla="*/ 154 h 2188"/>
              <a:gd name="T2" fmla="*/ 1385 w 2679"/>
              <a:gd name="T3" fmla="*/ 303 h 2188"/>
              <a:gd name="T4" fmla="*/ 1094 w 2679"/>
              <a:gd name="T5" fmla="*/ 657 h 2188"/>
              <a:gd name="T6" fmla="*/ 816 w 2679"/>
              <a:gd name="T7" fmla="*/ 757 h 2188"/>
              <a:gd name="T8" fmla="*/ 640 w 2679"/>
              <a:gd name="T9" fmla="*/ 845 h 2188"/>
              <a:gd name="T10" fmla="*/ 324 w 2679"/>
              <a:gd name="T11" fmla="*/ 831 h 2188"/>
              <a:gd name="T12" fmla="*/ 278 w 2679"/>
              <a:gd name="T13" fmla="*/ 864 h 2188"/>
              <a:gd name="T14" fmla="*/ 356 w 2679"/>
              <a:gd name="T15" fmla="*/ 941 h 2188"/>
              <a:gd name="T16" fmla="*/ 561 w 2679"/>
              <a:gd name="T17" fmla="*/ 936 h 2188"/>
              <a:gd name="T18" fmla="*/ 809 w 2679"/>
              <a:gd name="T19" fmla="*/ 869 h 2188"/>
              <a:gd name="T20" fmla="*/ 1049 w 2679"/>
              <a:gd name="T21" fmla="*/ 781 h 2188"/>
              <a:gd name="T22" fmla="*/ 603 w 2679"/>
              <a:gd name="T23" fmla="*/ 1052 h 2188"/>
              <a:gd name="T24" fmla="*/ 73 w 2679"/>
              <a:gd name="T25" fmla="*/ 1408 h 2188"/>
              <a:gd name="T26" fmla="*/ 26 w 2679"/>
              <a:gd name="T27" fmla="*/ 1456 h 2188"/>
              <a:gd name="T28" fmla="*/ 402 w 2679"/>
              <a:gd name="T29" fmla="*/ 1294 h 2188"/>
              <a:gd name="T30" fmla="*/ 636 w 2679"/>
              <a:gd name="T31" fmla="*/ 1157 h 2188"/>
              <a:gd name="T32" fmla="*/ 997 w 2679"/>
              <a:gd name="T33" fmla="*/ 947 h 2188"/>
              <a:gd name="T34" fmla="*/ 1053 w 2679"/>
              <a:gd name="T35" fmla="*/ 969 h 2188"/>
              <a:gd name="T36" fmla="*/ 945 w 2679"/>
              <a:gd name="T37" fmla="*/ 1109 h 2188"/>
              <a:gd name="T38" fmla="*/ 744 w 2679"/>
              <a:gd name="T39" fmla="*/ 1468 h 2188"/>
              <a:gd name="T40" fmla="*/ 648 w 2679"/>
              <a:gd name="T41" fmla="*/ 1738 h 2188"/>
              <a:gd name="T42" fmla="*/ 610 w 2679"/>
              <a:gd name="T43" fmla="*/ 2129 h 2188"/>
              <a:gd name="T44" fmla="*/ 653 w 2679"/>
              <a:gd name="T45" fmla="*/ 2034 h 2188"/>
              <a:gd name="T46" fmla="*/ 819 w 2679"/>
              <a:gd name="T47" fmla="*/ 1627 h 2188"/>
              <a:gd name="T48" fmla="*/ 940 w 2679"/>
              <a:gd name="T49" fmla="*/ 1346 h 2188"/>
              <a:gd name="T50" fmla="*/ 1076 w 2679"/>
              <a:gd name="T51" fmla="*/ 1364 h 2188"/>
              <a:gd name="T52" fmla="*/ 1064 w 2679"/>
              <a:gd name="T53" fmla="*/ 1494 h 2188"/>
              <a:gd name="T54" fmla="*/ 1143 w 2679"/>
              <a:gd name="T55" fmla="*/ 1697 h 2188"/>
              <a:gd name="T56" fmla="*/ 1252 w 2679"/>
              <a:gd name="T57" fmla="*/ 1837 h 2188"/>
              <a:gd name="T58" fmla="*/ 1406 w 2679"/>
              <a:gd name="T59" fmla="*/ 1660 h 2188"/>
              <a:gd name="T60" fmla="*/ 1226 w 2679"/>
              <a:gd name="T61" fmla="*/ 1596 h 2188"/>
              <a:gd name="T62" fmla="*/ 1177 w 2679"/>
              <a:gd name="T63" fmla="*/ 1449 h 2188"/>
              <a:gd name="T64" fmla="*/ 1206 w 2679"/>
              <a:gd name="T65" fmla="*/ 1343 h 2188"/>
              <a:gd name="T66" fmla="*/ 1363 w 2679"/>
              <a:gd name="T67" fmla="*/ 1457 h 2188"/>
              <a:gd name="T68" fmla="*/ 1683 w 2679"/>
              <a:gd name="T69" fmla="*/ 1289 h 2188"/>
              <a:gd name="T70" fmla="*/ 1776 w 2679"/>
              <a:gd name="T71" fmla="*/ 1073 h 2188"/>
              <a:gd name="T72" fmla="*/ 1656 w 2679"/>
              <a:gd name="T73" fmla="*/ 1035 h 2188"/>
              <a:gd name="T74" fmla="*/ 1553 w 2679"/>
              <a:gd name="T75" fmla="*/ 1087 h 2188"/>
              <a:gd name="T76" fmla="*/ 1541 w 2679"/>
              <a:gd name="T77" fmla="*/ 1018 h 2188"/>
              <a:gd name="T78" fmla="*/ 1666 w 2679"/>
              <a:gd name="T79" fmla="*/ 975 h 2188"/>
              <a:gd name="T80" fmla="*/ 1865 w 2679"/>
              <a:gd name="T81" fmla="*/ 867 h 2188"/>
              <a:gd name="T82" fmla="*/ 1926 w 2679"/>
              <a:gd name="T83" fmla="*/ 776 h 2188"/>
              <a:gd name="T84" fmla="*/ 2054 w 2679"/>
              <a:gd name="T85" fmla="*/ 597 h 2188"/>
              <a:gd name="T86" fmla="*/ 2180 w 2679"/>
              <a:gd name="T87" fmla="*/ 554 h 2188"/>
              <a:gd name="T88" fmla="*/ 2089 w 2679"/>
              <a:gd name="T89" fmla="*/ 780 h 2188"/>
              <a:gd name="T90" fmla="*/ 1976 w 2679"/>
              <a:gd name="T91" fmla="*/ 962 h 2188"/>
              <a:gd name="T92" fmla="*/ 1944 w 2679"/>
              <a:gd name="T93" fmla="*/ 1046 h 2188"/>
              <a:gd name="T94" fmla="*/ 2195 w 2679"/>
              <a:gd name="T95" fmla="*/ 885 h 2188"/>
              <a:gd name="T96" fmla="*/ 2271 w 2679"/>
              <a:gd name="T97" fmla="*/ 808 h 2188"/>
              <a:gd name="T98" fmla="*/ 2394 w 2679"/>
              <a:gd name="T99" fmla="*/ 573 h 2188"/>
              <a:gd name="T100" fmla="*/ 2471 w 2679"/>
              <a:gd name="T101" fmla="*/ 466 h 2188"/>
              <a:gd name="T102" fmla="*/ 2423 w 2679"/>
              <a:gd name="T103" fmla="*/ 615 h 2188"/>
              <a:gd name="T104" fmla="*/ 2600 w 2679"/>
              <a:gd name="T105" fmla="*/ 727 h 2188"/>
              <a:gd name="T106" fmla="*/ 2666 w 2679"/>
              <a:gd name="T107" fmla="*/ 555 h 2188"/>
              <a:gd name="T108" fmla="*/ 2598 w 2679"/>
              <a:gd name="T109" fmla="*/ 373 h 2188"/>
              <a:gd name="T110" fmla="*/ 2430 w 2679"/>
              <a:gd name="T111" fmla="*/ 190 h 2188"/>
              <a:gd name="T112" fmla="*/ 2253 w 2679"/>
              <a:gd name="T113" fmla="*/ 138 h 2188"/>
              <a:gd name="T114" fmla="*/ 1900 w 2679"/>
              <a:gd name="T115" fmla="*/ 286 h 2188"/>
              <a:gd name="T116" fmla="*/ 1956 w 2679"/>
              <a:gd name="T117" fmla="*/ 43 h 2188"/>
              <a:gd name="T118" fmla="*/ 1804 w 2679"/>
              <a:gd name="T119" fmla="*/ 5 h 2188"/>
              <a:gd name="T120" fmla="*/ 1791 w 2679"/>
              <a:gd name="T121" fmla="*/ 69 h 2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9" h="2188">
                <a:moveTo>
                  <a:pt x="1544" y="320"/>
                </a:moveTo>
                <a:lnTo>
                  <a:pt x="1544" y="320"/>
                </a:lnTo>
                <a:lnTo>
                  <a:pt x="1563" y="298"/>
                </a:lnTo>
                <a:lnTo>
                  <a:pt x="1605" y="250"/>
                </a:lnTo>
                <a:lnTo>
                  <a:pt x="1627" y="224"/>
                </a:lnTo>
                <a:lnTo>
                  <a:pt x="1646" y="201"/>
                </a:lnTo>
                <a:lnTo>
                  <a:pt x="1659" y="183"/>
                </a:lnTo>
                <a:lnTo>
                  <a:pt x="1663" y="177"/>
                </a:lnTo>
                <a:lnTo>
                  <a:pt x="1664" y="174"/>
                </a:lnTo>
                <a:lnTo>
                  <a:pt x="1664" y="174"/>
                </a:lnTo>
                <a:lnTo>
                  <a:pt x="1663" y="171"/>
                </a:lnTo>
                <a:lnTo>
                  <a:pt x="1662" y="166"/>
                </a:lnTo>
                <a:lnTo>
                  <a:pt x="1659" y="164"/>
                </a:lnTo>
                <a:lnTo>
                  <a:pt x="1655" y="161"/>
                </a:lnTo>
                <a:lnTo>
                  <a:pt x="1650" y="157"/>
                </a:lnTo>
                <a:lnTo>
                  <a:pt x="1643" y="154"/>
                </a:lnTo>
                <a:lnTo>
                  <a:pt x="1620" y="147"/>
                </a:lnTo>
                <a:lnTo>
                  <a:pt x="1620" y="147"/>
                </a:lnTo>
                <a:lnTo>
                  <a:pt x="1614" y="147"/>
                </a:lnTo>
                <a:lnTo>
                  <a:pt x="1605" y="148"/>
                </a:lnTo>
                <a:lnTo>
                  <a:pt x="1593" y="150"/>
                </a:lnTo>
                <a:lnTo>
                  <a:pt x="1583" y="155"/>
                </a:lnTo>
                <a:lnTo>
                  <a:pt x="1571" y="159"/>
                </a:lnTo>
                <a:lnTo>
                  <a:pt x="1559" y="166"/>
                </a:lnTo>
                <a:lnTo>
                  <a:pt x="1534" y="181"/>
                </a:lnTo>
                <a:lnTo>
                  <a:pt x="1510" y="196"/>
                </a:lnTo>
                <a:lnTo>
                  <a:pt x="1487" y="211"/>
                </a:lnTo>
                <a:lnTo>
                  <a:pt x="1458" y="231"/>
                </a:lnTo>
                <a:lnTo>
                  <a:pt x="1458" y="231"/>
                </a:lnTo>
                <a:lnTo>
                  <a:pt x="1447" y="240"/>
                </a:lnTo>
                <a:lnTo>
                  <a:pt x="1429" y="257"/>
                </a:lnTo>
                <a:lnTo>
                  <a:pt x="1385" y="303"/>
                </a:lnTo>
                <a:lnTo>
                  <a:pt x="1338" y="351"/>
                </a:lnTo>
                <a:lnTo>
                  <a:pt x="1305" y="384"/>
                </a:lnTo>
                <a:lnTo>
                  <a:pt x="1305" y="384"/>
                </a:lnTo>
                <a:lnTo>
                  <a:pt x="1293" y="398"/>
                </a:lnTo>
                <a:lnTo>
                  <a:pt x="1277" y="419"/>
                </a:lnTo>
                <a:lnTo>
                  <a:pt x="1241" y="468"/>
                </a:lnTo>
                <a:lnTo>
                  <a:pt x="1211" y="513"/>
                </a:lnTo>
                <a:lnTo>
                  <a:pt x="1198" y="533"/>
                </a:lnTo>
                <a:lnTo>
                  <a:pt x="1198" y="533"/>
                </a:lnTo>
                <a:lnTo>
                  <a:pt x="1161" y="570"/>
                </a:lnTo>
                <a:lnTo>
                  <a:pt x="1132" y="601"/>
                </a:lnTo>
                <a:lnTo>
                  <a:pt x="1120" y="614"/>
                </a:lnTo>
                <a:lnTo>
                  <a:pt x="1112" y="625"/>
                </a:lnTo>
                <a:lnTo>
                  <a:pt x="1112" y="625"/>
                </a:lnTo>
                <a:lnTo>
                  <a:pt x="1102" y="642"/>
                </a:lnTo>
                <a:lnTo>
                  <a:pt x="1094" y="657"/>
                </a:lnTo>
                <a:lnTo>
                  <a:pt x="1087" y="671"/>
                </a:lnTo>
                <a:lnTo>
                  <a:pt x="1087" y="671"/>
                </a:lnTo>
                <a:lnTo>
                  <a:pt x="1060" y="680"/>
                </a:lnTo>
                <a:lnTo>
                  <a:pt x="1040" y="686"/>
                </a:lnTo>
                <a:lnTo>
                  <a:pt x="1034" y="688"/>
                </a:lnTo>
                <a:lnTo>
                  <a:pt x="1029" y="689"/>
                </a:lnTo>
                <a:lnTo>
                  <a:pt x="1029" y="689"/>
                </a:lnTo>
                <a:lnTo>
                  <a:pt x="1012" y="691"/>
                </a:lnTo>
                <a:lnTo>
                  <a:pt x="977" y="698"/>
                </a:lnTo>
                <a:lnTo>
                  <a:pt x="953" y="705"/>
                </a:lnTo>
                <a:lnTo>
                  <a:pt x="927" y="713"/>
                </a:lnTo>
                <a:lnTo>
                  <a:pt x="900" y="722"/>
                </a:lnTo>
                <a:lnTo>
                  <a:pt x="870" y="733"/>
                </a:lnTo>
                <a:lnTo>
                  <a:pt x="870" y="733"/>
                </a:lnTo>
                <a:lnTo>
                  <a:pt x="841" y="745"/>
                </a:lnTo>
                <a:lnTo>
                  <a:pt x="816" y="757"/>
                </a:lnTo>
                <a:lnTo>
                  <a:pt x="792" y="770"/>
                </a:lnTo>
                <a:lnTo>
                  <a:pt x="772" y="782"/>
                </a:lnTo>
                <a:lnTo>
                  <a:pt x="755" y="792"/>
                </a:lnTo>
                <a:lnTo>
                  <a:pt x="743" y="801"/>
                </a:lnTo>
                <a:lnTo>
                  <a:pt x="735" y="809"/>
                </a:lnTo>
                <a:lnTo>
                  <a:pt x="732" y="812"/>
                </a:lnTo>
                <a:lnTo>
                  <a:pt x="732" y="812"/>
                </a:lnTo>
                <a:lnTo>
                  <a:pt x="732" y="818"/>
                </a:lnTo>
                <a:lnTo>
                  <a:pt x="733" y="825"/>
                </a:lnTo>
                <a:lnTo>
                  <a:pt x="732" y="828"/>
                </a:lnTo>
                <a:lnTo>
                  <a:pt x="731" y="830"/>
                </a:lnTo>
                <a:lnTo>
                  <a:pt x="729" y="832"/>
                </a:lnTo>
                <a:lnTo>
                  <a:pt x="724" y="835"/>
                </a:lnTo>
                <a:lnTo>
                  <a:pt x="724" y="835"/>
                </a:lnTo>
                <a:lnTo>
                  <a:pt x="695" y="839"/>
                </a:lnTo>
                <a:lnTo>
                  <a:pt x="640" y="845"/>
                </a:lnTo>
                <a:lnTo>
                  <a:pt x="580" y="851"/>
                </a:lnTo>
                <a:lnTo>
                  <a:pt x="553" y="853"/>
                </a:lnTo>
                <a:lnTo>
                  <a:pt x="533" y="854"/>
                </a:lnTo>
                <a:lnTo>
                  <a:pt x="533" y="854"/>
                </a:lnTo>
                <a:lnTo>
                  <a:pt x="458" y="857"/>
                </a:lnTo>
                <a:lnTo>
                  <a:pt x="401" y="859"/>
                </a:lnTo>
                <a:lnTo>
                  <a:pt x="401" y="859"/>
                </a:lnTo>
                <a:lnTo>
                  <a:pt x="382" y="859"/>
                </a:lnTo>
                <a:lnTo>
                  <a:pt x="374" y="858"/>
                </a:lnTo>
                <a:lnTo>
                  <a:pt x="364" y="854"/>
                </a:lnTo>
                <a:lnTo>
                  <a:pt x="364" y="854"/>
                </a:lnTo>
                <a:lnTo>
                  <a:pt x="350" y="848"/>
                </a:lnTo>
                <a:lnTo>
                  <a:pt x="343" y="846"/>
                </a:lnTo>
                <a:lnTo>
                  <a:pt x="336" y="842"/>
                </a:lnTo>
                <a:lnTo>
                  <a:pt x="330" y="837"/>
                </a:lnTo>
                <a:lnTo>
                  <a:pt x="324" y="831"/>
                </a:lnTo>
                <a:lnTo>
                  <a:pt x="318" y="823"/>
                </a:lnTo>
                <a:lnTo>
                  <a:pt x="314" y="813"/>
                </a:lnTo>
                <a:lnTo>
                  <a:pt x="314" y="813"/>
                </a:lnTo>
                <a:lnTo>
                  <a:pt x="308" y="802"/>
                </a:lnTo>
                <a:lnTo>
                  <a:pt x="303" y="791"/>
                </a:lnTo>
                <a:lnTo>
                  <a:pt x="292" y="771"/>
                </a:lnTo>
                <a:lnTo>
                  <a:pt x="282" y="756"/>
                </a:lnTo>
                <a:lnTo>
                  <a:pt x="277" y="752"/>
                </a:lnTo>
                <a:lnTo>
                  <a:pt x="277" y="752"/>
                </a:lnTo>
                <a:lnTo>
                  <a:pt x="275" y="767"/>
                </a:lnTo>
                <a:lnTo>
                  <a:pt x="274" y="784"/>
                </a:lnTo>
                <a:lnTo>
                  <a:pt x="273" y="804"/>
                </a:lnTo>
                <a:lnTo>
                  <a:pt x="273" y="826"/>
                </a:lnTo>
                <a:lnTo>
                  <a:pt x="275" y="847"/>
                </a:lnTo>
                <a:lnTo>
                  <a:pt x="276" y="856"/>
                </a:lnTo>
                <a:lnTo>
                  <a:pt x="278" y="864"/>
                </a:lnTo>
                <a:lnTo>
                  <a:pt x="282" y="870"/>
                </a:lnTo>
                <a:lnTo>
                  <a:pt x="286" y="876"/>
                </a:lnTo>
                <a:lnTo>
                  <a:pt x="286" y="876"/>
                </a:lnTo>
                <a:lnTo>
                  <a:pt x="295" y="885"/>
                </a:lnTo>
                <a:lnTo>
                  <a:pt x="304" y="894"/>
                </a:lnTo>
                <a:lnTo>
                  <a:pt x="323" y="908"/>
                </a:lnTo>
                <a:lnTo>
                  <a:pt x="343" y="922"/>
                </a:lnTo>
                <a:lnTo>
                  <a:pt x="343" y="922"/>
                </a:lnTo>
                <a:lnTo>
                  <a:pt x="341" y="926"/>
                </a:lnTo>
                <a:lnTo>
                  <a:pt x="341" y="930"/>
                </a:lnTo>
                <a:lnTo>
                  <a:pt x="341" y="932"/>
                </a:lnTo>
                <a:lnTo>
                  <a:pt x="342" y="934"/>
                </a:lnTo>
                <a:lnTo>
                  <a:pt x="344" y="935"/>
                </a:lnTo>
                <a:lnTo>
                  <a:pt x="347" y="938"/>
                </a:lnTo>
                <a:lnTo>
                  <a:pt x="351" y="940"/>
                </a:lnTo>
                <a:lnTo>
                  <a:pt x="356" y="941"/>
                </a:lnTo>
                <a:lnTo>
                  <a:pt x="372" y="943"/>
                </a:lnTo>
                <a:lnTo>
                  <a:pt x="396" y="943"/>
                </a:lnTo>
                <a:lnTo>
                  <a:pt x="396" y="943"/>
                </a:lnTo>
                <a:lnTo>
                  <a:pt x="421" y="942"/>
                </a:lnTo>
                <a:lnTo>
                  <a:pt x="446" y="940"/>
                </a:lnTo>
                <a:lnTo>
                  <a:pt x="468" y="936"/>
                </a:lnTo>
                <a:lnTo>
                  <a:pt x="487" y="933"/>
                </a:lnTo>
                <a:lnTo>
                  <a:pt x="515" y="926"/>
                </a:lnTo>
                <a:lnTo>
                  <a:pt x="525" y="924"/>
                </a:lnTo>
                <a:lnTo>
                  <a:pt x="525" y="924"/>
                </a:lnTo>
                <a:lnTo>
                  <a:pt x="525" y="926"/>
                </a:lnTo>
                <a:lnTo>
                  <a:pt x="526" y="929"/>
                </a:lnTo>
                <a:lnTo>
                  <a:pt x="530" y="932"/>
                </a:lnTo>
                <a:lnTo>
                  <a:pt x="536" y="934"/>
                </a:lnTo>
                <a:lnTo>
                  <a:pt x="546" y="936"/>
                </a:lnTo>
                <a:lnTo>
                  <a:pt x="561" y="936"/>
                </a:lnTo>
                <a:lnTo>
                  <a:pt x="581" y="935"/>
                </a:lnTo>
                <a:lnTo>
                  <a:pt x="581" y="935"/>
                </a:lnTo>
                <a:lnTo>
                  <a:pt x="593" y="933"/>
                </a:lnTo>
                <a:lnTo>
                  <a:pt x="608" y="931"/>
                </a:lnTo>
                <a:lnTo>
                  <a:pt x="638" y="923"/>
                </a:lnTo>
                <a:lnTo>
                  <a:pt x="669" y="914"/>
                </a:lnTo>
                <a:lnTo>
                  <a:pt x="702" y="904"/>
                </a:lnTo>
                <a:lnTo>
                  <a:pt x="754" y="886"/>
                </a:lnTo>
                <a:lnTo>
                  <a:pt x="771" y="881"/>
                </a:lnTo>
                <a:lnTo>
                  <a:pt x="778" y="878"/>
                </a:lnTo>
                <a:lnTo>
                  <a:pt x="778" y="878"/>
                </a:lnTo>
                <a:lnTo>
                  <a:pt x="782" y="879"/>
                </a:lnTo>
                <a:lnTo>
                  <a:pt x="788" y="878"/>
                </a:lnTo>
                <a:lnTo>
                  <a:pt x="797" y="876"/>
                </a:lnTo>
                <a:lnTo>
                  <a:pt x="809" y="869"/>
                </a:lnTo>
                <a:lnTo>
                  <a:pt x="809" y="869"/>
                </a:lnTo>
                <a:lnTo>
                  <a:pt x="836" y="854"/>
                </a:lnTo>
                <a:lnTo>
                  <a:pt x="877" y="826"/>
                </a:lnTo>
                <a:lnTo>
                  <a:pt x="920" y="799"/>
                </a:lnTo>
                <a:lnTo>
                  <a:pt x="936" y="789"/>
                </a:lnTo>
                <a:lnTo>
                  <a:pt x="948" y="783"/>
                </a:lnTo>
                <a:lnTo>
                  <a:pt x="948" y="783"/>
                </a:lnTo>
                <a:lnTo>
                  <a:pt x="968" y="777"/>
                </a:lnTo>
                <a:lnTo>
                  <a:pt x="990" y="773"/>
                </a:lnTo>
                <a:lnTo>
                  <a:pt x="1011" y="770"/>
                </a:lnTo>
                <a:lnTo>
                  <a:pt x="1020" y="770"/>
                </a:lnTo>
                <a:lnTo>
                  <a:pt x="1027" y="770"/>
                </a:lnTo>
                <a:lnTo>
                  <a:pt x="1027" y="770"/>
                </a:lnTo>
                <a:lnTo>
                  <a:pt x="1037" y="773"/>
                </a:lnTo>
                <a:lnTo>
                  <a:pt x="1044" y="776"/>
                </a:lnTo>
                <a:lnTo>
                  <a:pt x="1048" y="779"/>
                </a:lnTo>
                <a:lnTo>
                  <a:pt x="1049" y="781"/>
                </a:lnTo>
                <a:lnTo>
                  <a:pt x="1049" y="781"/>
                </a:lnTo>
                <a:lnTo>
                  <a:pt x="1048" y="783"/>
                </a:lnTo>
                <a:lnTo>
                  <a:pt x="1044" y="789"/>
                </a:lnTo>
                <a:lnTo>
                  <a:pt x="1036" y="795"/>
                </a:lnTo>
                <a:lnTo>
                  <a:pt x="1030" y="799"/>
                </a:lnTo>
                <a:lnTo>
                  <a:pt x="1025" y="801"/>
                </a:lnTo>
                <a:lnTo>
                  <a:pt x="1025" y="801"/>
                </a:lnTo>
                <a:lnTo>
                  <a:pt x="978" y="821"/>
                </a:lnTo>
                <a:lnTo>
                  <a:pt x="916" y="849"/>
                </a:lnTo>
                <a:lnTo>
                  <a:pt x="916" y="849"/>
                </a:lnTo>
                <a:lnTo>
                  <a:pt x="894" y="863"/>
                </a:lnTo>
                <a:lnTo>
                  <a:pt x="856" y="887"/>
                </a:lnTo>
                <a:lnTo>
                  <a:pt x="753" y="954"/>
                </a:lnTo>
                <a:lnTo>
                  <a:pt x="653" y="1022"/>
                </a:lnTo>
                <a:lnTo>
                  <a:pt x="617" y="1045"/>
                </a:lnTo>
                <a:lnTo>
                  <a:pt x="603" y="1052"/>
                </a:lnTo>
                <a:lnTo>
                  <a:pt x="597" y="1056"/>
                </a:lnTo>
                <a:lnTo>
                  <a:pt x="597" y="1056"/>
                </a:lnTo>
                <a:lnTo>
                  <a:pt x="577" y="1065"/>
                </a:lnTo>
                <a:lnTo>
                  <a:pt x="560" y="1074"/>
                </a:lnTo>
                <a:lnTo>
                  <a:pt x="545" y="1083"/>
                </a:lnTo>
                <a:lnTo>
                  <a:pt x="537" y="1101"/>
                </a:lnTo>
                <a:lnTo>
                  <a:pt x="388" y="1226"/>
                </a:lnTo>
                <a:lnTo>
                  <a:pt x="388" y="1226"/>
                </a:lnTo>
                <a:lnTo>
                  <a:pt x="163" y="1343"/>
                </a:lnTo>
                <a:lnTo>
                  <a:pt x="163" y="1343"/>
                </a:lnTo>
                <a:lnTo>
                  <a:pt x="147" y="1352"/>
                </a:lnTo>
                <a:lnTo>
                  <a:pt x="133" y="1362"/>
                </a:lnTo>
                <a:lnTo>
                  <a:pt x="103" y="1383"/>
                </a:lnTo>
                <a:lnTo>
                  <a:pt x="82" y="1401"/>
                </a:lnTo>
                <a:lnTo>
                  <a:pt x="73" y="1408"/>
                </a:lnTo>
                <a:lnTo>
                  <a:pt x="73" y="1408"/>
                </a:lnTo>
                <a:lnTo>
                  <a:pt x="69" y="1411"/>
                </a:lnTo>
                <a:lnTo>
                  <a:pt x="65" y="1415"/>
                </a:lnTo>
                <a:lnTo>
                  <a:pt x="59" y="1418"/>
                </a:lnTo>
                <a:lnTo>
                  <a:pt x="51" y="1421"/>
                </a:lnTo>
                <a:lnTo>
                  <a:pt x="42" y="1424"/>
                </a:lnTo>
                <a:lnTo>
                  <a:pt x="31" y="1425"/>
                </a:lnTo>
                <a:lnTo>
                  <a:pt x="19" y="1426"/>
                </a:lnTo>
                <a:lnTo>
                  <a:pt x="19" y="1426"/>
                </a:lnTo>
                <a:lnTo>
                  <a:pt x="8" y="1426"/>
                </a:lnTo>
                <a:lnTo>
                  <a:pt x="2" y="1427"/>
                </a:lnTo>
                <a:lnTo>
                  <a:pt x="1" y="1428"/>
                </a:lnTo>
                <a:lnTo>
                  <a:pt x="0" y="1430"/>
                </a:lnTo>
                <a:lnTo>
                  <a:pt x="1" y="1434"/>
                </a:lnTo>
                <a:lnTo>
                  <a:pt x="6" y="1439"/>
                </a:lnTo>
                <a:lnTo>
                  <a:pt x="11" y="1444"/>
                </a:lnTo>
                <a:lnTo>
                  <a:pt x="26" y="1456"/>
                </a:lnTo>
                <a:lnTo>
                  <a:pt x="26" y="1456"/>
                </a:lnTo>
                <a:lnTo>
                  <a:pt x="30" y="1458"/>
                </a:lnTo>
                <a:lnTo>
                  <a:pt x="36" y="1461"/>
                </a:lnTo>
                <a:lnTo>
                  <a:pt x="42" y="1461"/>
                </a:lnTo>
                <a:lnTo>
                  <a:pt x="50" y="1461"/>
                </a:lnTo>
                <a:lnTo>
                  <a:pt x="67" y="1459"/>
                </a:lnTo>
                <a:lnTo>
                  <a:pt x="85" y="1456"/>
                </a:lnTo>
                <a:lnTo>
                  <a:pt x="102" y="1453"/>
                </a:lnTo>
                <a:lnTo>
                  <a:pt x="116" y="1449"/>
                </a:lnTo>
                <a:lnTo>
                  <a:pt x="128" y="1445"/>
                </a:lnTo>
                <a:lnTo>
                  <a:pt x="128" y="1445"/>
                </a:lnTo>
                <a:lnTo>
                  <a:pt x="343" y="1327"/>
                </a:lnTo>
                <a:lnTo>
                  <a:pt x="343" y="1327"/>
                </a:lnTo>
                <a:lnTo>
                  <a:pt x="370" y="1313"/>
                </a:lnTo>
                <a:lnTo>
                  <a:pt x="391" y="1299"/>
                </a:lnTo>
                <a:lnTo>
                  <a:pt x="402" y="1294"/>
                </a:lnTo>
                <a:lnTo>
                  <a:pt x="412" y="1288"/>
                </a:lnTo>
                <a:lnTo>
                  <a:pt x="425" y="1284"/>
                </a:lnTo>
                <a:lnTo>
                  <a:pt x="437" y="1280"/>
                </a:lnTo>
                <a:lnTo>
                  <a:pt x="437" y="1280"/>
                </a:lnTo>
                <a:lnTo>
                  <a:pt x="445" y="1278"/>
                </a:lnTo>
                <a:lnTo>
                  <a:pt x="455" y="1272"/>
                </a:lnTo>
                <a:lnTo>
                  <a:pt x="480" y="1258"/>
                </a:lnTo>
                <a:lnTo>
                  <a:pt x="510" y="1239"/>
                </a:lnTo>
                <a:lnTo>
                  <a:pt x="540" y="1218"/>
                </a:lnTo>
                <a:lnTo>
                  <a:pt x="593" y="1178"/>
                </a:lnTo>
                <a:lnTo>
                  <a:pt x="616" y="1162"/>
                </a:lnTo>
                <a:lnTo>
                  <a:pt x="616" y="1162"/>
                </a:lnTo>
                <a:lnTo>
                  <a:pt x="619" y="1160"/>
                </a:lnTo>
                <a:lnTo>
                  <a:pt x="626" y="1160"/>
                </a:lnTo>
                <a:lnTo>
                  <a:pt x="631" y="1158"/>
                </a:lnTo>
                <a:lnTo>
                  <a:pt x="636" y="1157"/>
                </a:lnTo>
                <a:lnTo>
                  <a:pt x="641" y="1154"/>
                </a:lnTo>
                <a:lnTo>
                  <a:pt x="646" y="1149"/>
                </a:lnTo>
                <a:lnTo>
                  <a:pt x="646" y="1149"/>
                </a:lnTo>
                <a:lnTo>
                  <a:pt x="662" y="1134"/>
                </a:lnTo>
                <a:lnTo>
                  <a:pt x="674" y="1121"/>
                </a:lnTo>
                <a:lnTo>
                  <a:pt x="688" y="1108"/>
                </a:lnTo>
                <a:lnTo>
                  <a:pt x="706" y="1092"/>
                </a:lnTo>
                <a:lnTo>
                  <a:pt x="727" y="1078"/>
                </a:lnTo>
                <a:lnTo>
                  <a:pt x="751" y="1063"/>
                </a:lnTo>
                <a:lnTo>
                  <a:pt x="763" y="1056"/>
                </a:lnTo>
                <a:lnTo>
                  <a:pt x="777" y="1050"/>
                </a:lnTo>
                <a:lnTo>
                  <a:pt x="777" y="1050"/>
                </a:lnTo>
                <a:lnTo>
                  <a:pt x="843" y="1019"/>
                </a:lnTo>
                <a:lnTo>
                  <a:pt x="914" y="986"/>
                </a:lnTo>
                <a:lnTo>
                  <a:pt x="997" y="947"/>
                </a:lnTo>
                <a:lnTo>
                  <a:pt x="997" y="947"/>
                </a:lnTo>
                <a:lnTo>
                  <a:pt x="1019" y="939"/>
                </a:lnTo>
                <a:lnTo>
                  <a:pt x="1036" y="934"/>
                </a:lnTo>
                <a:lnTo>
                  <a:pt x="1043" y="933"/>
                </a:lnTo>
                <a:lnTo>
                  <a:pt x="1046" y="932"/>
                </a:lnTo>
                <a:lnTo>
                  <a:pt x="1046" y="932"/>
                </a:lnTo>
                <a:lnTo>
                  <a:pt x="1048" y="933"/>
                </a:lnTo>
                <a:lnTo>
                  <a:pt x="1052" y="934"/>
                </a:lnTo>
                <a:lnTo>
                  <a:pt x="1056" y="940"/>
                </a:lnTo>
                <a:lnTo>
                  <a:pt x="1058" y="945"/>
                </a:lnTo>
                <a:lnTo>
                  <a:pt x="1058" y="949"/>
                </a:lnTo>
                <a:lnTo>
                  <a:pt x="1058" y="951"/>
                </a:lnTo>
                <a:lnTo>
                  <a:pt x="1058" y="951"/>
                </a:lnTo>
                <a:lnTo>
                  <a:pt x="1057" y="956"/>
                </a:lnTo>
                <a:lnTo>
                  <a:pt x="1057" y="961"/>
                </a:lnTo>
                <a:lnTo>
                  <a:pt x="1055" y="966"/>
                </a:lnTo>
                <a:lnTo>
                  <a:pt x="1053" y="969"/>
                </a:lnTo>
                <a:lnTo>
                  <a:pt x="1049" y="972"/>
                </a:lnTo>
                <a:lnTo>
                  <a:pt x="1049" y="972"/>
                </a:lnTo>
                <a:lnTo>
                  <a:pt x="1046" y="975"/>
                </a:lnTo>
                <a:lnTo>
                  <a:pt x="1045" y="977"/>
                </a:lnTo>
                <a:lnTo>
                  <a:pt x="1044" y="980"/>
                </a:lnTo>
                <a:lnTo>
                  <a:pt x="1044" y="981"/>
                </a:lnTo>
                <a:lnTo>
                  <a:pt x="1041" y="984"/>
                </a:lnTo>
                <a:lnTo>
                  <a:pt x="1034" y="990"/>
                </a:lnTo>
                <a:lnTo>
                  <a:pt x="1034" y="990"/>
                </a:lnTo>
                <a:lnTo>
                  <a:pt x="1024" y="999"/>
                </a:lnTo>
                <a:lnTo>
                  <a:pt x="1018" y="1005"/>
                </a:lnTo>
                <a:lnTo>
                  <a:pt x="1006" y="1019"/>
                </a:lnTo>
                <a:lnTo>
                  <a:pt x="1006" y="1019"/>
                </a:lnTo>
                <a:lnTo>
                  <a:pt x="997" y="1029"/>
                </a:lnTo>
                <a:lnTo>
                  <a:pt x="983" y="1051"/>
                </a:lnTo>
                <a:lnTo>
                  <a:pt x="945" y="1109"/>
                </a:lnTo>
                <a:lnTo>
                  <a:pt x="903" y="1175"/>
                </a:lnTo>
                <a:lnTo>
                  <a:pt x="884" y="1203"/>
                </a:lnTo>
                <a:lnTo>
                  <a:pt x="868" y="1223"/>
                </a:lnTo>
                <a:lnTo>
                  <a:pt x="868" y="1223"/>
                </a:lnTo>
                <a:lnTo>
                  <a:pt x="845" y="1258"/>
                </a:lnTo>
                <a:lnTo>
                  <a:pt x="825" y="1290"/>
                </a:lnTo>
                <a:lnTo>
                  <a:pt x="817" y="1305"/>
                </a:lnTo>
                <a:lnTo>
                  <a:pt x="810" y="1318"/>
                </a:lnTo>
                <a:lnTo>
                  <a:pt x="807" y="1328"/>
                </a:lnTo>
                <a:lnTo>
                  <a:pt x="805" y="1337"/>
                </a:lnTo>
                <a:lnTo>
                  <a:pt x="805" y="1337"/>
                </a:lnTo>
                <a:lnTo>
                  <a:pt x="803" y="1371"/>
                </a:lnTo>
                <a:lnTo>
                  <a:pt x="803" y="1371"/>
                </a:lnTo>
                <a:lnTo>
                  <a:pt x="790" y="1392"/>
                </a:lnTo>
                <a:lnTo>
                  <a:pt x="760" y="1440"/>
                </a:lnTo>
                <a:lnTo>
                  <a:pt x="744" y="1468"/>
                </a:lnTo>
                <a:lnTo>
                  <a:pt x="730" y="1496"/>
                </a:lnTo>
                <a:lnTo>
                  <a:pt x="718" y="1520"/>
                </a:lnTo>
                <a:lnTo>
                  <a:pt x="715" y="1529"/>
                </a:lnTo>
                <a:lnTo>
                  <a:pt x="714" y="1537"/>
                </a:lnTo>
                <a:lnTo>
                  <a:pt x="714" y="1537"/>
                </a:lnTo>
                <a:lnTo>
                  <a:pt x="711" y="1560"/>
                </a:lnTo>
                <a:lnTo>
                  <a:pt x="707" y="1581"/>
                </a:lnTo>
                <a:lnTo>
                  <a:pt x="705" y="1593"/>
                </a:lnTo>
                <a:lnTo>
                  <a:pt x="701" y="1604"/>
                </a:lnTo>
                <a:lnTo>
                  <a:pt x="696" y="1615"/>
                </a:lnTo>
                <a:lnTo>
                  <a:pt x="689" y="1628"/>
                </a:lnTo>
                <a:lnTo>
                  <a:pt x="689" y="1628"/>
                </a:lnTo>
                <a:lnTo>
                  <a:pt x="684" y="1637"/>
                </a:lnTo>
                <a:lnTo>
                  <a:pt x="678" y="1652"/>
                </a:lnTo>
                <a:lnTo>
                  <a:pt x="665" y="1690"/>
                </a:lnTo>
                <a:lnTo>
                  <a:pt x="648" y="1738"/>
                </a:lnTo>
                <a:lnTo>
                  <a:pt x="631" y="1792"/>
                </a:lnTo>
                <a:lnTo>
                  <a:pt x="616" y="1843"/>
                </a:lnTo>
                <a:lnTo>
                  <a:pt x="602" y="1888"/>
                </a:lnTo>
                <a:lnTo>
                  <a:pt x="594" y="1922"/>
                </a:lnTo>
                <a:lnTo>
                  <a:pt x="592" y="1932"/>
                </a:lnTo>
                <a:lnTo>
                  <a:pt x="592" y="1937"/>
                </a:lnTo>
                <a:lnTo>
                  <a:pt x="601" y="1960"/>
                </a:lnTo>
                <a:lnTo>
                  <a:pt x="601" y="1960"/>
                </a:lnTo>
                <a:lnTo>
                  <a:pt x="600" y="1980"/>
                </a:lnTo>
                <a:lnTo>
                  <a:pt x="599" y="2028"/>
                </a:lnTo>
                <a:lnTo>
                  <a:pt x="600" y="2057"/>
                </a:lnTo>
                <a:lnTo>
                  <a:pt x="601" y="2084"/>
                </a:lnTo>
                <a:lnTo>
                  <a:pt x="605" y="2110"/>
                </a:lnTo>
                <a:lnTo>
                  <a:pt x="608" y="2120"/>
                </a:lnTo>
                <a:lnTo>
                  <a:pt x="610" y="2129"/>
                </a:lnTo>
                <a:lnTo>
                  <a:pt x="610" y="2129"/>
                </a:lnTo>
                <a:lnTo>
                  <a:pt x="618" y="2144"/>
                </a:lnTo>
                <a:lnTo>
                  <a:pt x="625" y="2157"/>
                </a:lnTo>
                <a:lnTo>
                  <a:pt x="632" y="2168"/>
                </a:lnTo>
                <a:lnTo>
                  <a:pt x="639" y="2177"/>
                </a:lnTo>
                <a:lnTo>
                  <a:pt x="646" y="2184"/>
                </a:lnTo>
                <a:lnTo>
                  <a:pt x="651" y="2187"/>
                </a:lnTo>
                <a:lnTo>
                  <a:pt x="655" y="2188"/>
                </a:lnTo>
                <a:lnTo>
                  <a:pt x="657" y="2188"/>
                </a:lnTo>
                <a:lnTo>
                  <a:pt x="658" y="2186"/>
                </a:lnTo>
                <a:lnTo>
                  <a:pt x="658" y="2186"/>
                </a:lnTo>
                <a:lnTo>
                  <a:pt x="658" y="2178"/>
                </a:lnTo>
                <a:lnTo>
                  <a:pt x="658" y="2161"/>
                </a:lnTo>
                <a:lnTo>
                  <a:pt x="656" y="2113"/>
                </a:lnTo>
                <a:lnTo>
                  <a:pt x="653" y="2064"/>
                </a:lnTo>
                <a:lnTo>
                  <a:pt x="653" y="2045"/>
                </a:lnTo>
                <a:lnTo>
                  <a:pt x="653" y="2034"/>
                </a:lnTo>
                <a:lnTo>
                  <a:pt x="653" y="2034"/>
                </a:lnTo>
                <a:lnTo>
                  <a:pt x="658" y="2008"/>
                </a:lnTo>
                <a:lnTo>
                  <a:pt x="662" y="1998"/>
                </a:lnTo>
                <a:lnTo>
                  <a:pt x="666" y="1989"/>
                </a:lnTo>
                <a:lnTo>
                  <a:pt x="666" y="1989"/>
                </a:lnTo>
                <a:lnTo>
                  <a:pt x="670" y="1982"/>
                </a:lnTo>
                <a:lnTo>
                  <a:pt x="676" y="1976"/>
                </a:lnTo>
                <a:lnTo>
                  <a:pt x="682" y="1968"/>
                </a:lnTo>
                <a:lnTo>
                  <a:pt x="687" y="1955"/>
                </a:lnTo>
                <a:lnTo>
                  <a:pt x="687" y="1955"/>
                </a:lnTo>
                <a:lnTo>
                  <a:pt x="710" y="1897"/>
                </a:lnTo>
                <a:lnTo>
                  <a:pt x="752" y="1790"/>
                </a:lnTo>
                <a:lnTo>
                  <a:pt x="794" y="1683"/>
                </a:lnTo>
                <a:lnTo>
                  <a:pt x="810" y="1645"/>
                </a:lnTo>
                <a:lnTo>
                  <a:pt x="816" y="1634"/>
                </a:lnTo>
                <a:lnTo>
                  <a:pt x="819" y="1627"/>
                </a:lnTo>
                <a:lnTo>
                  <a:pt x="819" y="1627"/>
                </a:lnTo>
                <a:lnTo>
                  <a:pt x="826" y="1616"/>
                </a:lnTo>
                <a:lnTo>
                  <a:pt x="835" y="1598"/>
                </a:lnTo>
                <a:lnTo>
                  <a:pt x="855" y="1551"/>
                </a:lnTo>
                <a:lnTo>
                  <a:pt x="875" y="1502"/>
                </a:lnTo>
                <a:lnTo>
                  <a:pt x="884" y="1482"/>
                </a:lnTo>
                <a:lnTo>
                  <a:pt x="891" y="1467"/>
                </a:lnTo>
                <a:lnTo>
                  <a:pt x="891" y="1467"/>
                </a:lnTo>
                <a:lnTo>
                  <a:pt x="911" y="1433"/>
                </a:lnTo>
                <a:lnTo>
                  <a:pt x="916" y="1422"/>
                </a:lnTo>
                <a:lnTo>
                  <a:pt x="921" y="1415"/>
                </a:lnTo>
                <a:lnTo>
                  <a:pt x="921" y="1415"/>
                </a:lnTo>
                <a:lnTo>
                  <a:pt x="924" y="1408"/>
                </a:lnTo>
                <a:lnTo>
                  <a:pt x="926" y="1399"/>
                </a:lnTo>
                <a:lnTo>
                  <a:pt x="933" y="1373"/>
                </a:lnTo>
                <a:lnTo>
                  <a:pt x="940" y="1346"/>
                </a:lnTo>
                <a:lnTo>
                  <a:pt x="945" y="1328"/>
                </a:lnTo>
                <a:lnTo>
                  <a:pt x="945" y="1328"/>
                </a:lnTo>
                <a:lnTo>
                  <a:pt x="953" y="1317"/>
                </a:lnTo>
                <a:lnTo>
                  <a:pt x="971" y="1295"/>
                </a:lnTo>
                <a:lnTo>
                  <a:pt x="1022" y="1231"/>
                </a:lnTo>
                <a:lnTo>
                  <a:pt x="1096" y="1145"/>
                </a:lnTo>
                <a:lnTo>
                  <a:pt x="1119" y="1134"/>
                </a:lnTo>
                <a:lnTo>
                  <a:pt x="1119" y="1134"/>
                </a:lnTo>
                <a:lnTo>
                  <a:pt x="1106" y="1184"/>
                </a:lnTo>
                <a:lnTo>
                  <a:pt x="1095" y="1229"/>
                </a:lnTo>
                <a:lnTo>
                  <a:pt x="1085" y="1272"/>
                </a:lnTo>
                <a:lnTo>
                  <a:pt x="1085" y="1272"/>
                </a:lnTo>
                <a:lnTo>
                  <a:pt x="1082" y="1291"/>
                </a:lnTo>
                <a:lnTo>
                  <a:pt x="1079" y="1310"/>
                </a:lnTo>
                <a:lnTo>
                  <a:pt x="1077" y="1347"/>
                </a:lnTo>
                <a:lnTo>
                  <a:pt x="1076" y="1364"/>
                </a:lnTo>
                <a:lnTo>
                  <a:pt x="1074" y="1380"/>
                </a:lnTo>
                <a:lnTo>
                  <a:pt x="1070" y="1394"/>
                </a:lnTo>
                <a:lnTo>
                  <a:pt x="1066" y="1406"/>
                </a:lnTo>
                <a:lnTo>
                  <a:pt x="1066" y="1406"/>
                </a:lnTo>
                <a:lnTo>
                  <a:pt x="1058" y="1422"/>
                </a:lnTo>
                <a:lnTo>
                  <a:pt x="1054" y="1433"/>
                </a:lnTo>
                <a:lnTo>
                  <a:pt x="1052" y="1440"/>
                </a:lnTo>
                <a:lnTo>
                  <a:pt x="1050" y="1452"/>
                </a:lnTo>
                <a:lnTo>
                  <a:pt x="1050" y="1452"/>
                </a:lnTo>
                <a:lnTo>
                  <a:pt x="1052" y="1458"/>
                </a:lnTo>
                <a:lnTo>
                  <a:pt x="1053" y="1465"/>
                </a:lnTo>
                <a:lnTo>
                  <a:pt x="1057" y="1477"/>
                </a:lnTo>
                <a:lnTo>
                  <a:pt x="1063" y="1488"/>
                </a:lnTo>
                <a:lnTo>
                  <a:pt x="1064" y="1492"/>
                </a:lnTo>
                <a:lnTo>
                  <a:pt x="1064" y="1494"/>
                </a:lnTo>
                <a:lnTo>
                  <a:pt x="1064" y="1494"/>
                </a:lnTo>
                <a:lnTo>
                  <a:pt x="1064" y="1499"/>
                </a:lnTo>
                <a:lnTo>
                  <a:pt x="1065" y="1509"/>
                </a:lnTo>
                <a:lnTo>
                  <a:pt x="1068" y="1523"/>
                </a:lnTo>
                <a:lnTo>
                  <a:pt x="1072" y="1541"/>
                </a:lnTo>
                <a:lnTo>
                  <a:pt x="1077" y="1561"/>
                </a:lnTo>
                <a:lnTo>
                  <a:pt x="1084" y="1580"/>
                </a:lnTo>
                <a:lnTo>
                  <a:pt x="1092" y="1599"/>
                </a:lnTo>
                <a:lnTo>
                  <a:pt x="1096" y="1608"/>
                </a:lnTo>
                <a:lnTo>
                  <a:pt x="1101" y="1616"/>
                </a:lnTo>
                <a:lnTo>
                  <a:pt x="1101" y="1616"/>
                </a:lnTo>
                <a:lnTo>
                  <a:pt x="1117" y="1642"/>
                </a:lnTo>
                <a:lnTo>
                  <a:pt x="1129" y="1662"/>
                </a:lnTo>
                <a:lnTo>
                  <a:pt x="1134" y="1675"/>
                </a:lnTo>
                <a:lnTo>
                  <a:pt x="1136" y="1680"/>
                </a:lnTo>
                <a:lnTo>
                  <a:pt x="1136" y="1680"/>
                </a:lnTo>
                <a:lnTo>
                  <a:pt x="1143" y="1697"/>
                </a:lnTo>
                <a:lnTo>
                  <a:pt x="1159" y="1736"/>
                </a:lnTo>
                <a:lnTo>
                  <a:pt x="1169" y="1758"/>
                </a:lnTo>
                <a:lnTo>
                  <a:pt x="1180" y="1778"/>
                </a:lnTo>
                <a:lnTo>
                  <a:pt x="1190" y="1796"/>
                </a:lnTo>
                <a:lnTo>
                  <a:pt x="1196" y="1803"/>
                </a:lnTo>
                <a:lnTo>
                  <a:pt x="1200" y="1809"/>
                </a:lnTo>
                <a:lnTo>
                  <a:pt x="1200" y="1809"/>
                </a:lnTo>
                <a:lnTo>
                  <a:pt x="1217" y="1824"/>
                </a:lnTo>
                <a:lnTo>
                  <a:pt x="1225" y="1830"/>
                </a:lnTo>
                <a:lnTo>
                  <a:pt x="1233" y="1836"/>
                </a:lnTo>
                <a:lnTo>
                  <a:pt x="1238" y="1839"/>
                </a:lnTo>
                <a:lnTo>
                  <a:pt x="1244" y="1840"/>
                </a:lnTo>
                <a:lnTo>
                  <a:pt x="1248" y="1840"/>
                </a:lnTo>
                <a:lnTo>
                  <a:pt x="1250" y="1838"/>
                </a:lnTo>
                <a:lnTo>
                  <a:pt x="1252" y="1837"/>
                </a:lnTo>
                <a:lnTo>
                  <a:pt x="1252" y="1837"/>
                </a:lnTo>
                <a:lnTo>
                  <a:pt x="1267" y="1808"/>
                </a:lnTo>
                <a:lnTo>
                  <a:pt x="1277" y="1789"/>
                </a:lnTo>
                <a:lnTo>
                  <a:pt x="1277" y="1789"/>
                </a:lnTo>
                <a:lnTo>
                  <a:pt x="1301" y="1771"/>
                </a:lnTo>
                <a:lnTo>
                  <a:pt x="1326" y="1753"/>
                </a:lnTo>
                <a:lnTo>
                  <a:pt x="1357" y="1734"/>
                </a:lnTo>
                <a:lnTo>
                  <a:pt x="1357" y="1734"/>
                </a:lnTo>
                <a:lnTo>
                  <a:pt x="1364" y="1729"/>
                </a:lnTo>
                <a:lnTo>
                  <a:pt x="1371" y="1724"/>
                </a:lnTo>
                <a:lnTo>
                  <a:pt x="1377" y="1718"/>
                </a:lnTo>
                <a:lnTo>
                  <a:pt x="1382" y="1712"/>
                </a:lnTo>
                <a:lnTo>
                  <a:pt x="1391" y="1700"/>
                </a:lnTo>
                <a:lnTo>
                  <a:pt x="1397" y="1688"/>
                </a:lnTo>
                <a:lnTo>
                  <a:pt x="1401" y="1677"/>
                </a:lnTo>
                <a:lnTo>
                  <a:pt x="1404" y="1668"/>
                </a:lnTo>
                <a:lnTo>
                  <a:pt x="1406" y="1660"/>
                </a:lnTo>
                <a:lnTo>
                  <a:pt x="1309" y="1719"/>
                </a:lnTo>
                <a:lnTo>
                  <a:pt x="1309" y="1719"/>
                </a:lnTo>
                <a:lnTo>
                  <a:pt x="1301" y="1716"/>
                </a:lnTo>
                <a:lnTo>
                  <a:pt x="1285" y="1706"/>
                </a:lnTo>
                <a:lnTo>
                  <a:pt x="1277" y="1700"/>
                </a:lnTo>
                <a:lnTo>
                  <a:pt x="1271" y="1695"/>
                </a:lnTo>
                <a:lnTo>
                  <a:pt x="1266" y="1689"/>
                </a:lnTo>
                <a:lnTo>
                  <a:pt x="1265" y="1687"/>
                </a:lnTo>
                <a:lnTo>
                  <a:pt x="1265" y="1684"/>
                </a:lnTo>
                <a:lnTo>
                  <a:pt x="1265" y="1684"/>
                </a:lnTo>
                <a:lnTo>
                  <a:pt x="1265" y="1681"/>
                </a:lnTo>
                <a:lnTo>
                  <a:pt x="1264" y="1678"/>
                </a:lnTo>
                <a:lnTo>
                  <a:pt x="1259" y="1665"/>
                </a:lnTo>
                <a:lnTo>
                  <a:pt x="1253" y="1650"/>
                </a:lnTo>
                <a:lnTo>
                  <a:pt x="1245" y="1632"/>
                </a:lnTo>
                <a:lnTo>
                  <a:pt x="1226" y="1596"/>
                </a:lnTo>
                <a:lnTo>
                  <a:pt x="1217" y="1580"/>
                </a:lnTo>
                <a:lnTo>
                  <a:pt x="1209" y="1568"/>
                </a:lnTo>
                <a:lnTo>
                  <a:pt x="1209" y="1568"/>
                </a:lnTo>
                <a:lnTo>
                  <a:pt x="1202" y="1556"/>
                </a:lnTo>
                <a:lnTo>
                  <a:pt x="1195" y="1542"/>
                </a:lnTo>
                <a:lnTo>
                  <a:pt x="1187" y="1527"/>
                </a:lnTo>
                <a:lnTo>
                  <a:pt x="1179" y="1510"/>
                </a:lnTo>
                <a:lnTo>
                  <a:pt x="1173" y="1494"/>
                </a:lnTo>
                <a:lnTo>
                  <a:pt x="1169" y="1480"/>
                </a:lnTo>
                <a:lnTo>
                  <a:pt x="1167" y="1468"/>
                </a:lnTo>
                <a:lnTo>
                  <a:pt x="1167" y="1464"/>
                </a:lnTo>
                <a:lnTo>
                  <a:pt x="1168" y="1461"/>
                </a:lnTo>
                <a:lnTo>
                  <a:pt x="1168" y="1461"/>
                </a:lnTo>
                <a:lnTo>
                  <a:pt x="1170" y="1455"/>
                </a:lnTo>
                <a:lnTo>
                  <a:pt x="1172" y="1453"/>
                </a:lnTo>
                <a:lnTo>
                  <a:pt x="1177" y="1449"/>
                </a:lnTo>
                <a:lnTo>
                  <a:pt x="1179" y="1447"/>
                </a:lnTo>
                <a:lnTo>
                  <a:pt x="1180" y="1445"/>
                </a:lnTo>
                <a:lnTo>
                  <a:pt x="1182" y="1441"/>
                </a:lnTo>
                <a:lnTo>
                  <a:pt x="1183" y="1435"/>
                </a:lnTo>
                <a:lnTo>
                  <a:pt x="1183" y="1435"/>
                </a:lnTo>
                <a:lnTo>
                  <a:pt x="1184" y="1428"/>
                </a:lnTo>
                <a:lnTo>
                  <a:pt x="1183" y="1422"/>
                </a:lnTo>
                <a:lnTo>
                  <a:pt x="1180" y="1412"/>
                </a:lnTo>
                <a:lnTo>
                  <a:pt x="1179" y="1407"/>
                </a:lnTo>
                <a:lnTo>
                  <a:pt x="1178" y="1401"/>
                </a:lnTo>
                <a:lnTo>
                  <a:pt x="1178" y="1396"/>
                </a:lnTo>
                <a:lnTo>
                  <a:pt x="1179" y="1390"/>
                </a:lnTo>
                <a:lnTo>
                  <a:pt x="1179" y="1390"/>
                </a:lnTo>
                <a:lnTo>
                  <a:pt x="1182" y="1381"/>
                </a:lnTo>
                <a:lnTo>
                  <a:pt x="1189" y="1370"/>
                </a:lnTo>
                <a:lnTo>
                  <a:pt x="1206" y="1343"/>
                </a:lnTo>
                <a:lnTo>
                  <a:pt x="1227" y="1310"/>
                </a:lnTo>
                <a:lnTo>
                  <a:pt x="1227" y="1310"/>
                </a:lnTo>
                <a:lnTo>
                  <a:pt x="1237" y="1330"/>
                </a:lnTo>
                <a:lnTo>
                  <a:pt x="1259" y="1373"/>
                </a:lnTo>
                <a:lnTo>
                  <a:pt x="1273" y="1398"/>
                </a:lnTo>
                <a:lnTo>
                  <a:pt x="1286" y="1420"/>
                </a:lnTo>
                <a:lnTo>
                  <a:pt x="1294" y="1430"/>
                </a:lnTo>
                <a:lnTo>
                  <a:pt x="1300" y="1438"/>
                </a:lnTo>
                <a:lnTo>
                  <a:pt x="1306" y="1445"/>
                </a:lnTo>
                <a:lnTo>
                  <a:pt x="1312" y="1449"/>
                </a:lnTo>
                <a:lnTo>
                  <a:pt x="1312" y="1449"/>
                </a:lnTo>
                <a:lnTo>
                  <a:pt x="1319" y="1452"/>
                </a:lnTo>
                <a:lnTo>
                  <a:pt x="1325" y="1454"/>
                </a:lnTo>
                <a:lnTo>
                  <a:pt x="1333" y="1456"/>
                </a:lnTo>
                <a:lnTo>
                  <a:pt x="1343" y="1457"/>
                </a:lnTo>
                <a:lnTo>
                  <a:pt x="1363" y="1457"/>
                </a:lnTo>
                <a:lnTo>
                  <a:pt x="1387" y="1455"/>
                </a:lnTo>
                <a:lnTo>
                  <a:pt x="1411" y="1452"/>
                </a:lnTo>
                <a:lnTo>
                  <a:pt x="1437" y="1446"/>
                </a:lnTo>
                <a:lnTo>
                  <a:pt x="1462" y="1440"/>
                </a:lnTo>
                <a:lnTo>
                  <a:pt x="1486" y="1433"/>
                </a:lnTo>
                <a:lnTo>
                  <a:pt x="1486" y="1433"/>
                </a:lnTo>
                <a:lnTo>
                  <a:pt x="1511" y="1424"/>
                </a:lnTo>
                <a:lnTo>
                  <a:pt x="1538" y="1409"/>
                </a:lnTo>
                <a:lnTo>
                  <a:pt x="1567" y="1392"/>
                </a:lnTo>
                <a:lnTo>
                  <a:pt x="1597" y="1371"/>
                </a:lnTo>
                <a:lnTo>
                  <a:pt x="1611" y="1360"/>
                </a:lnTo>
                <a:lnTo>
                  <a:pt x="1626" y="1346"/>
                </a:lnTo>
                <a:lnTo>
                  <a:pt x="1640" y="1334"/>
                </a:lnTo>
                <a:lnTo>
                  <a:pt x="1655" y="1319"/>
                </a:lnTo>
                <a:lnTo>
                  <a:pt x="1669" y="1305"/>
                </a:lnTo>
                <a:lnTo>
                  <a:pt x="1683" y="1289"/>
                </a:lnTo>
                <a:lnTo>
                  <a:pt x="1696" y="1272"/>
                </a:lnTo>
                <a:lnTo>
                  <a:pt x="1709" y="1256"/>
                </a:lnTo>
                <a:lnTo>
                  <a:pt x="1709" y="1256"/>
                </a:lnTo>
                <a:lnTo>
                  <a:pt x="1731" y="1223"/>
                </a:lnTo>
                <a:lnTo>
                  <a:pt x="1749" y="1194"/>
                </a:lnTo>
                <a:lnTo>
                  <a:pt x="1763" y="1171"/>
                </a:lnTo>
                <a:lnTo>
                  <a:pt x="1773" y="1149"/>
                </a:lnTo>
                <a:lnTo>
                  <a:pt x="1781" y="1132"/>
                </a:lnTo>
                <a:lnTo>
                  <a:pt x="1787" y="1118"/>
                </a:lnTo>
                <a:lnTo>
                  <a:pt x="1789" y="1106"/>
                </a:lnTo>
                <a:lnTo>
                  <a:pt x="1788" y="1097"/>
                </a:lnTo>
                <a:lnTo>
                  <a:pt x="1788" y="1097"/>
                </a:lnTo>
                <a:lnTo>
                  <a:pt x="1787" y="1089"/>
                </a:lnTo>
                <a:lnTo>
                  <a:pt x="1783" y="1082"/>
                </a:lnTo>
                <a:lnTo>
                  <a:pt x="1780" y="1078"/>
                </a:lnTo>
                <a:lnTo>
                  <a:pt x="1776" y="1073"/>
                </a:lnTo>
                <a:lnTo>
                  <a:pt x="1767" y="1065"/>
                </a:lnTo>
                <a:lnTo>
                  <a:pt x="1760" y="1059"/>
                </a:lnTo>
                <a:lnTo>
                  <a:pt x="1760" y="1059"/>
                </a:lnTo>
                <a:lnTo>
                  <a:pt x="1753" y="1053"/>
                </a:lnTo>
                <a:lnTo>
                  <a:pt x="1743" y="1046"/>
                </a:lnTo>
                <a:lnTo>
                  <a:pt x="1716" y="1029"/>
                </a:lnTo>
                <a:lnTo>
                  <a:pt x="1681" y="1009"/>
                </a:lnTo>
                <a:lnTo>
                  <a:pt x="1681" y="1009"/>
                </a:lnTo>
                <a:lnTo>
                  <a:pt x="1673" y="1010"/>
                </a:lnTo>
                <a:lnTo>
                  <a:pt x="1666" y="1012"/>
                </a:lnTo>
                <a:lnTo>
                  <a:pt x="1664" y="1013"/>
                </a:lnTo>
                <a:lnTo>
                  <a:pt x="1663" y="1015"/>
                </a:lnTo>
                <a:lnTo>
                  <a:pt x="1663" y="1015"/>
                </a:lnTo>
                <a:lnTo>
                  <a:pt x="1658" y="1027"/>
                </a:lnTo>
                <a:lnTo>
                  <a:pt x="1656" y="1035"/>
                </a:lnTo>
                <a:lnTo>
                  <a:pt x="1656" y="1035"/>
                </a:lnTo>
                <a:lnTo>
                  <a:pt x="1650" y="1034"/>
                </a:lnTo>
                <a:lnTo>
                  <a:pt x="1646" y="1034"/>
                </a:lnTo>
                <a:lnTo>
                  <a:pt x="1640" y="1035"/>
                </a:lnTo>
                <a:lnTo>
                  <a:pt x="1640" y="1035"/>
                </a:lnTo>
                <a:lnTo>
                  <a:pt x="1637" y="1035"/>
                </a:lnTo>
                <a:lnTo>
                  <a:pt x="1634" y="1035"/>
                </a:lnTo>
                <a:lnTo>
                  <a:pt x="1625" y="1036"/>
                </a:lnTo>
                <a:lnTo>
                  <a:pt x="1618" y="1037"/>
                </a:lnTo>
                <a:lnTo>
                  <a:pt x="1610" y="1041"/>
                </a:lnTo>
                <a:lnTo>
                  <a:pt x="1599" y="1046"/>
                </a:lnTo>
                <a:lnTo>
                  <a:pt x="1586" y="1054"/>
                </a:lnTo>
                <a:lnTo>
                  <a:pt x="1586" y="1054"/>
                </a:lnTo>
                <a:lnTo>
                  <a:pt x="1572" y="1063"/>
                </a:lnTo>
                <a:lnTo>
                  <a:pt x="1563" y="1072"/>
                </a:lnTo>
                <a:lnTo>
                  <a:pt x="1557" y="1080"/>
                </a:lnTo>
                <a:lnTo>
                  <a:pt x="1553" y="1087"/>
                </a:lnTo>
                <a:lnTo>
                  <a:pt x="1551" y="1092"/>
                </a:lnTo>
                <a:lnTo>
                  <a:pt x="1551" y="1097"/>
                </a:lnTo>
                <a:lnTo>
                  <a:pt x="1551" y="1100"/>
                </a:lnTo>
                <a:lnTo>
                  <a:pt x="1551" y="1100"/>
                </a:lnTo>
                <a:lnTo>
                  <a:pt x="1504" y="1080"/>
                </a:lnTo>
                <a:lnTo>
                  <a:pt x="1469" y="1063"/>
                </a:lnTo>
                <a:lnTo>
                  <a:pt x="1457" y="1056"/>
                </a:lnTo>
                <a:lnTo>
                  <a:pt x="1450" y="1051"/>
                </a:lnTo>
                <a:lnTo>
                  <a:pt x="1450" y="1051"/>
                </a:lnTo>
                <a:lnTo>
                  <a:pt x="1449" y="1048"/>
                </a:lnTo>
                <a:lnTo>
                  <a:pt x="1452" y="1046"/>
                </a:lnTo>
                <a:lnTo>
                  <a:pt x="1455" y="1044"/>
                </a:lnTo>
                <a:lnTo>
                  <a:pt x="1460" y="1041"/>
                </a:lnTo>
                <a:lnTo>
                  <a:pt x="1476" y="1035"/>
                </a:lnTo>
                <a:lnTo>
                  <a:pt x="1496" y="1029"/>
                </a:lnTo>
                <a:lnTo>
                  <a:pt x="1541" y="1018"/>
                </a:lnTo>
                <a:lnTo>
                  <a:pt x="1577" y="1012"/>
                </a:lnTo>
                <a:lnTo>
                  <a:pt x="1577" y="1012"/>
                </a:lnTo>
                <a:lnTo>
                  <a:pt x="1589" y="1009"/>
                </a:lnTo>
                <a:lnTo>
                  <a:pt x="1599" y="1009"/>
                </a:lnTo>
                <a:lnTo>
                  <a:pt x="1610" y="1009"/>
                </a:lnTo>
                <a:lnTo>
                  <a:pt x="1615" y="1009"/>
                </a:lnTo>
                <a:lnTo>
                  <a:pt x="1619" y="1008"/>
                </a:lnTo>
                <a:lnTo>
                  <a:pt x="1624" y="1006"/>
                </a:lnTo>
                <a:lnTo>
                  <a:pt x="1629" y="1003"/>
                </a:lnTo>
                <a:lnTo>
                  <a:pt x="1629" y="1003"/>
                </a:lnTo>
                <a:lnTo>
                  <a:pt x="1635" y="998"/>
                </a:lnTo>
                <a:lnTo>
                  <a:pt x="1638" y="994"/>
                </a:lnTo>
                <a:lnTo>
                  <a:pt x="1645" y="985"/>
                </a:lnTo>
                <a:lnTo>
                  <a:pt x="1649" y="981"/>
                </a:lnTo>
                <a:lnTo>
                  <a:pt x="1656" y="978"/>
                </a:lnTo>
                <a:lnTo>
                  <a:pt x="1666" y="975"/>
                </a:lnTo>
                <a:lnTo>
                  <a:pt x="1680" y="972"/>
                </a:lnTo>
                <a:lnTo>
                  <a:pt x="1680" y="972"/>
                </a:lnTo>
                <a:lnTo>
                  <a:pt x="1704" y="969"/>
                </a:lnTo>
                <a:lnTo>
                  <a:pt x="1713" y="968"/>
                </a:lnTo>
                <a:lnTo>
                  <a:pt x="1721" y="966"/>
                </a:lnTo>
                <a:lnTo>
                  <a:pt x="1731" y="962"/>
                </a:lnTo>
                <a:lnTo>
                  <a:pt x="1741" y="957"/>
                </a:lnTo>
                <a:lnTo>
                  <a:pt x="1773" y="939"/>
                </a:lnTo>
                <a:lnTo>
                  <a:pt x="1773" y="939"/>
                </a:lnTo>
                <a:lnTo>
                  <a:pt x="1794" y="926"/>
                </a:lnTo>
                <a:lnTo>
                  <a:pt x="1811" y="914"/>
                </a:lnTo>
                <a:lnTo>
                  <a:pt x="1827" y="902"/>
                </a:lnTo>
                <a:lnTo>
                  <a:pt x="1842" y="891"/>
                </a:lnTo>
                <a:lnTo>
                  <a:pt x="1852" y="881"/>
                </a:lnTo>
                <a:lnTo>
                  <a:pt x="1859" y="873"/>
                </a:lnTo>
                <a:lnTo>
                  <a:pt x="1865" y="867"/>
                </a:lnTo>
                <a:lnTo>
                  <a:pt x="1866" y="864"/>
                </a:lnTo>
                <a:lnTo>
                  <a:pt x="1866" y="864"/>
                </a:lnTo>
                <a:lnTo>
                  <a:pt x="1867" y="857"/>
                </a:lnTo>
                <a:lnTo>
                  <a:pt x="1872" y="847"/>
                </a:lnTo>
                <a:lnTo>
                  <a:pt x="1877" y="833"/>
                </a:lnTo>
                <a:lnTo>
                  <a:pt x="1885" y="817"/>
                </a:lnTo>
                <a:lnTo>
                  <a:pt x="1885" y="817"/>
                </a:lnTo>
                <a:lnTo>
                  <a:pt x="1893" y="801"/>
                </a:lnTo>
                <a:lnTo>
                  <a:pt x="1899" y="788"/>
                </a:lnTo>
                <a:lnTo>
                  <a:pt x="1902" y="779"/>
                </a:lnTo>
                <a:lnTo>
                  <a:pt x="1904" y="776"/>
                </a:lnTo>
                <a:lnTo>
                  <a:pt x="1905" y="776"/>
                </a:lnTo>
                <a:lnTo>
                  <a:pt x="1905" y="776"/>
                </a:lnTo>
                <a:lnTo>
                  <a:pt x="1913" y="777"/>
                </a:lnTo>
                <a:lnTo>
                  <a:pt x="1919" y="777"/>
                </a:lnTo>
                <a:lnTo>
                  <a:pt x="1926" y="776"/>
                </a:lnTo>
                <a:lnTo>
                  <a:pt x="1934" y="774"/>
                </a:lnTo>
                <a:lnTo>
                  <a:pt x="1943" y="771"/>
                </a:lnTo>
                <a:lnTo>
                  <a:pt x="1952" y="765"/>
                </a:lnTo>
                <a:lnTo>
                  <a:pt x="1962" y="757"/>
                </a:lnTo>
                <a:lnTo>
                  <a:pt x="1962" y="757"/>
                </a:lnTo>
                <a:lnTo>
                  <a:pt x="1980" y="737"/>
                </a:lnTo>
                <a:lnTo>
                  <a:pt x="1999" y="715"/>
                </a:lnTo>
                <a:lnTo>
                  <a:pt x="2007" y="704"/>
                </a:lnTo>
                <a:lnTo>
                  <a:pt x="2015" y="694"/>
                </a:lnTo>
                <a:lnTo>
                  <a:pt x="2020" y="683"/>
                </a:lnTo>
                <a:lnTo>
                  <a:pt x="2024" y="676"/>
                </a:lnTo>
                <a:lnTo>
                  <a:pt x="2024" y="676"/>
                </a:lnTo>
                <a:lnTo>
                  <a:pt x="2035" y="641"/>
                </a:lnTo>
                <a:lnTo>
                  <a:pt x="2043" y="620"/>
                </a:lnTo>
                <a:lnTo>
                  <a:pt x="2054" y="597"/>
                </a:lnTo>
                <a:lnTo>
                  <a:pt x="2054" y="597"/>
                </a:lnTo>
                <a:lnTo>
                  <a:pt x="2057" y="591"/>
                </a:lnTo>
                <a:lnTo>
                  <a:pt x="2063" y="585"/>
                </a:lnTo>
                <a:lnTo>
                  <a:pt x="2070" y="578"/>
                </a:lnTo>
                <a:lnTo>
                  <a:pt x="2077" y="571"/>
                </a:lnTo>
                <a:lnTo>
                  <a:pt x="2095" y="558"/>
                </a:lnTo>
                <a:lnTo>
                  <a:pt x="2114" y="547"/>
                </a:lnTo>
                <a:lnTo>
                  <a:pt x="2132" y="537"/>
                </a:lnTo>
                <a:lnTo>
                  <a:pt x="2148" y="530"/>
                </a:lnTo>
                <a:lnTo>
                  <a:pt x="2160" y="527"/>
                </a:lnTo>
                <a:lnTo>
                  <a:pt x="2163" y="527"/>
                </a:lnTo>
                <a:lnTo>
                  <a:pt x="2165" y="528"/>
                </a:lnTo>
                <a:lnTo>
                  <a:pt x="2165" y="528"/>
                </a:lnTo>
                <a:lnTo>
                  <a:pt x="2166" y="531"/>
                </a:lnTo>
                <a:lnTo>
                  <a:pt x="2168" y="536"/>
                </a:lnTo>
                <a:lnTo>
                  <a:pt x="2173" y="545"/>
                </a:lnTo>
                <a:lnTo>
                  <a:pt x="2180" y="554"/>
                </a:lnTo>
                <a:lnTo>
                  <a:pt x="2180" y="554"/>
                </a:lnTo>
                <a:lnTo>
                  <a:pt x="2168" y="567"/>
                </a:lnTo>
                <a:lnTo>
                  <a:pt x="2156" y="584"/>
                </a:lnTo>
                <a:lnTo>
                  <a:pt x="2141" y="603"/>
                </a:lnTo>
                <a:lnTo>
                  <a:pt x="2125" y="625"/>
                </a:lnTo>
                <a:lnTo>
                  <a:pt x="2111" y="649"/>
                </a:lnTo>
                <a:lnTo>
                  <a:pt x="2099" y="671"/>
                </a:lnTo>
                <a:lnTo>
                  <a:pt x="2094" y="681"/>
                </a:lnTo>
                <a:lnTo>
                  <a:pt x="2092" y="691"/>
                </a:lnTo>
                <a:lnTo>
                  <a:pt x="2092" y="691"/>
                </a:lnTo>
                <a:lnTo>
                  <a:pt x="2090" y="701"/>
                </a:lnTo>
                <a:lnTo>
                  <a:pt x="2087" y="710"/>
                </a:lnTo>
                <a:lnTo>
                  <a:pt x="2086" y="729"/>
                </a:lnTo>
                <a:lnTo>
                  <a:pt x="2086" y="747"/>
                </a:lnTo>
                <a:lnTo>
                  <a:pt x="2087" y="764"/>
                </a:lnTo>
                <a:lnTo>
                  <a:pt x="2089" y="780"/>
                </a:lnTo>
                <a:lnTo>
                  <a:pt x="2089" y="795"/>
                </a:lnTo>
                <a:lnTo>
                  <a:pt x="2087" y="810"/>
                </a:lnTo>
                <a:lnTo>
                  <a:pt x="2085" y="817"/>
                </a:lnTo>
                <a:lnTo>
                  <a:pt x="2083" y="823"/>
                </a:lnTo>
                <a:lnTo>
                  <a:pt x="2083" y="823"/>
                </a:lnTo>
                <a:lnTo>
                  <a:pt x="2077" y="836"/>
                </a:lnTo>
                <a:lnTo>
                  <a:pt x="2070" y="848"/>
                </a:lnTo>
                <a:lnTo>
                  <a:pt x="2054" y="873"/>
                </a:lnTo>
                <a:lnTo>
                  <a:pt x="2037" y="894"/>
                </a:lnTo>
                <a:lnTo>
                  <a:pt x="2023" y="913"/>
                </a:lnTo>
                <a:lnTo>
                  <a:pt x="2023" y="913"/>
                </a:lnTo>
                <a:lnTo>
                  <a:pt x="2005" y="938"/>
                </a:lnTo>
                <a:lnTo>
                  <a:pt x="1999" y="945"/>
                </a:lnTo>
                <a:lnTo>
                  <a:pt x="1996" y="949"/>
                </a:lnTo>
                <a:lnTo>
                  <a:pt x="1996" y="949"/>
                </a:lnTo>
                <a:lnTo>
                  <a:pt x="1976" y="962"/>
                </a:lnTo>
                <a:lnTo>
                  <a:pt x="1957" y="976"/>
                </a:lnTo>
                <a:lnTo>
                  <a:pt x="1937" y="991"/>
                </a:lnTo>
                <a:lnTo>
                  <a:pt x="1918" y="1007"/>
                </a:lnTo>
                <a:lnTo>
                  <a:pt x="1910" y="1015"/>
                </a:lnTo>
                <a:lnTo>
                  <a:pt x="1903" y="1022"/>
                </a:lnTo>
                <a:lnTo>
                  <a:pt x="1897" y="1028"/>
                </a:lnTo>
                <a:lnTo>
                  <a:pt x="1895" y="1034"/>
                </a:lnTo>
                <a:lnTo>
                  <a:pt x="1894" y="1038"/>
                </a:lnTo>
                <a:lnTo>
                  <a:pt x="1895" y="1041"/>
                </a:lnTo>
                <a:lnTo>
                  <a:pt x="1897" y="1042"/>
                </a:lnTo>
                <a:lnTo>
                  <a:pt x="1897" y="1042"/>
                </a:lnTo>
                <a:lnTo>
                  <a:pt x="1902" y="1044"/>
                </a:lnTo>
                <a:lnTo>
                  <a:pt x="1907" y="1046"/>
                </a:lnTo>
                <a:lnTo>
                  <a:pt x="1915" y="1047"/>
                </a:lnTo>
                <a:lnTo>
                  <a:pt x="1924" y="1047"/>
                </a:lnTo>
                <a:lnTo>
                  <a:pt x="1944" y="1046"/>
                </a:lnTo>
                <a:lnTo>
                  <a:pt x="1968" y="1042"/>
                </a:lnTo>
                <a:lnTo>
                  <a:pt x="1994" y="1036"/>
                </a:lnTo>
                <a:lnTo>
                  <a:pt x="2019" y="1028"/>
                </a:lnTo>
                <a:lnTo>
                  <a:pt x="2046" y="1017"/>
                </a:lnTo>
                <a:lnTo>
                  <a:pt x="2071" y="1005"/>
                </a:lnTo>
                <a:lnTo>
                  <a:pt x="2071" y="1005"/>
                </a:lnTo>
                <a:lnTo>
                  <a:pt x="2083" y="998"/>
                </a:lnTo>
                <a:lnTo>
                  <a:pt x="2094" y="990"/>
                </a:lnTo>
                <a:lnTo>
                  <a:pt x="2106" y="981"/>
                </a:lnTo>
                <a:lnTo>
                  <a:pt x="2118" y="971"/>
                </a:lnTo>
                <a:lnTo>
                  <a:pt x="2138" y="951"/>
                </a:lnTo>
                <a:lnTo>
                  <a:pt x="2157" y="932"/>
                </a:lnTo>
                <a:lnTo>
                  <a:pt x="2172" y="913"/>
                </a:lnTo>
                <a:lnTo>
                  <a:pt x="2185" y="898"/>
                </a:lnTo>
                <a:lnTo>
                  <a:pt x="2195" y="885"/>
                </a:lnTo>
                <a:lnTo>
                  <a:pt x="2195" y="885"/>
                </a:lnTo>
                <a:lnTo>
                  <a:pt x="2199" y="885"/>
                </a:lnTo>
                <a:lnTo>
                  <a:pt x="2205" y="886"/>
                </a:lnTo>
                <a:lnTo>
                  <a:pt x="2210" y="885"/>
                </a:lnTo>
                <a:lnTo>
                  <a:pt x="2217" y="883"/>
                </a:lnTo>
                <a:lnTo>
                  <a:pt x="2225" y="878"/>
                </a:lnTo>
                <a:lnTo>
                  <a:pt x="2233" y="872"/>
                </a:lnTo>
                <a:lnTo>
                  <a:pt x="2239" y="861"/>
                </a:lnTo>
                <a:lnTo>
                  <a:pt x="2239" y="861"/>
                </a:lnTo>
                <a:lnTo>
                  <a:pt x="2245" y="850"/>
                </a:lnTo>
                <a:lnTo>
                  <a:pt x="2247" y="844"/>
                </a:lnTo>
                <a:lnTo>
                  <a:pt x="2248" y="838"/>
                </a:lnTo>
                <a:lnTo>
                  <a:pt x="2248" y="833"/>
                </a:lnTo>
                <a:lnTo>
                  <a:pt x="2249" y="829"/>
                </a:lnTo>
                <a:lnTo>
                  <a:pt x="2252" y="825"/>
                </a:lnTo>
                <a:lnTo>
                  <a:pt x="2258" y="818"/>
                </a:lnTo>
                <a:lnTo>
                  <a:pt x="2271" y="808"/>
                </a:lnTo>
                <a:lnTo>
                  <a:pt x="2271" y="808"/>
                </a:lnTo>
                <a:lnTo>
                  <a:pt x="2283" y="798"/>
                </a:lnTo>
                <a:lnTo>
                  <a:pt x="2293" y="789"/>
                </a:lnTo>
                <a:lnTo>
                  <a:pt x="2309" y="772"/>
                </a:lnTo>
                <a:lnTo>
                  <a:pt x="2320" y="758"/>
                </a:lnTo>
                <a:lnTo>
                  <a:pt x="2325" y="752"/>
                </a:lnTo>
                <a:lnTo>
                  <a:pt x="2332" y="746"/>
                </a:lnTo>
                <a:lnTo>
                  <a:pt x="2332" y="746"/>
                </a:lnTo>
                <a:lnTo>
                  <a:pt x="2335" y="743"/>
                </a:lnTo>
                <a:lnTo>
                  <a:pt x="2340" y="736"/>
                </a:lnTo>
                <a:lnTo>
                  <a:pt x="2349" y="716"/>
                </a:lnTo>
                <a:lnTo>
                  <a:pt x="2360" y="690"/>
                </a:lnTo>
                <a:lnTo>
                  <a:pt x="2370" y="661"/>
                </a:lnTo>
                <a:lnTo>
                  <a:pt x="2380" y="630"/>
                </a:lnTo>
                <a:lnTo>
                  <a:pt x="2388" y="599"/>
                </a:lnTo>
                <a:lnTo>
                  <a:pt x="2394" y="573"/>
                </a:lnTo>
                <a:lnTo>
                  <a:pt x="2396" y="560"/>
                </a:lnTo>
                <a:lnTo>
                  <a:pt x="2396" y="551"/>
                </a:lnTo>
                <a:lnTo>
                  <a:pt x="2396" y="551"/>
                </a:lnTo>
                <a:lnTo>
                  <a:pt x="2396" y="535"/>
                </a:lnTo>
                <a:lnTo>
                  <a:pt x="2394" y="521"/>
                </a:lnTo>
                <a:lnTo>
                  <a:pt x="2391" y="511"/>
                </a:lnTo>
                <a:lnTo>
                  <a:pt x="2389" y="502"/>
                </a:lnTo>
                <a:lnTo>
                  <a:pt x="2387" y="496"/>
                </a:lnTo>
                <a:lnTo>
                  <a:pt x="2385" y="493"/>
                </a:lnTo>
                <a:lnTo>
                  <a:pt x="2382" y="490"/>
                </a:lnTo>
                <a:lnTo>
                  <a:pt x="2400" y="427"/>
                </a:lnTo>
                <a:lnTo>
                  <a:pt x="2400" y="427"/>
                </a:lnTo>
                <a:lnTo>
                  <a:pt x="2414" y="434"/>
                </a:lnTo>
                <a:lnTo>
                  <a:pt x="2443" y="449"/>
                </a:lnTo>
                <a:lnTo>
                  <a:pt x="2458" y="458"/>
                </a:lnTo>
                <a:lnTo>
                  <a:pt x="2471" y="466"/>
                </a:lnTo>
                <a:lnTo>
                  <a:pt x="2480" y="473"/>
                </a:lnTo>
                <a:lnTo>
                  <a:pt x="2481" y="475"/>
                </a:lnTo>
                <a:lnTo>
                  <a:pt x="2482" y="477"/>
                </a:lnTo>
                <a:lnTo>
                  <a:pt x="2482" y="477"/>
                </a:lnTo>
                <a:lnTo>
                  <a:pt x="2465" y="503"/>
                </a:lnTo>
                <a:lnTo>
                  <a:pt x="2452" y="528"/>
                </a:lnTo>
                <a:lnTo>
                  <a:pt x="2438" y="555"/>
                </a:lnTo>
                <a:lnTo>
                  <a:pt x="2425" y="580"/>
                </a:lnTo>
                <a:lnTo>
                  <a:pt x="2420" y="592"/>
                </a:lnTo>
                <a:lnTo>
                  <a:pt x="2417" y="601"/>
                </a:lnTo>
                <a:lnTo>
                  <a:pt x="2415" y="608"/>
                </a:lnTo>
                <a:lnTo>
                  <a:pt x="2415" y="614"/>
                </a:lnTo>
                <a:lnTo>
                  <a:pt x="2416" y="615"/>
                </a:lnTo>
                <a:lnTo>
                  <a:pt x="2417" y="616"/>
                </a:lnTo>
                <a:lnTo>
                  <a:pt x="2419" y="616"/>
                </a:lnTo>
                <a:lnTo>
                  <a:pt x="2423" y="615"/>
                </a:lnTo>
                <a:lnTo>
                  <a:pt x="2423" y="615"/>
                </a:lnTo>
                <a:lnTo>
                  <a:pt x="2428" y="612"/>
                </a:lnTo>
                <a:lnTo>
                  <a:pt x="2436" y="606"/>
                </a:lnTo>
                <a:lnTo>
                  <a:pt x="2453" y="592"/>
                </a:lnTo>
                <a:lnTo>
                  <a:pt x="2471" y="575"/>
                </a:lnTo>
                <a:lnTo>
                  <a:pt x="2487" y="556"/>
                </a:lnTo>
                <a:lnTo>
                  <a:pt x="2518" y="522"/>
                </a:lnTo>
                <a:lnTo>
                  <a:pt x="2530" y="508"/>
                </a:lnTo>
                <a:lnTo>
                  <a:pt x="2625" y="559"/>
                </a:lnTo>
                <a:lnTo>
                  <a:pt x="2625" y="559"/>
                </a:lnTo>
                <a:lnTo>
                  <a:pt x="2618" y="592"/>
                </a:lnTo>
                <a:lnTo>
                  <a:pt x="2613" y="625"/>
                </a:lnTo>
                <a:lnTo>
                  <a:pt x="2607" y="662"/>
                </a:lnTo>
                <a:lnTo>
                  <a:pt x="2603" y="698"/>
                </a:lnTo>
                <a:lnTo>
                  <a:pt x="2601" y="714"/>
                </a:lnTo>
                <a:lnTo>
                  <a:pt x="2600" y="727"/>
                </a:lnTo>
                <a:lnTo>
                  <a:pt x="2601" y="737"/>
                </a:lnTo>
                <a:lnTo>
                  <a:pt x="2603" y="745"/>
                </a:lnTo>
                <a:lnTo>
                  <a:pt x="2605" y="746"/>
                </a:lnTo>
                <a:lnTo>
                  <a:pt x="2606" y="747"/>
                </a:lnTo>
                <a:lnTo>
                  <a:pt x="2608" y="747"/>
                </a:lnTo>
                <a:lnTo>
                  <a:pt x="2612" y="745"/>
                </a:lnTo>
                <a:lnTo>
                  <a:pt x="2612" y="745"/>
                </a:lnTo>
                <a:lnTo>
                  <a:pt x="2616" y="739"/>
                </a:lnTo>
                <a:lnTo>
                  <a:pt x="2622" y="729"/>
                </a:lnTo>
                <a:lnTo>
                  <a:pt x="2627" y="718"/>
                </a:lnTo>
                <a:lnTo>
                  <a:pt x="2632" y="705"/>
                </a:lnTo>
                <a:lnTo>
                  <a:pt x="2642" y="673"/>
                </a:lnTo>
                <a:lnTo>
                  <a:pt x="2649" y="641"/>
                </a:lnTo>
                <a:lnTo>
                  <a:pt x="2656" y="608"/>
                </a:lnTo>
                <a:lnTo>
                  <a:pt x="2662" y="580"/>
                </a:lnTo>
                <a:lnTo>
                  <a:pt x="2666" y="555"/>
                </a:lnTo>
                <a:lnTo>
                  <a:pt x="2666" y="555"/>
                </a:lnTo>
                <a:lnTo>
                  <a:pt x="2671" y="541"/>
                </a:lnTo>
                <a:lnTo>
                  <a:pt x="2674" y="526"/>
                </a:lnTo>
                <a:lnTo>
                  <a:pt x="2677" y="508"/>
                </a:lnTo>
                <a:lnTo>
                  <a:pt x="2679" y="486"/>
                </a:lnTo>
                <a:lnTo>
                  <a:pt x="2679" y="476"/>
                </a:lnTo>
                <a:lnTo>
                  <a:pt x="2677" y="466"/>
                </a:lnTo>
                <a:lnTo>
                  <a:pt x="2675" y="456"/>
                </a:lnTo>
                <a:lnTo>
                  <a:pt x="2672" y="446"/>
                </a:lnTo>
                <a:lnTo>
                  <a:pt x="2667" y="437"/>
                </a:lnTo>
                <a:lnTo>
                  <a:pt x="2662" y="429"/>
                </a:lnTo>
                <a:lnTo>
                  <a:pt x="2662" y="429"/>
                </a:lnTo>
                <a:lnTo>
                  <a:pt x="2648" y="415"/>
                </a:lnTo>
                <a:lnTo>
                  <a:pt x="2632" y="399"/>
                </a:lnTo>
                <a:lnTo>
                  <a:pt x="2615" y="386"/>
                </a:lnTo>
                <a:lnTo>
                  <a:pt x="2598" y="373"/>
                </a:lnTo>
                <a:lnTo>
                  <a:pt x="2571" y="354"/>
                </a:lnTo>
                <a:lnTo>
                  <a:pt x="2560" y="348"/>
                </a:lnTo>
                <a:lnTo>
                  <a:pt x="2560" y="348"/>
                </a:lnTo>
                <a:lnTo>
                  <a:pt x="2553" y="334"/>
                </a:lnTo>
                <a:lnTo>
                  <a:pt x="2547" y="320"/>
                </a:lnTo>
                <a:lnTo>
                  <a:pt x="2537" y="301"/>
                </a:lnTo>
                <a:lnTo>
                  <a:pt x="2524" y="280"/>
                </a:lnTo>
                <a:lnTo>
                  <a:pt x="2510" y="259"/>
                </a:lnTo>
                <a:lnTo>
                  <a:pt x="2493" y="239"/>
                </a:lnTo>
                <a:lnTo>
                  <a:pt x="2484" y="229"/>
                </a:lnTo>
                <a:lnTo>
                  <a:pt x="2474" y="220"/>
                </a:lnTo>
                <a:lnTo>
                  <a:pt x="2474" y="220"/>
                </a:lnTo>
                <a:lnTo>
                  <a:pt x="2464" y="211"/>
                </a:lnTo>
                <a:lnTo>
                  <a:pt x="2454" y="204"/>
                </a:lnTo>
                <a:lnTo>
                  <a:pt x="2443" y="196"/>
                </a:lnTo>
                <a:lnTo>
                  <a:pt x="2430" y="190"/>
                </a:lnTo>
                <a:lnTo>
                  <a:pt x="2407" y="178"/>
                </a:lnTo>
                <a:lnTo>
                  <a:pt x="2385" y="170"/>
                </a:lnTo>
                <a:lnTo>
                  <a:pt x="2362" y="163"/>
                </a:lnTo>
                <a:lnTo>
                  <a:pt x="2343" y="157"/>
                </a:lnTo>
                <a:lnTo>
                  <a:pt x="2327" y="153"/>
                </a:lnTo>
                <a:lnTo>
                  <a:pt x="2315" y="152"/>
                </a:lnTo>
                <a:lnTo>
                  <a:pt x="2315" y="152"/>
                </a:lnTo>
                <a:lnTo>
                  <a:pt x="2302" y="149"/>
                </a:lnTo>
                <a:lnTo>
                  <a:pt x="2293" y="150"/>
                </a:lnTo>
                <a:lnTo>
                  <a:pt x="2283" y="150"/>
                </a:lnTo>
                <a:lnTo>
                  <a:pt x="2267" y="148"/>
                </a:lnTo>
                <a:lnTo>
                  <a:pt x="2267" y="148"/>
                </a:lnTo>
                <a:lnTo>
                  <a:pt x="2259" y="145"/>
                </a:lnTo>
                <a:lnTo>
                  <a:pt x="2255" y="143"/>
                </a:lnTo>
                <a:lnTo>
                  <a:pt x="2254" y="140"/>
                </a:lnTo>
                <a:lnTo>
                  <a:pt x="2253" y="138"/>
                </a:lnTo>
                <a:lnTo>
                  <a:pt x="2252" y="137"/>
                </a:lnTo>
                <a:lnTo>
                  <a:pt x="2248" y="137"/>
                </a:lnTo>
                <a:lnTo>
                  <a:pt x="2229" y="145"/>
                </a:lnTo>
                <a:lnTo>
                  <a:pt x="2229" y="145"/>
                </a:lnTo>
                <a:lnTo>
                  <a:pt x="2208" y="154"/>
                </a:lnTo>
                <a:lnTo>
                  <a:pt x="2197" y="159"/>
                </a:lnTo>
                <a:lnTo>
                  <a:pt x="2186" y="166"/>
                </a:lnTo>
                <a:lnTo>
                  <a:pt x="2162" y="176"/>
                </a:lnTo>
                <a:lnTo>
                  <a:pt x="2162" y="176"/>
                </a:lnTo>
                <a:lnTo>
                  <a:pt x="2141" y="187"/>
                </a:lnTo>
                <a:lnTo>
                  <a:pt x="2112" y="204"/>
                </a:lnTo>
                <a:lnTo>
                  <a:pt x="2040" y="245"/>
                </a:lnTo>
                <a:lnTo>
                  <a:pt x="1951" y="297"/>
                </a:lnTo>
                <a:lnTo>
                  <a:pt x="1951" y="297"/>
                </a:lnTo>
                <a:lnTo>
                  <a:pt x="1923" y="290"/>
                </a:lnTo>
                <a:lnTo>
                  <a:pt x="1900" y="286"/>
                </a:lnTo>
                <a:lnTo>
                  <a:pt x="1888" y="285"/>
                </a:lnTo>
                <a:lnTo>
                  <a:pt x="1880" y="284"/>
                </a:lnTo>
                <a:lnTo>
                  <a:pt x="1880" y="284"/>
                </a:lnTo>
                <a:lnTo>
                  <a:pt x="1856" y="285"/>
                </a:lnTo>
                <a:lnTo>
                  <a:pt x="1825" y="287"/>
                </a:lnTo>
                <a:lnTo>
                  <a:pt x="1786" y="290"/>
                </a:lnTo>
                <a:lnTo>
                  <a:pt x="1749" y="292"/>
                </a:lnTo>
                <a:lnTo>
                  <a:pt x="1749" y="292"/>
                </a:lnTo>
                <a:lnTo>
                  <a:pt x="1829" y="202"/>
                </a:lnTo>
                <a:lnTo>
                  <a:pt x="1891" y="134"/>
                </a:lnTo>
                <a:lnTo>
                  <a:pt x="1932" y="90"/>
                </a:lnTo>
                <a:lnTo>
                  <a:pt x="1932" y="90"/>
                </a:lnTo>
                <a:lnTo>
                  <a:pt x="1942" y="78"/>
                </a:lnTo>
                <a:lnTo>
                  <a:pt x="1949" y="66"/>
                </a:lnTo>
                <a:lnTo>
                  <a:pt x="1953" y="54"/>
                </a:lnTo>
                <a:lnTo>
                  <a:pt x="1956" y="43"/>
                </a:lnTo>
                <a:lnTo>
                  <a:pt x="1956" y="33"/>
                </a:lnTo>
                <a:lnTo>
                  <a:pt x="1954" y="28"/>
                </a:lnTo>
                <a:lnTo>
                  <a:pt x="1952" y="24"/>
                </a:lnTo>
                <a:lnTo>
                  <a:pt x="1950" y="21"/>
                </a:lnTo>
                <a:lnTo>
                  <a:pt x="1947" y="17"/>
                </a:lnTo>
                <a:lnTo>
                  <a:pt x="1943" y="15"/>
                </a:lnTo>
                <a:lnTo>
                  <a:pt x="1939" y="13"/>
                </a:lnTo>
                <a:lnTo>
                  <a:pt x="1939" y="13"/>
                </a:lnTo>
                <a:lnTo>
                  <a:pt x="1926" y="9"/>
                </a:lnTo>
                <a:lnTo>
                  <a:pt x="1912" y="7"/>
                </a:lnTo>
                <a:lnTo>
                  <a:pt x="1876" y="4"/>
                </a:lnTo>
                <a:lnTo>
                  <a:pt x="1845" y="2"/>
                </a:lnTo>
                <a:lnTo>
                  <a:pt x="1830" y="0"/>
                </a:lnTo>
                <a:lnTo>
                  <a:pt x="1830" y="0"/>
                </a:lnTo>
                <a:lnTo>
                  <a:pt x="1821" y="2"/>
                </a:lnTo>
                <a:lnTo>
                  <a:pt x="1804" y="5"/>
                </a:lnTo>
                <a:lnTo>
                  <a:pt x="1779" y="12"/>
                </a:lnTo>
                <a:lnTo>
                  <a:pt x="1751" y="18"/>
                </a:lnTo>
                <a:lnTo>
                  <a:pt x="1724" y="26"/>
                </a:lnTo>
                <a:lnTo>
                  <a:pt x="1702" y="34"/>
                </a:lnTo>
                <a:lnTo>
                  <a:pt x="1693" y="37"/>
                </a:lnTo>
                <a:lnTo>
                  <a:pt x="1687" y="41"/>
                </a:lnTo>
                <a:lnTo>
                  <a:pt x="1685" y="44"/>
                </a:lnTo>
                <a:lnTo>
                  <a:pt x="1685" y="45"/>
                </a:lnTo>
                <a:lnTo>
                  <a:pt x="1686" y="46"/>
                </a:lnTo>
                <a:lnTo>
                  <a:pt x="1686" y="46"/>
                </a:lnTo>
                <a:lnTo>
                  <a:pt x="1691" y="49"/>
                </a:lnTo>
                <a:lnTo>
                  <a:pt x="1696" y="51"/>
                </a:lnTo>
                <a:lnTo>
                  <a:pt x="1713" y="54"/>
                </a:lnTo>
                <a:lnTo>
                  <a:pt x="1756" y="61"/>
                </a:lnTo>
                <a:lnTo>
                  <a:pt x="1776" y="64"/>
                </a:lnTo>
                <a:lnTo>
                  <a:pt x="1791" y="69"/>
                </a:lnTo>
                <a:lnTo>
                  <a:pt x="1797" y="72"/>
                </a:lnTo>
                <a:lnTo>
                  <a:pt x="1800" y="74"/>
                </a:lnTo>
                <a:lnTo>
                  <a:pt x="1801" y="75"/>
                </a:lnTo>
                <a:lnTo>
                  <a:pt x="1801" y="78"/>
                </a:lnTo>
                <a:lnTo>
                  <a:pt x="1799" y="81"/>
                </a:lnTo>
                <a:lnTo>
                  <a:pt x="1799" y="81"/>
                </a:lnTo>
                <a:lnTo>
                  <a:pt x="1772" y="108"/>
                </a:lnTo>
                <a:lnTo>
                  <a:pt x="1731" y="153"/>
                </a:lnTo>
                <a:lnTo>
                  <a:pt x="1693" y="195"/>
                </a:lnTo>
                <a:lnTo>
                  <a:pt x="1671" y="220"/>
                </a:lnTo>
                <a:lnTo>
                  <a:pt x="1671" y="220"/>
                </a:lnTo>
                <a:lnTo>
                  <a:pt x="1635" y="268"/>
                </a:lnTo>
                <a:lnTo>
                  <a:pt x="1607" y="306"/>
                </a:lnTo>
                <a:lnTo>
                  <a:pt x="1544" y="3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E84A9EBB-D654-43EA-AD1B-389A90E48E52}"/>
              </a:ext>
            </a:extLst>
          </p:cNvPr>
          <p:cNvSpPr>
            <a:spLocks/>
          </p:cNvSpPr>
          <p:nvPr/>
        </p:nvSpPr>
        <p:spPr bwMode="auto">
          <a:xfrm>
            <a:off x="3673879" y="1209675"/>
            <a:ext cx="2499959" cy="1878582"/>
          </a:xfrm>
          <a:custGeom>
            <a:avLst/>
            <a:gdLst>
              <a:gd name="T0" fmla="*/ 670 w 2075"/>
              <a:gd name="T1" fmla="*/ 147 h 1561"/>
              <a:gd name="T2" fmla="*/ 789 w 2075"/>
              <a:gd name="T3" fmla="*/ 26 h 1561"/>
              <a:gd name="T4" fmla="*/ 866 w 2075"/>
              <a:gd name="T5" fmla="*/ 16 h 1561"/>
              <a:gd name="T6" fmla="*/ 745 w 2075"/>
              <a:gd name="T7" fmla="*/ 2 h 1561"/>
              <a:gd name="T8" fmla="*/ 619 w 2075"/>
              <a:gd name="T9" fmla="*/ 74 h 1561"/>
              <a:gd name="T10" fmla="*/ 553 w 2075"/>
              <a:gd name="T11" fmla="*/ 383 h 1561"/>
              <a:gd name="T12" fmla="*/ 544 w 2075"/>
              <a:gd name="T13" fmla="*/ 242 h 1561"/>
              <a:gd name="T14" fmla="*/ 506 w 2075"/>
              <a:gd name="T15" fmla="*/ 201 h 1561"/>
              <a:gd name="T16" fmla="*/ 422 w 2075"/>
              <a:gd name="T17" fmla="*/ 188 h 1561"/>
              <a:gd name="T18" fmla="*/ 371 w 2075"/>
              <a:gd name="T19" fmla="*/ 192 h 1561"/>
              <a:gd name="T20" fmla="*/ 376 w 2075"/>
              <a:gd name="T21" fmla="*/ 288 h 1561"/>
              <a:gd name="T22" fmla="*/ 524 w 2075"/>
              <a:gd name="T23" fmla="*/ 491 h 1561"/>
              <a:gd name="T24" fmla="*/ 551 w 2075"/>
              <a:gd name="T25" fmla="*/ 635 h 1561"/>
              <a:gd name="T26" fmla="*/ 412 w 2075"/>
              <a:gd name="T27" fmla="*/ 505 h 1561"/>
              <a:gd name="T28" fmla="*/ 263 w 2075"/>
              <a:gd name="T29" fmla="*/ 336 h 1561"/>
              <a:gd name="T30" fmla="*/ 152 w 2075"/>
              <a:gd name="T31" fmla="*/ 338 h 1561"/>
              <a:gd name="T32" fmla="*/ 3 w 2075"/>
              <a:gd name="T33" fmla="*/ 360 h 1561"/>
              <a:gd name="T34" fmla="*/ 53 w 2075"/>
              <a:gd name="T35" fmla="*/ 399 h 1561"/>
              <a:gd name="T36" fmla="*/ 223 w 2075"/>
              <a:gd name="T37" fmla="*/ 426 h 1561"/>
              <a:gd name="T38" fmla="*/ 295 w 2075"/>
              <a:gd name="T39" fmla="*/ 519 h 1561"/>
              <a:gd name="T40" fmla="*/ 258 w 2075"/>
              <a:gd name="T41" fmla="*/ 569 h 1561"/>
              <a:gd name="T42" fmla="*/ 319 w 2075"/>
              <a:gd name="T43" fmla="*/ 737 h 1561"/>
              <a:gd name="T44" fmla="*/ 383 w 2075"/>
              <a:gd name="T45" fmla="*/ 812 h 1561"/>
              <a:gd name="T46" fmla="*/ 476 w 2075"/>
              <a:gd name="T47" fmla="*/ 787 h 1561"/>
              <a:gd name="T48" fmla="*/ 609 w 2075"/>
              <a:gd name="T49" fmla="*/ 880 h 1561"/>
              <a:gd name="T50" fmla="*/ 961 w 2075"/>
              <a:gd name="T51" fmla="*/ 1104 h 1561"/>
              <a:gd name="T52" fmla="*/ 1172 w 2075"/>
              <a:gd name="T53" fmla="*/ 1240 h 1561"/>
              <a:gd name="T54" fmla="*/ 1410 w 2075"/>
              <a:gd name="T55" fmla="*/ 1330 h 1561"/>
              <a:gd name="T56" fmla="*/ 1425 w 2075"/>
              <a:gd name="T57" fmla="*/ 1426 h 1561"/>
              <a:gd name="T58" fmla="*/ 1525 w 2075"/>
              <a:gd name="T59" fmla="*/ 1559 h 1561"/>
              <a:gd name="T60" fmla="*/ 1541 w 2075"/>
              <a:gd name="T61" fmla="*/ 1479 h 1561"/>
              <a:gd name="T62" fmla="*/ 1470 w 2075"/>
              <a:gd name="T63" fmla="*/ 1299 h 1561"/>
              <a:gd name="T64" fmla="*/ 1398 w 2075"/>
              <a:gd name="T65" fmla="*/ 1167 h 1561"/>
              <a:gd name="T66" fmla="*/ 1541 w 2075"/>
              <a:gd name="T67" fmla="*/ 1165 h 1561"/>
              <a:gd name="T68" fmla="*/ 1719 w 2075"/>
              <a:gd name="T69" fmla="*/ 1386 h 1561"/>
              <a:gd name="T70" fmla="*/ 1763 w 2075"/>
              <a:gd name="T71" fmla="*/ 1447 h 1561"/>
              <a:gd name="T72" fmla="*/ 1760 w 2075"/>
              <a:gd name="T73" fmla="*/ 1361 h 1561"/>
              <a:gd name="T74" fmla="*/ 1598 w 2075"/>
              <a:gd name="T75" fmla="*/ 1129 h 1561"/>
              <a:gd name="T76" fmla="*/ 1548 w 2075"/>
              <a:gd name="T77" fmla="*/ 1016 h 1561"/>
              <a:gd name="T78" fmla="*/ 1940 w 2075"/>
              <a:gd name="T79" fmla="*/ 1147 h 1561"/>
              <a:gd name="T80" fmla="*/ 2045 w 2075"/>
              <a:gd name="T81" fmla="*/ 1139 h 1561"/>
              <a:gd name="T82" fmla="*/ 2056 w 2075"/>
              <a:gd name="T83" fmla="*/ 1128 h 1561"/>
              <a:gd name="T84" fmla="*/ 1910 w 2075"/>
              <a:gd name="T85" fmla="*/ 1074 h 1561"/>
              <a:gd name="T86" fmla="*/ 1423 w 2075"/>
              <a:gd name="T87" fmla="*/ 913 h 1561"/>
              <a:gd name="T88" fmla="*/ 1546 w 2075"/>
              <a:gd name="T89" fmla="*/ 865 h 1561"/>
              <a:gd name="T90" fmla="*/ 1677 w 2075"/>
              <a:gd name="T91" fmla="*/ 748 h 1561"/>
              <a:gd name="T92" fmla="*/ 1660 w 2075"/>
              <a:gd name="T93" fmla="*/ 674 h 1561"/>
              <a:gd name="T94" fmla="*/ 1619 w 2075"/>
              <a:gd name="T95" fmla="*/ 676 h 1561"/>
              <a:gd name="T96" fmla="*/ 1580 w 2075"/>
              <a:gd name="T97" fmla="*/ 721 h 1561"/>
              <a:gd name="T98" fmla="*/ 1383 w 2075"/>
              <a:gd name="T99" fmla="*/ 788 h 1561"/>
              <a:gd name="T100" fmla="*/ 1246 w 2075"/>
              <a:gd name="T101" fmla="*/ 657 h 1561"/>
              <a:gd name="T102" fmla="*/ 1153 w 2075"/>
              <a:gd name="T103" fmla="*/ 638 h 1561"/>
              <a:gd name="T104" fmla="*/ 1154 w 2075"/>
              <a:gd name="T105" fmla="*/ 672 h 1561"/>
              <a:gd name="T106" fmla="*/ 1065 w 2075"/>
              <a:gd name="T107" fmla="*/ 596 h 1561"/>
              <a:gd name="T108" fmla="*/ 1032 w 2075"/>
              <a:gd name="T109" fmla="*/ 557 h 1561"/>
              <a:gd name="T110" fmla="*/ 992 w 2075"/>
              <a:gd name="T111" fmla="*/ 541 h 1561"/>
              <a:gd name="T112" fmla="*/ 946 w 2075"/>
              <a:gd name="T113" fmla="*/ 511 h 1561"/>
              <a:gd name="T114" fmla="*/ 877 w 2075"/>
              <a:gd name="T115" fmla="*/ 470 h 1561"/>
              <a:gd name="T116" fmla="*/ 790 w 2075"/>
              <a:gd name="T117" fmla="*/ 407 h 1561"/>
              <a:gd name="T118" fmla="*/ 746 w 2075"/>
              <a:gd name="T119" fmla="*/ 380 h 1561"/>
              <a:gd name="T120" fmla="*/ 717 w 2075"/>
              <a:gd name="T121" fmla="*/ 324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75" h="1561">
                <a:moveTo>
                  <a:pt x="694" y="277"/>
                </a:moveTo>
                <a:lnTo>
                  <a:pt x="694" y="277"/>
                </a:lnTo>
                <a:lnTo>
                  <a:pt x="680" y="257"/>
                </a:lnTo>
                <a:lnTo>
                  <a:pt x="670" y="236"/>
                </a:lnTo>
                <a:lnTo>
                  <a:pt x="660" y="217"/>
                </a:lnTo>
                <a:lnTo>
                  <a:pt x="653" y="201"/>
                </a:lnTo>
                <a:lnTo>
                  <a:pt x="643" y="175"/>
                </a:lnTo>
                <a:lnTo>
                  <a:pt x="640" y="165"/>
                </a:lnTo>
                <a:lnTo>
                  <a:pt x="640" y="165"/>
                </a:lnTo>
                <a:lnTo>
                  <a:pt x="670" y="147"/>
                </a:lnTo>
                <a:lnTo>
                  <a:pt x="699" y="128"/>
                </a:lnTo>
                <a:lnTo>
                  <a:pt x="714" y="117"/>
                </a:lnTo>
                <a:lnTo>
                  <a:pt x="728" y="107"/>
                </a:lnTo>
                <a:lnTo>
                  <a:pt x="728" y="107"/>
                </a:lnTo>
                <a:lnTo>
                  <a:pt x="740" y="94"/>
                </a:lnTo>
                <a:lnTo>
                  <a:pt x="752" y="82"/>
                </a:lnTo>
                <a:lnTo>
                  <a:pt x="763" y="68"/>
                </a:lnTo>
                <a:lnTo>
                  <a:pt x="772" y="55"/>
                </a:lnTo>
                <a:lnTo>
                  <a:pt x="784" y="35"/>
                </a:lnTo>
                <a:lnTo>
                  <a:pt x="789" y="26"/>
                </a:lnTo>
                <a:lnTo>
                  <a:pt x="789" y="26"/>
                </a:lnTo>
                <a:lnTo>
                  <a:pt x="802" y="26"/>
                </a:lnTo>
                <a:lnTo>
                  <a:pt x="829" y="26"/>
                </a:lnTo>
                <a:lnTo>
                  <a:pt x="843" y="24"/>
                </a:lnTo>
                <a:lnTo>
                  <a:pt x="856" y="23"/>
                </a:lnTo>
                <a:lnTo>
                  <a:pt x="860" y="21"/>
                </a:lnTo>
                <a:lnTo>
                  <a:pt x="863" y="19"/>
                </a:lnTo>
                <a:lnTo>
                  <a:pt x="866" y="18"/>
                </a:lnTo>
                <a:lnTo>
                  <a:pt x="866" y="16"/>
                </a:lnTo>
                <a:lnTo>
                  <a:pt x="866" y="16"/>
                </a:lnTo>
                <a:lnTo>
                  <a:pt x="863" y="14"/>
                </a:lnTo>
                <a:lnTo>
                  <a:pt x="860" y="11"/>
                </a:lnTo>
                <a:lnTo>
                  <a:pt x="849" y="8"/>
                </a:lnTo>
                <a:lnTo>
                  <a:pt x="834" y="6"/>
                </a:lnTo>
                <a:lnTo>
                  <a:pt x="818" y="4"/>
                </a:lnTo>
                <a:lnTo>
                  <a:pt x="786" y="0"/>
                </a:lnTo>
                <a:lnTo>
                  <a:pt x="773" y="0"/>
                </a:lnTo>
                <a:lnTo>
                  <a:pt x="773" y="0"/>
                </a:lnTo>
                <a:lnTo>
                  <a:pt x="759" y="0"/>
                </a:lnTo>
                <a:lnTo>
                  <a:pt x="745" y="2"/>
                </a:lnTo>
                <a:lnTo>
                  <a:pt x="726" y="6"/>
                </a:lnTo>
                <a:lnTo>
                  <a:pt x="705" y="11"/>
                </a:lnTo>
                <a:lnTo>
                  <a:pt x="694" y="16"/>
                </a:lnTo>
                <a:lnTo>
                  <a:pt x="681" y="21"/>
                </a:lnTo>
                <a:lnTo>
                  <a:pt x="670" y="27"/>
                </a:lnTo>
                <a:lnTo>
                  <a:pt x="659" y="35"/>
                </a:lnTo>
                <a:lnTo>
                  <a:pt x="648" y="43"/>
                </a:lnTo>
                <a:lnTo>
                  <a:pt x="638" y="53"/>
                </a:lnTo>
                <a:lnTo>
                  <a:pt x="638" y="53"/>
                </a:lnTo>
                <a:lnTo>
                  <a:pt x="619" y="74"/>
                </a:lnTo>
                <a:lnTo>
                  <a:pt x="602" y="94"/>
                </a:lnTo>
                <a:lnTo>
                  <a:pt x="589" y="113"/>
                </a:lnTo>
                <a:lnTo>
                  <a:pt x="577" y="131"/>
                </a:lnTo>
                <a:lnTo>
                  <a:pt x="568" y="146"/>
                </a:lnTo>
                <a:lnTo>
                  <a:pt x="563" y="157"/>
                </a:lnTo>
                <a:lnTo>
                  <a:pt x="557" y="167"/>
                </a:lnTo>
                <a:lnTo>
                  <a:pt x="561" y="244"/>
                </a:lnTo>
                <a:lnTo>
                  <a:pt x="587" y="367"/>
                </a:lnTo>
                <a:lnTo>
                  <a:pt x="571" y="375"/>
                </a:lnTo>
                <a:lnTo>
                  <a:pt x="553" y="383"/>
                </a:lnTo>
                <a:lnTo>
                  <a:pt x="449" y="240"/>
                </a:lnTo>
                <a:lnTo>
                  <a:pt x="449" y="240"/>
                </a:lnTo>
                <a:lnTo>
                  <a:pt x="470" y="240"/>
                </a:lnTo>
                <a:lnTo>
                  <a:pt x="497" y="240"/>
                </a:lnTo>
                <a:lnTo>
                  <a:pt x="497" y="240"/>
                </a:lnTo>
                <a:lnTo>
                  <a:pt x="507" y="240"/>
                </a:lnTo>
                <a:lnTo>
                  <a:pt x="524" y="242"/>
                </a:lnTo>
                <a:lnTo>
                  <a:pt x="533" y="243"/>
                </a:lnTo>
                <a:lnTo>
                  <a:pt x="539" y="243"/>
                </a:lnTo>
                <a:lnTo>
                  <a:pt x="544" y="242"/>
                </a:lnTo>
                <a:lnTo>
                  <a:pt x="545" y="241"/>
                </a:lnTo>
                <a:lnTo>
                  <a:pt x="545" y="240"/>
                </a:lnTo>
                <a:lnTo>
                  <a:pt x="545" y="240"/>
                </a:lnTo>
                <a:lnTo>
                  <a:pt x="543" y="235"/>
                </a:lnTo>
                <a:lnTo>
                  <a:pt x="538" y="230"/>
                </a:lnTo>
                <a:lnTo>
                  <a:pt x="527" y="220"/>
                </a:lnTo>
                <a:lnTo>
                  <a:pt x="513" y="207"/>
                </a:lnTo>
                <a:lnTo>
                  <a:pt x="513" y="207"/>
                </a:lnTo>
                <a:lnTo>
                  <a:pt x="511" y="205"/>
                </a:lnTo>
                <a:lnTo>
                  <a:pt x="506" y="201"/>
                </a:lnTo>
                <a:lnTo>
                  <a:pt x="502" y="197"/>
                </a:lnTo>
                <a:lnTo>
                  <a:pt x="498" y="195"/>
                </a:lnTo>
                <a:lnTo>
                  <a:pt x="492" y="193"/>
                </a:lnTo>
                <a:lnTo>
                  <a:pt x="486" y="192"/>
                </a:lnTo>
                <a:lnTo>
                  <a:pt x="486" y="192"/>
                </a:lnTo>
                <a:lnTo>
                  <a:pt x="472" y="191"/>
                </a:lnTo>
                <a:lnTo>
                  <a:pt x="459" y="189"/>
                </a:lnTo>
                <a:lnTo>
                  <a:pt x="443" y="189"/>
                </a:lnTo>
                <a:lnTo>
                  <a:pt x="422" y="188"/>
                </a:lnTo>
                <a:lnTo>
                  <a:pt x="422" y="188"/>
                </a:lnTo>
                <a:lnTo>
                  <a:pt x="412" y="187"/>
                </a:lnTo>
                <a:lnTo>
                  <a:pt x="405" y="186"/>
                </a:lnTo>
                <a:lnTo>
                  <a:pt x="395" y="183"/>
                </a:lnTo>
                <a:lnTo>
                  <a:pt x="391" y="182"/>
                </a:lnTo>
                <a:lnTo>
                  <a:pt x="387" y="182"/>
                </a:lnTo>
                <a:lnTo>
                  <a:pt x="383" y="183"/>
                </a:lnTo>
                <a:lnTo>
                  <a:pt x="377" y="186"/>
                </a:lnTo>
                <a:lnTo>
                  <a:pt x="377" y="186"/>
                </a:lnTo>
                <a:lnTo>
                  <a:pt x="374" y="188"/>
                </a:lnTo>
                <a:lnTo>
                  <a:pt x="371" y="192"/>
                </a:lnTo>
                <a:lnTo>
                  <a:pt x="365" y="201"/>
                </a:lnTo>
                <a:lnTo>
                  <a:pt x="361" y="211"/>
                </a:lnTo>
                <a:lnTo>
                  <a:pt x="357" y="221"/>
                </a:lnTo>
                <a:lnTo>
                  <a:pt x="354" y="232"/>
                </a:lnTo>
                <a:lnTo>
                  <a:pt x="353" y="242"/>
                </a:lnTo>
                <a:lnTo>
                  <a:pt x="353" y="250"/>
                </a:lnTo>
                <a:lnTo>
                  <a:pt x="354" y="255"/>
                </a:lnTo>
                <a:lnTo>
                  <a:pt x="354" y="255"/>
                </a:lnTo>
                <a:lnTo>
                  <a:pt x="361" y="266"/>
                </a:lnTo>
                <a:lnTo>
                  <a:pt x="376" y="288"/>
                </a:lnTo>
                <a:lnTo>
                  <a:pt x="424" y="352"/>
                </a:lnTo>
                <a:lnTo>
                  <a:pt x="491" y="441"/>
                </a:lnTo>
                <a:lnTo>
                  <a:pt x="491" y="441"/>
                </a:lnTo>
                <a:lnTo>
                  <a:pt x="505" y="451"/>
                </a:lnTo>
                <a:lnTo>
                  <a:pt x="514" y="460"/>
                </a:lnTo>
                <a:lnTo>
                  <a:pt x="517" y="465"/>
                </a:lnTo>
                <a:lnTo>
                  <a:pt x="518" y="468"/>
                </a:lnTo>
                <a:lnTo>
                  <a:pt x="518" y="468"/>
                </a:lnTo>
                <a:lnTo>
                  <a:pt x="519" y="476"/>
                </a:lnTo>
                <a:lnTo>
                  <a:pt x="524" y="491"/>
                </a:lnTo>
                <a:lnTo>
                  <a:pt x="539" y="533"/>
                </a:lnTo>
                <a:lnTo>
                  <a:pt x="561" y="594"/>
                </a:lnTo>
                <a:lnTo>
                  <a:pt x="561" y="594"/>
                </a:lnTo>
                <a:lnTo>
                  <a:pt x="559" y="601"/>
                </a:lnTo>
                <a:lnTo>
                  <a:pt x="557" y="618"/>
                </a:lnTo>
                <a:lnTo>
                  <a:pt x="556" y="627"/>
                </a:lnTo>
                <a:lnTo>
                  <a:pt x="554" y="633"/>
                </a:lnTo>
                <a:lnTo>
                  <a:pt x="553" y="635"/>
                </a:lnTo>
                <a:lnTo>
                  <a:pt x="552" y="636"/>
                </a:lnTo>
                <a:lnTo>
                  <a:pt x="551" y="635"/>
                </a:lnTo>
                <a:lnTo>
                  <a:pt x="549" y="633"/>
                </a:lnTo>
                <a:lnTo>
                  <a:pt x="549" y="633"/>
                </a:lnTo>
                <a:lnTo>
                  <a:pt x="547" y="629"/>
                </a:lnTo>
                <a:lnTo>
                  <a:pt x="543" y="624"/>
                </a:lnTo>
                <a:lnTo>
                  <a:pt x="526" y="608"/>
                </a:lnTo>
                <a:lnTo>
                  <a:pt x="481" y="568"/>
                </a:lnTo>
                <a:lnTo>
                  <a:pt x="435" y="528"/>
                </a:lnTo>
                <a:lnTo>
                  <a:pt x="419" y="513"/>
                </a:lnTo>
                <a:lnTo>
                  <a:pt x="412" y="505"/>
                </a:lnTo>
                <a:lnTo>
                  <a:pt x="412" y="505"/>
                </a:lnTo>
                <a:lnTo>
                  <a:pt x="404" y="495"/>
                </a:lnTo>
                <a:lnTo>
                  <a:pt x="386" y="477"/>
                </a:lnTo>
                <a:lnTo>
                  <a:pt x="338" y="427"/>
                </a:lnTo>
                <a:lnTo>
                  <a:pt x="269" y="356"/>
                </a:lnTo>
                <a:lnTo>
                  <a:pt x="269" y="356"/>
                </a:lnTo>
                <a:lnTo>
                  <a:pt x="269" y="353"/>
                </a:lnTo>
                <a:lnTo>
                  <a:pt x="269" y="345"/>
                </a:lnTo>
                <a:lnTo>
                  <a:pt x="268" y="342"/>
                </a:lnTo>
                <a:lnTo>
                  <a:pt x="267" y="338"/>
                </a:lnTo>
                <a:lnTo>
                  <a:pt x="263" y="336"/>
                </a:lnTo>
                <a:lnTo>
                  <a:pt x="260" y="335"/>
                </a:lnTo>
                <a:lnTo>
                  <a:pt x="260" y="335"/>
                </a:lnTo>
                <a:lnTo>
                  <a:pt x="250" y="334"/>
                </a:lnTo>
                <a:lnTo>
                  <a:pt x="233" y="333"/>
                </a:lnTo>
                <a:lnTo>
                  <a:pt x="222" y="332"/>
                </a:lnTo>
                <a:lnTo>
                  <a:pt x="207" y="332"/>
                </a:lnTo>
                <a:lnTo>
                  <a:pt x="191" y="333"/>
                </a:lnTo>
                <a:lnTo>
                  <a:pt x="171" y="335"/>
                </a:lnTo>
                <a:lnTo>
                  <a:pt x="171" y="335"/>
                </a:lnTo>
                <a:lnTo>
                  <a:pt x="152" y="338"/>
                </a:lnTo>
                <a:lnTo>
                  <a:pt x="138" y="341"/>
                </a:lnTo>
                <a:lnTo>
                  <a:pt x="121" y="345"/>
                </a:lnTo>
                <a:lnTo>
                  <a:pt x="106" y="348"/>
                </a:lnTo>
                <a:lnTo>
                  <a:pt x="95" y="350"/>
                </a:lnTo>
                <a:lnTo>
                  <a:pt x="80" y="351"/>
                </a:lnTo>
                <a:lnTo>
                  <a:pt x="80" y="351"/>
                </a:lnTo>
                <a:lnTo>
                  <a:pt x="47" y="353"/>
                </a:lnTo>
                <a:lnTo>
                  <a:pt x="20" y="355"/>
                </a:lnTo>
                <a:lnTo>
                  <a:pt x="10" y="357"/>
                </a:lnTo>
                <a:lnTo>
                  <a:pt x="3" y="360"/>
                </a:lnTo>
                <a:lnTo>
                  <a:pt x="1" y="362"/>
                </a:lnTo>
                <a:lnTo>
                  <a:pt x="0" y="363"/>
                </a:lnTo>
                <a:lnTo>
                  <a:pt x="0" y="365"/>
                </a:lnTo>
                <a:lnTo>
                  <a:pt x="1" y="367"/>
                </a:lnTo>
                <a:lnTo>
                  <a:pt x="1" y="367"/>
                </a:lnTo>
                <a:lnTo>
                  <a:pt x="5" y="372"/>
                </a:lnTo>
                <a:lnTo>
                  <a:pt x="13" y="377"/>
                </a:lnTo>
                <a:lnTo>
                  <a:pt x="23" y="384"/>
                </a:lnTo>
                <a:lnTo>
                  <a:pt x="38" y="392"/>
                </a:lnTo>
                <a:lnTo>
                  <a:pt x="53" y="399"/>
                </a:lnTo>
                <a:lnTo>
                  <a:pt x="70" y="404"/>
                </a:lnTo>
                <a:lnTo>
                  <a:pt x="89" y="410"/>
                </a:lnTo>
                <a:lnTo>
                  <a:pt x="109" y="414"/>
                </a:lnTo>
                <a:lnTo>
                  <a:pt x="109" y="414"/>
                </a:lnTo>
                <a:lnTo>
                  <a:pt x="129" y="418"/>
                </a:lnTo>
                <a:lnTo>
                  <a:pt x="149" y="421"/>
                </a:lnTo>
                <a:lnTo>
                  <a:pt x="186" y="423"/>
                </a:lnTo>
                <a:lnTo>
                  <a:pt x="213" y="426"/>
                </a:lnTo>
                <a:lnTo>
                  <a:pt x="223" y="426"/>
                </a:lnTo>
                <a:lnTo>
                  <a:pt x="223" y="426"/>
                </a:lnTo>
                <a:lnTo>
                  <a:pt x="225" y="431"/>
                </a:lnTo>
                <a:lnTo>
                  <a:pt x="231" y="445"/>
                </a:lnTo>
                <a:lnTo>
                  <a:pt x="240" y="461"/>
                </a:lnTo>
                <a:lnTo>
                  <a:pt x="245" y="470"/>
                </a:lnTo>
                <a:lnTo>
                  <a:pt x="252" y="478"/>
                </a:lnTo>
                <a:lnTo>
                  <a:pt x="252" y="478"/>
                </a:lnTo>
                <a:lnTo>
                  <a:pt x="267" y="494"/>
                </a:lnTo>
                <a:lnTo>
                  <a:pt x="281" y="506"/>
                </a:lnTo>
                <a:lnTo>
                  <a:pt x="295" y="519"/>
                </a:lnTo>
                <a:lnTo>
                  <a:pt x="295" y="519"/>
                </a:lnTo>
                <a:lnTo>
                  <a:pt x="289" y="522"/>
                </a:lnTo>
                <a:lnTo>
                  <a:pt x="283" y="526"/>
                </a:lnTo>
                <a:lnTo>
                  <a:pt x="276" y="532"/>
                </a:lnTo>
                <a:lnTo>
                  <a:pt x="269" y="540"/>
                </a:lnTo>
                <a:lnTo>
                  <a:pt x="263" y="548"/>
                </a:lnTo>
                <a:lnTo>
                  <a:pt x="261" y="553"/>
                </a:lnTo>
                <a:lnTo>
                  <a:pt x="259" y="558"/>
                </a:lnTo>
                <a:lnTo>
                  <a:pt x="258" y="563"/>
                </a:lnTo>
                <a:lnTo>
                  <a:pt x="258" y="569"/>
                </a:lnTo>
                <a:lnTo>
                  <a:pt x="258" y="569"/>
                </a:lnTo>
                <a:lnTo>
                  <a:pt x="260" y="584"/>
                </a:lnTo>
                <a:lnTo>
                  <a:pt x="263" y="603"/>
                </a:lnTo>
                <a:lnTo>
                  <a:pt x="270" y="624"/>
                </a:lnTo>
                <a:lnTo>
                  <a:pt x="277" y="647"/>
                </a:lnTo>
                <a:lnTo>
                  <a:pt x="286" y="670"/>
                </a:lnTo>
                <a:lnTo>
                  <a:pt x="295" y="691"/>
                </a:lnTo>
                <a:lnTo>
                  <a:pt x="302" y="710"/>
                </a:lnTo>
                <a:lnTo>
                  <a:pt x="311" y="723"/>
                </a:lnTo>
                <a:lnTo>
                  <a:pt x="311" y="723"/>
                </a:lnTo>
                <a:lnTo>
                  <a:pt x="319" y="737"/>
                </a:lnTo>
                <a:lnTo>
                  <a:pt x="329" y="753"/>
                </a:lnTo>
                <a:lnTo>
                  <a:pt x="350" y="788"/>
                </a:lnTo>
                <a:lnTo>
                  <a:pt x="359" y="803"/>
                </a:lnTo>
                <a:lnTo>
                  <a:pt x="368" y="815"/>
                </a:lnTo>
                <a:lnTo>
                  <a:pt x="372" y="819"/>
                </a:lnTo>
                <a:lnTo>
                  <a:pt x="375" y="821"/>
                </a:lnTo>
                <a:lnTo>
                  <a:pt x="378" y="821"/>
                </a:lnTo>
                <a:lnTo>
                  <a:pt x="380" y="820"/>
                </a:lnTo>
                <a:lnTo>
                  <a:pt x="380" y="820"/>
                </a:lnTo>
                <a:lnTo>
                  <a:pt x="383" y="812"/>
                </a:lnTo>
                <a:lnTo>
                  <a:pt x="384" y="804"/>
                </a:lnTo>
                <a:lnTo>
                  <a:pt x="387" y="784"/>
                </a:lnTo>
                <a:lnTo>
                  <a:pt x="387" y="768"/>
                </a:lnTo>
                <a:lnTo>
                  <a:pt x="387" y="760"/>
                </a:lnTo>
                <a:lnTo>
                  <a:pt x="380" y="710"/>
                </a:lnTo>
                <a:lnTo>
                  <a:pt x="380" y="710"/>
                </a:lnTo>
                <a:lnTo>
                  <a:pt x="395" y="721"/>
                </a:lnTo>
                <a:lnTo>
                  <a:pt x="432" y="749"/>
                </a:lnTo>
                <a:lnTo>
                  <a:pt x="453" y="767"/>
                </a:lnTo>
                <a:lnTo>
                  <a:pt x="476" y="787"/>
                </a:lnTo>
                <a:lnTo>
                  <a:pt x="497" y="806"/>
                </a:lnTo>
                <a:lnTo>
                  <a:pt x="515" y="824"/>
                </a:lnTo>
                <a:lnTo>
                  <a:pt x="515" y="824"/>
                </a:lnTo>
                <a:lnTo>
                  <a:pt x="524" y="833"/>
                </a:lnTo>
                <a:lnTo>
                  <a:pt x="532" y="841"/>
                </a:lnTo>
                <a:lnTo>
                  <a:pt x="549" y="853"/>
                </a:lnTo>
                <a:lnTo>
                  <a:pt x="566" y="863"/>
                </a:lnTo>
                <a:lnTo>
                  <a:pt x="583" y="871"/>
                </a:lnTo>
                <a:lnTo>
                  <a:pt x="597" y="877"/>
                </a:lnTo>
                <a:lnTo>
                  <a:pt x="609" y="880"/>
                </a:lnTo>
                <a:lnTo>
                  <a:pt x="619" y="884"/>
                </a:lnTo>
                <a:lnTo>
                  <a:pt x="619" y="884"/>
                </a:lnTo>
                <a:lnTo>
                  <a:pt x="667" y="918"/>
                </a:lnTo>
                <a:lnTo>
                  <a:pt x="794" y="1011"/>
                </a:lnTo>
                <a:lnTo>
                  <a:pt x="794" y="1011"/>
                </a:lnTo>
                <a:lnTo>
                  <a:pt x="814" y="1025"/>
                </a:lnTo>
                <a:lnTo>
                  <a:pt x="835" y="1038"/>
                </a:lnTo>
                <a:lnTo>
                  <a:pt x="878" y="1063"/>
                </a:lnTo>
                <a:lnTo>
                  <a:pt x="922" y="1085"/>
                </a:lnTo>
                <a:lnTo>
                  <a:pt x="961" y="1104"/>
                </a:lnTo>
                <a:lnTo>
                  <a:pt x="996" y="1120"/>
                </a:lnTo>
                <a:lnTo>
                  <a:pt x="1024" y="1131"/>
                </a:lnTo>
                <a:lnTo>
                  <a:pt x="1049" y="1141"/>
                </a:lnTo>
                <a:lnTo>
                  <a:pt x="1049" y="1141"/>
                </a:lnTo>
                <a:lnTo>
                  <a:pt x="1062" y="1153"/>
                </a:lnTo>
                <a:lnTo>
                  <a:pt x="1077" y="1167"/>
                </a:lnTo>
                <a:lnTo>
                  <a:pt x="1097" y="1184"/>
                </a:lnTo>
                <a:lnTo>
                  <a:pt x="1119" y="1203"/>
                </a:lnTo>
                <a:lnTo>
                  <a:pt x="1145" y="1222"/>
                </a:lnTo>
                <a:lnTo>
                  <a:pt x="1172" y="1240"/>
                </a:lnTo>
                <a:lnTo>
                  <a:pt x="1186" y="1247"/>
                </a:lnTo>
                <a:lnTo>
                  <a:pt x="1200" y="1255"/>
                </a:lnTo>
                <a:lnTo>
                  <a:pt x="1200" y="1255"/>
                </a:lnTo>
                <a:lnTo>
                  <a:pt x="1231" y="1270"/>
                </a:lnTo>
                <a:lnTo>
                  <a:pt x="1265" y="1283"/>
                </a:lnTo>
                <a:lnTo>
                  <a:pt x="1299" y="1296"/>
                </a:lnTo>
                <a:lnTo>
                  <a:pt x="1333" y="1307"/>
                </a:lnTo>
                <a:lnTo>
                  <a:pt x="1387" y="1324"/>
                </a:lnTo>
                <a:lnTo>
                  <a:pt x="1410" y="1330"/>
                </a:lnTo>
                <a:lnTo>
                  <a:pt x="1410" y="1330"/>
                </a:lnTo>
                <a:lnTo>
                  <a:pt x="1409" y="1340"/>
                </a:lnTo>
                <a:lnTo>
                  <a:pt x="1408" y="1353"/>
                </a:lnTo>
                <a:lnTo>
                  <a:pt x="1408" y="1367"/>
                </a:lnTo>
                <a:lnTo>
                  <a:pt x="1409" y="1383"/>
                </a:lnTo>
                <a:lnTo>
                  <a:pt x="1412" y="1399"/>
                </a:lnTo>
                <a:lnTo>
                  <a:pt x="1414" y="1406"/>
                </a:lnTo>
                <a:lnTo>
                  <a:pt x="1418" y="1413"/>
                </a:lnTo>
                <a:lnTo>
                  <a:pt x="1421" y="1420"/>
                </a:lnTo>
                <a:lnTo>
                  <a:pt x="1425" y="1426"/>
                </a:lnTo>
                <a:lnTo>
                  <a:pt x="1425" y="1426"/>
                </a:lnTo>
                <a:lnTo>
                  <a:pt x="1447" y="1447"/>
                </a:lnTo>
                <a:lnTo>
                  <a:pt x="1466" y="1466"/>
                </a:lnTo>
                <a:lnTo>
                  <a:pt x="1489" y="1487"/>
                </a:lnTo>
                <a:lnTo>
                  <a:pt x="1489" y="1487"/>
                </a:lnTo>
                <a:lnTo>
                  <a:pt x="1493" y="1493"/>
                </a:lnTo>
                <a:lnTo>
                  <a:pt x="1497" y="1503"/>
                </a:lnTo>
                <a:lnTo>
                  <a:pt x="1509" y="1531"/>
                </a:lnTo>
                <a:lnTo>
                  <a:pt x="1516" y="1544"/>
                </a:lnTo>
                <a:lnTo>
                  <a:pt x="1523" y="1554"/>
                </a:lnTo>
                <a:lnTo>
                  <a:pt x="1525" y="1559"/>
                </a:lnTo>
                <a:lnTo>
                  <a:pt x="1527" y="1560"/>
                </a:lnTo>
                <a:lnTo>
                  <a:pt x="1531" y="1561"/>
                </a:lnTo>
                <a:lnTo>
                  <a:pt x="1532" y="1559"/>
                </a:lnTo>
                <a:lnTo>
                  <a:pt x="1532" y="1559"/>
                </a:lnTo>
                <a:lnTo>
                  <a:pt x="1534" y="1555"/>
                </a:lnTo>
                <a:lnTo>
                  <a:pt x="1535" y="1551"/>
                </a:lnTo>
                <a:lnTo>
                  <a:pt x="1537" y="1539"/>
                </a:lnTo>
                <a:lnTo>
                  <a:pt x="1538" y="1524"/>
                </a:lnTo>
                <a:lnTo>
                  <a:pt x="1539" y="1508"/>
                </a:lnTo>
                <a:lnTo>
                  <a:pt x="1541" y="1479"/>
                </a:lnTo>
                <a:lnTo>
                  <a:pt x="1541" y="1464"/>
                </a:lnTo>
                <a:lnTo>
                  <a:pt x="1541" y="1464"/>
                </a:lnTo>
                <a:lnTo>
                  <a:pt x="1538" y="1457"/>
                </a:lnTo>
                <a:lnTo>
                  <a:pt x="1535" y="1443"/>
                </a:lnTo>
                <a:lnTo>
                  <a:pt x="1522" y="1405"/>
                </a:lnTo>
                <a:lnTo>
                  <a:pt x="1505" y="1364"/>
                </a:lnTo>
                <a:lnTo>
                  <a:pt x="1497" y="1346"/>
                </a:lnTo>
                <a:lnTo>
                  <a:pt x="1489" y="1333"/>
                </a:lnTo>
                <a:lnTo>
                  <a:pt x="1489" y="1333"/>
                </a:lnTo>
                <a:lnTo>
                  <a:pt x="1470" y="1299"/>
                </a:lnTo>
                <a:lnTo>
                  <a:pt x="1461" y="1286"/>
                </a:lnTo>
                <a:lnTo>
                  <a:pt x="1447" y="1269"/>
                </a:lnTo>
                <a:lnTo>
                  <a:pt x="1447" y="1269"/>
                </a:lnTo>
                <a:lnTo>
                  <a:pt x="1436" y="1258"/>
                </a:lnTo>
                <a:lnTo>
                  <a:pt x="1419" y="1242"/>
                </a:lnTo>
                <a:lnTo>
                  <a:pt x="1377" y="1206"/>
                </a:lnTo>
                <a:lnTo>
                  <a:pt x="1325" y="1162"/>
                </a:lnTo>
                <a:lnTo>
                  <a:pt x="1325" y="1162"/>
                </a:lnTo>
                <a:lnTo>
                  <a:pt x="1362" y="1165"/>
                </a:lnTo>
                <a:lnTo>
                  <a:pt x="1398" y="1167"/>
                </a:lnTo>
                <a:lnTo>
                  <a:pt x="1437" y="1168"/>
                </a:lnTo>
                <a:lnTo>
                  <a:pt x="1437" y="1168"/>
                </a:lnTo>
                <a:lnTo>
                  <a:pt x="1455" y="1167"/>
                </a:lnTo>
                <a:lnTo>
                  <a:pt x="1472" y="1166"/>
                </a:lnTo>
                <a:lnTo>
                  <a:pt x="1489" y="1162"/>
                </a:lnTo>
                <a:lnTo>
                  <a:pt x="1504" y="1160"/>
                </a:lnTo>
                <a:lnTo>
                  <a:pt x="1524" y="1155"/>
                </a:lnTo>
                <a:lnTo>
                  <a:pt x="1532" y="1152"/>
                </a:lnTo>
                <a:lnTo>
                  <a:pt x="1532" y="1152"/>
                </a:lnTo>
                <a:lnTo>
                  <a:pt x="1541" y="1165"/>
                </a:lnTo>
                <a:lnTo>
                  <a:pt x="1562" y="1197"/>
                </a:lnTo>
                <a:lnTo>
                  <a:pt x="1589" y="1236"/>
                </a:lnTo>
                <a:lnTo>
                  <a:pt x="1603" y="1255"/>
                </a:lnTo>
                <a:lnTo>
                  <a:pt x="1617" y="1271"/>
                </a:lnTo>
                <a:lnTo>
                  <a:pt x="1617" y="1271"/>
                </a:lnTo>
                <a:lnTo>
                  <a:pt x="1646" y="1305"/>
                </a:lnTo>
                <a:lnTo>
                  <a:pt x="1675" y="1339"/>
                </a:lnTo>
                <a:lnTo>
                  <a:pt x="1707" y="1379"/>
                </a:lnTo>
                <a:lnTo>
                  <a:pt x="1707" y="1379"/>
                </a:lnTo>
                <a:lnTo>
                  <a:pt x="1719" y="1386"/>
                </a:lnTo>
                <a:lnTo>
                  <a:pt x="1727" y="1392"/>
                </a:lnTo>
                <a:lnTo>
                  <a:pt x="1731" y="1395"/>
                </a:lnTo>
                <a:lnTo>
                  <a:pt x="1732" y="1396"/>
                </a:lnTo>
                <a:lnTo>
                  <a:pt x="1732" y="1396"/>
                </a:lnTo>
                <a:lnTo>
                  <a:pt x="1736" y="1408"/>
                </a:lnTo>
                <a:lnTo>
                  <a:pt x="1747" y="1428"/>
                </a:lnTo>
                <a:lnTo>
                  <a:pt x="1753" y="1437"/>
                </a:lnTo>
                <a:lnTo>
                  <a:pt x="1759" y="1445"/>
                </a:lnTo>
                <a:lnTo>
                  <a:pt x="1761" y="1447"/>
                </a:lnTo>
                <a:lnTo>
                  <a:pt x="1763" y="1447"/>
                </a:lnTo>
                <a:lnTo>
                  <a:pt x="1764" y="1447"/>
                </a:lnTo>
                <a:lnTo>
                  <a:pt x="1765" y="1445"/>
                </a:lnTo>
                <a:lnTo>
                  <a:pt x="1765" y="1445"/>
                </a:lnTo>
                <a:lnTo>
                  <a:pt x="1766" y="1437"/>
                </a:lnTo>
                <a:lnTo>
                  <a:pt x="1766" y="1427"/>
                </a:lnTo>
                <a:lnTo>
                  <a:pt x="1763" y="1402"/>
                </a:lnTo>
                <a:lnTo>
                  <a:pt x="1760" y="1382"/>
                </a:lnTo>
                <a:lnTo>
                  <a:pt x="1757" y="1373"/>
                </a:lnTo>
                <a:lnTo>
                  <a:pt x="1757" y="1373"/>
                </a:lnTo>
                <a:lnTo>
                  <a:pt x="1760" y="1361"/>
                </a:lnTo>
                <a:lnTo>
                  <a:pt x="1761" y="1349"/>
                </a:lnTo>
                <a:lnTo>
                  <a:pt x="1761" y="1338"/>
                </a:lnTo>
                <a:lnTo>
                  <a:pt x="1761" y="1338"/>
                </a:lnTo>
                <a:lnTo>
                  <a:pt x="1757" y="1330"/>
                </a:lnTo>
                <a:lnTo>
                  <a:pt x="1751" y="1320"/>
                </a:lnTo>
                <a:lnTo>
                  <a:pt x="1731" y="1292"/>
                </a:lnTo>
                <a:lnTo>
                  <a:pt x="1686" y="1234"/>
                </a:lnTo>
                <a:lnTo>
                  <a:pt x="1686" y="1234"/>
                </a:lnTo>
                <a:lnTo>
                  <a:pt x="1652" y="1193"/>
                </a:lnTo>
                <a:lnTo>
                  <a:pt x="1598" y="1129"/>
                </a:lnTo>
                <a:lnTo>
                  <a:pt x="1527" y="1045"/>
                </a:lnTo>
                <a:lnTo>
                  <a:pt x="1527" y="1045"/>
                </a:lnTo>
                <a:lnTo>
                  <a:pt x="1516" y="1031"/>
                </a:lnTo>
                <a:lnTo>
                  <a:pt x="1510" y="1021"/>
                </a:lnTo>
                <a:lnTo>
                  <a:pt x="1509" y="1018"/>
                </a:lnTo>
                <a:lnTo>
                  <a:pt x="1510" y="1017"/>
                </a:lnTo>
                <a:lnTo>
                  <a:pt x="1510" y="1016"/>
                </a:lnTo>
                <a:lnTo>
                  <a:pt x="1510" y="1016"/>
                </a:lnTo>
                <a:lnTo>
                  <a:pt x="1532" y="1016"/>
                </a:lnTo>
                <a:lnTo>
                  <a:pt x="1548" y="1016"/>
                </a:lnTo>
                <a:lnTo>
                  <a:pt x="1548" y="1016"/>
                </a:lnTo>
                <a:lnTo>
                  <a:pt x="1659" y="1055"/>
                </a:lnTo>
                <a:lnTo>
                  <a:pt x="1741" y="1083"/>
                </a:lnTo>
                <a:lnTo>
                  <a:pt x="1790" y="1101"/>
                </a:lnTo>
                <a:lnTo>
                  <a:pt x="1790" y="1101"/>
                </a:lnTo>
                <a:lnTo>
                  <a:pt x="1803" y="1106"/>
                </a:lnTo>
                <a:lnTo>
                  <a:pt x="1823" y="1113"/>
                </a:lnTo>
                <a:lnTo>
                  <a:pt x="1872" y="1129"/>
                </a:lnTo>
                <a:lnTo>
                  <a:pt x="1921" y="1142"/>
                </a:lnTo>
                <a:lnTo>
                  <a:pt x="1940" y="1147"/>
                </a:lnTo>
                <a:lnTo>
                  <a:pt x="1952" y="1149"/>
                </a:lnTo>
                <a:lnTo>
                  <a:pt x="1952" y="1149"/>
                </a:lnTo>
                <a:lnTo>
                  <a:pt x="1960" y="1149"/>
                </a:lnTo>
                <a:lnTo>
                  <a:pt x="1969" y="1149"/>
                </a:lnTo>
                <a:lnTo>
                  <a:pt x="1988" y="1144"/>
                </a:lnTo>
                <a:lnTo>
                  <a:pt x="2007" y="1140"/>
                </a:lnTo>
                <a:lnTo>
                  <a:pt x="2017" y="1139"/>
                </a:lnTo>
                <a:lnTo>
                  <a:pt x="2026" y="1139"/>
                </a:lnTo>
                <a:lnTo>
                  <a:pt x="2026" y="1139"/>
                </a:lnTo>
                <a:lnTo>
                  <a:pt x="2045" y="1139"/>
                </a:lnTo>
                <a:lnTo>
                  <a:pt x="2061" y="1139"/>
                </a:lnTo>
                <a:lnTo>
                  <a:pt x="2068" y="1139"/>
                </a:lnTo>
                <a:lnTo>
                  <a:pt x="2073" y="1138"/>
                </a:lnTo>
                <a:lnTo>
                  <a:pt x="2075" y="1136"/>
                </a:lnTo>
                <a:lnTo>
                  <a:pt x="2075" y="1134"/>
                </a:lnTo>
                <a:lnTo>
                  <a:pt x="2074" y="1133"/>
                </a:lnTo>
                <a:lnTo>
                  <a:pt x="2074" y="1133"/>
                </a:lnTo>
                <a:lnTo>
                  <a:pt x="2071" y="1132"/>
                </a:lnTo>
                <a:lnTo>
                  <a:pt x="2068" y="1130"/>
                </a:lnTo>
                <a:lnTo>
                  <a:pt x="2056" y="1128"/>
                </a:lnTo>
                <a:lnTo>
                  <a:pt x="2023" y="1122"/>
                </a:lnTo>
                <a:lnTo>
                  <a:pt x="1992" y="1119"/>
                </a:lnTo>
                <a:lnTo>
                  <a:pt x="1979" y="1118"/>
                </a:lnTo>
                <a:lnTo>
                  <a:pt x="1979" y="1118"/>
                </a:lnTo>
                <a:lnTo>
                  <a:pt x="1975" y="1115"/>
                </a:lnTo>
                <a:lnTo>
                  <a:pt x="1969" y="1109"/>
                </a:lnTo>
                <a:lnTo>
                  <a:pt x="1954" y="1099"/>
                </a:lnTo>
                <a:lnTo>
                  <a:pt x="1933" y="1085"/>
                </a:lnTo>
                <a:lnTo>
                  <a:pt x="1933" y="1085"/>
                </a:lnTo>
                <a:lnTo>
                  <a:pt x="1910" y="1074"/>
                </a:lnTo>
                <a:lnTo>
                  <a:pt x="1872" y="1057"/>
                </a:lnTo>
                <a:lnTo>
                  <a:pt x="1769" y="1013"/>
                </a:lnTo>
                <a:lnTo>
                  <a:pt x="1667" y="971"/>
                </a:lnTo>
                <a:lnTo>
                  <a:pt x="1631" y="956"/>
                </a:lnTo>
                <a:lnTo>
                  <a:pt x="1612" y="950"/>
                </a:lnTo>
                <a:lnTo>
                  <a:pt x="1612" y="950"/>
                </a:lnTo>
                <a:lnTo>
                  <a:pt x="1474" y="909"/>
                </a:lnTo>
                <a:lnTo>
                  <a:pt x="1474" y="909"/>
                </a:lnTo>
                <a:lnTo>
                  <a:pt x="1442" y="912"/>
                </a:lnTo>
                <a:lnTo>
                  <a:pt x="1423" y="913"/>
                </a:lnTo>
                <a:lnTo>
                  <a:pt x="1419" y="912"/>
                </a:lnTo>
                <a:lnTo>
                  <a:pt x="1419" y="910"/>
                </a:lnTo>
                <a:lnTo>
                  <a:pt x="1421" y="909"/>
                </a:lnTo>
                <a:lnTo>
                  <a:pt x="1421" y="909"/>
                </a:lnTo>
                <a:lnTo>
                  <a:pt x="1443" y="902"/>
                </a:lnTo>
                <a:lnTo>
                  <a:pt x="1484" y="889"/>
                </a:lnTo>
                <a:lnTo>
                  <a:pt x="1505" y="882"/>
                </a:lnTo>
                <a:lnTo>
                  <a:pt x="1524" y="876"/>
                </a:lnTo>
                <a:lnTo>
                  <a:pt x="1539" y="868"/>
                </a:lnTo>
                <a:lnTo>
                  <a:pt x="1546" y="865"/>
                </a:lnTo>
                <a:lnTo>
                  <a:pt x="1551" y="862"/>
                </a:lnTo>
                <a:lnTo>
                  <a:pt x="1551" y="862"/>
                </a:lnTo>
                <a:lnTo>
                  <a:pt x="1576" y="842"/>
                </a:lnTo>
                <a:lnTo>
                  <a:pt x="1613" y="815"/>
                </a:lnTo>
                <a:lnTo>
                  <a:pt x="1649" y="787"/>
                </a:lnTo>
                <a:lnTo>
                  <a:pt x="1662" y="776"/>
                </a:lnTo>
                <a:lnTo>
                  <a:pt x="1670" y="768"/>
                </a:lnTo>
                <a:lnTo>
                  <a:pt x="1670" y="768"/>
                </a:lnTo>
                <a:lnTo>
                  <a:pt x="1674" y="760"/>
                </a:lnTo>
                <a:lnTo>
                  <a:pt x="1677" y="748"/>
                </a:lnTo>
                <a:lnTo>
                  <a:pt x="1680" y="735"/>
                </a:lnTo>
                <a:lnTo>
                  <a:pt x="1681" y="720"/>
                </a:lnTo>
                <a:lnTo>
                  <a:pt x="1681" y="706"/>
                </a:lnTo>
                <a:lnTo>
                  <a:pt x="1681" y="693"/>
                </a:lnTo>
                <a:lnTo>
                  <a:pt x="1679" y="684"/>
                </a:lnTo>
                <a:lnTo>
                  <a:pt x="1677" y="682"/>
                </a:lnTo>
                <a:lnTo>
                  <a:pt x="1676" y="681"/>
                </a:lnTo>
                <a:lnTo>
                  <a:pt x="1676" y="681"/>
                </a:lnTo>
                <a:lnTo>
                  <a:pt x="1669" y="679"/>
                </a:lnTo>
                <a:lnTo>
                  <a:pt x="1660" y="674"/>
                </a:lnTo>
                <a:lnTo>
                  <a:pt x="1639" y="662"/>
                </a:lnTo>
                <a:lnTo>
                  <a:pt x="1629" y="656"/>
                </a:lnTo>
                <a:lnTo>
                  <a:pt x="1620" y="654"/>
                </a:lnTo>
                <a:lnTo>
                  <a:pt x="1617" y="653"/>
                </a:lnTo>
                <a:lnTo>
                  <a:pt x="1615" y="653"/>
                </a:lnTo>
                <a:lnTo>
                  <a:pt x="1614" y="654"/>
                </a:lnTo>
                <a:lnTo>
                  <a:pt x="1614" y="657"/>
                </a:lnTo>
                <a:lnTo>
                  <a:pt x="1614" y="657"/>
                </a:lnTo>
                <a:lnTo>
                  <a:pt x="1618" y="667"/>
                </a:lnTo>
                <a:lnTo>
                  <a:pt x="1619" y="676"/>
                </a:lnTo>
                <a:lnTo>
                  <a:pt x="1619" y="681"/>
                </a:lnTo>
                <a:lnTo>
                  <a:pt x="1618" y="684"/>
                </a:lnTo>
                <a:lnTo>
                  <a:pt x="1615" y="689"/>
                </a:lnTo>
                <a:lnTo>
                  <a:pt x="1612" y="694"/>
                </a:lnTo>
                <a:lnTo>
                  <a:pt x="1612" y="694"/>
                </a:lnTo>
                <a:lnTo>
                  <a:pt x="1604" y="702"/>
                </a:lnTo>
                <a:lnTo>
                  <a:pt x="1598" y="707"/>
                </a:lnTo>
                <a:lnTo>
                  <a:pt x="1590" y="711"/>
                </a:lnTo>
                <a:lnTo>
                  <a:pt x="1580" y="721"/>
                </a:lnTo>
                <a:lnTo>
                  <a:pt x="1580" y="721"/>
                </a:lnTo>
                <a:lnTo>
                  <a:pt x="1561" y="739"/>
                </a:lnTo>
                <a:lnTo>
                  <a:pt x="1535" y="763"/>
                </a:lnTo>
                <a:lnTo>
                  <a:pt x="1513" y="784"/>
                </a:lnTo>
                <a:lnTo>
                  <a:pt x="1504" y="790"/>
                </a:lnTo>
                <a:lnTo>
                  <a:pt x="1500" y="793"/>
                </a:lnTo>
                <a:lnTo>
                  <a:pt x="1500" y="793"/>
                </a:lnTo>
                <a:lnTo>
                  <a:pt x="1400" y="811"/>
                </a:lnTo>
                <a:lnTo>
                  <a:pt x="1400" y="811"/>
                </a:lnTo>
                <a:lnTo>
                  <a:pt x="1395" y="805"/>
                </a:lnTo>
                <a:lnTo>
                  <a:pt x="1383" y="788"/>
                </a:lnTo>
                <a:lnTo>
                  <a:pt x="1363" y="763"/>
                </a:lnTo>
                <a:lnTo>
                  <a:pt x="1351" y="748"/>
                </a:lnTo>
                <a:lnTo>
                  <a:pt x="1336" y="731"/>
                </a:lnTo>
                <a:lnTo>
                  <a:pt x="1336" y="731"/>
                </a:lnTo>
                <a:lnTo>
                  <a:pt x="1320" y="716"/>
                </a:lnTo>
                <a:lnTo>
                  <a:pt x="1305" y="701"/>
                </a:lnTo>
                <a:lnTo>
                  <a:pt x="1290" y="690"/>
                </a:lnTo>
                <a:lnTo>
                  <a:pt x="1277" y="679"/>
                </a:lnTo>
                <a:lnTo>
                  <a:pt x="1257" y="664"/>
                </a:lnTo>
                <a:lnTo>
                  <a:pt x="1246" y="657"/>
                </a:lnTo>
                <a:lnTo>
                  <a:pt x="1246" y="657"/>
                </a:lnTo>
                <a:lnTo>
                  <a:pt x="1232" y="653"/>
                </a:lnTo>
                <a:lnTo>
                  <a:pt x="1209" y="646"/>
                </a:lnTo>
                <a:lnTo>
                  <a:pt x="1176" y="638"/>
                </a:lnTo>
                <a:lnTo>
                  <a:pt x="1176" y="638"/>
                </a:lnTo>
                <a:lnTo>
                  <a:pt x="1162" y="636"/>
                </a:lnTo>
                <a:lnTo>
                  <a:pt x="1153" y="636"/>
                </a:lnTo>
                <a:lnTo>
                  <a:pt x="1152" y="636"/>
                </a:lnTo>
                <a:lnTo>
                  <a:pt x="1153" y="638"/>
                </a:lnTo>
                <a:lnTo>
                  <a:pt x="1153" y="638"/>
                </a:lnTo>
                <a:lnTo>
                  <a:pt x="1155" y="642"/>
                </a:lnTo>
                <a:lnTo>
                  <a:pt x="1158" y="646"/>
                </a:lnTo>
                <a:lnTo>
                  <a:pt x="1163" y="657"/>
                </a:lnTo>
                <a:lnTo>
                  <a:pt x="1168" y="673"/>
                </a:lnTo>
                <a:lnTo>
                  <a:pt x="1168" y="673"/>
                </a:lnTo>
                <a:lnTo>
                  <a:pt x="1167" y="674"/>
                </a:lnTo>
                <a:lnTo>
                  <a:pt x="1165" y="675"/>
                </a:lnTo>
                <a:lnTo>
                  <a:pt x="1163" y="676"/>
                </a:lnTo>
                <a:lnTo>
                  <a:pt x="1158" y="675"/>
                </a:lnTo>
                <a:lnTo>
                  <a:pt x="1154" y="672"/>
                </a:lnTo>
                <a:lnTo>
                  <a:pt x="1147" y="666"/>
                </a:lnTo>
                <a:lnTo>
                  <a:pt x="1139" y="657"/>
                </a:lnTo>
                <a:lnTo>
                  <a:pt x="1139" y="657"/>
                </a:lnTo>
                <a:lnTo>
                  <a:pt x="1129" y="646"/>
                </a:lnTo>
                <a:lnTo>
                  <a:pt x="1119" y="635"/>
                </a:lnTo>
                <a:lnTo>
                  <a:pt x="1108" y="626"/>
                </a:lnTo>
                <a:lnTo>
                  <a:pt x="1097" y="617"/>
                </a:lnTo>
                <a:lnTo>
                  <a:pt x="1077" y="604"/>
                </a:lnTo>
                <a:lnTo>
                  <a:pt x="1065" y="596"/>
                </a:lnTo>
                <a:lnTo>
                  <a:pt x="1065" y="596"/>
                </a:lnTo>
                <a:lnTo>
                  <a:pt x="1057" y="591"/>
                </a:lnTo>
                <a:lnTo>
                  <a:pt x="1047" y="588"/>
                </a:lnTo>
                <a:lnTo>
                  <a:pt x="1039" y="584"/>
                </a:lnTo>
                <a:lnTo>
                  <a:pt x="1035" y="582"/>
                </a:lnTo>
                <a:lnTo>
                  <a:pt x="1033" y="580"/>
                </a:lnTo>
                <a:lnTo>
                  <a:pt x="1033" y="580"/>
                </a:lnTo>
                <a:lnTo>
                  <a:pt x="1033" y="576"/>
                </a:lnTo>
                <a:lnTo>
                  <a:pt x="1033" y="566"/>
                </a:lnTo>
                <a:lnTo>
                  <a:pt x="1033" y="561"/>
                </a:lnTo>
                <a:lnTo>
                  <a:pt x="1032" y="557"/>
                </a:lnTo>
                <a:lnTo>
                  <a:pt x="1030" y="554"/>
                </a:lnTo>
                <a:lnTo>
                  <a:pt x="1028" y="553"/>
                </a:lnTo>
                <a:lnTo>
                  <a:pt x="1028" y="553"/>
                </a:lnTo>
                <a:lnTo>
                  <a:pt x="1022" y="553"/>
                </a:lnTo>
                <a:lnTo>
                  <a:pt x="1022" y="553"/>
                </a:lnTo>
                <a:lnTo>
                  <a:pt x="1016" y="551"/>
                </a:lnTo>
                <a:lnTo>
                  <a:pt x="1004" y="545"/>
                </a:lnTo>
                <a:lnTo>
                  <a:pt x="1004" y="545"/>
                </a:lnTo>
                <a:lnTo>
                  <a:pt x="997" y="542"/>
                </a:lnTo>
                <a:lnTo>
                  <a:pt x="992" y="541"/>
                </a:lnTo>
                <a:lnTo>
                  <a:pt x="983" y="539"/>
                </a:lnTo>
                <a:lnTo>
                  <a:pt x="976" y="540"/>
                </a:lnTo>
                <a:lnTo>
                  <a:pt x="974" y="540"/>
                </a:lnTo>
                <a:lnTo>
                  <a:pt x="974" y="540"/>
                </a:lnTo>
                <a:lnTo>
                  <a:pt x="966" y="535"/>
                </a:lnTo>
                <a:lnTo>
                  <a:pt x="961" y="531"/>
                </a:lnTo>
                <a:lnTo>
                  <a:pt x="956" y="526"/>
                </a:lnTo>
                <a:lnTo>
                  <a:pt x="956" y="526"/>
                </a:lnTo>
                <a:lnTo>
                  <a:pt x="949" y="516"/>
                </a:lnTo>
                <a:lnTo>
                  <a:pt x="946" y="511"/>
                </a:lnTo>
                <a:lnTo>
                  <a:pt x="943" y="509"/>
                </a:lnTo>
                <a:lnTo>
                  <a:pt x="943" y="509"/>
                </a:lnTo>
                <a:lnTo>
                  <a:pt x="932" y="504"/>
                </a:lnTo>
                <a:lnTo>
                  <a:pt x="911" y="495"/>
                </a:lnTo>
                <a:lnTo>
                  <a:pt x="900" y="489"/>
                </a:lnTo>
                <a:lnTo>
                  <a:pt x="890" y="484"/>
                </a:lnTo>
                <a:lnTo>
                  <a:pt x="881" y="477"/>
                </a:lnTo>
                <a:lnTo>
                  <a:pt x="878" y="474"/>
                </a:lnTo>
                <a:lnTo>
                  <a:pt x="877" y="470"/>
                </a:lnTo>
                <a:lnTo>
                  <a:pt x="877" y="470"/>
                </a:lnTo>
                <a:lnTo>
                  <a:pt x="872" y="465"/>
                </a:lnTo>
                <a:lnTo>
                  <a:pt x="867" y="459"/>
                </a:lnTo>
                <a:lnTo>
                  <a:pt x="861" y="455"/>
                </a:lnTo>
                <a:lnTo>
                  <a:pt x="854" y="450"/>
                </a:lnTo>
                <a:lnTo>
                  <a:pt x="838" y="441"/>
                </a:lnTo>
                <a:lnTo>
                  <a:pt x="821" y="431"/>
                </a:lnTo>
                <a:lnTo>
                  <a:pt x="821" y="431"/>
                </a:lnTo>
                <a:lnTo>
                  <a:pt x="805" y="420"/>
                </a:lnTo>
                <a:lnTo>
                  <a:pt x="796" y="412"/>
                </a:lnTo>
                <a:lnTo>
                  <a:pt x="790" y="407"/>
                </a:lnTo>
                <a:lnTo>
                  <a:pt x="786" y="405"/>
                </a:lnTo>
                <a:lnTo>
                  <a:pt x="783" y="404"/>
                </a:lnTo>
                <a:lnTo>
                  <a:pt x="783" y="404"/>
                </a:lnTo>
                <a:lnTo>
                  <a:pt x="775" y="402"/>
                </a:lnTo>
                <a:lnTo>
                  <a:pt x="763" y="397"/>
                </a:lnTo>
                <a:lnTo>
                  <a:pt x="757" y="393"/>
                </a:lnTo>
                <a:lnTo>
                  <a:pt x="752" y="389"/>
                </a:lnTo>
                <a:lnTo>
                  <a:pt x="748" y="385"/>
                </a:lnTo>
                <a:lnTo>
                  <a:pt x="746" y="380"/>
                </a:lnTo>
                <a:lnTo>
                  <a:pt x="746" y="380"/>
                </a:lnTo>
                <a:lnTo>
                  <a:pt x="744" y="375"/>
                </a:lnTo>
                <a:lnTo>
                  <a:pt x="740" y="369"/>
                </a:lnTo>
                <a:lnTo>
                  <a:pt x="729" y="353"/>
                </a:lnTo>
                <a:lnTo>
                  <a:pt x="719" y="339"/>
                </a:lnTo>
                <a:lnTo>
                  <a:pt x="716" y="334"/>
                </a:lnTo>
                <a:lnTo>
                  <a:pt x="715" y="329"/>
                </a:lnTo>
                <a:lnTo>
                  <a:pt x="715" y="329"/>
                </a:lnTo>
                <a:lnTo>
                  <a:pt x="715" y="327"/>
                </a:lnTo>
                <a:lnTo>
                  <a:pt x="716" y="326"/>
                </a:lnTo>
                <a:lnTo>
                  <a:pt x="717" y="324"/>
                </a:lnTo>
                <a:lnTo>
                  <a:pt x="717" y="320"/>
                </a:lnTo>
                <a:lnTo>
                  <a:pt x="716" y="315"/>
                </a:lnTo>
                <a:lnTo>
                  <a:pt x="711" y="307"/>
                </a:lnTo>
                <a:lnTo>
                  <a:pt x="705" y="294"/>
                </a:lnTo>
                <a:lnTo>
                  <a:pt x="694" y="277"/>
                </a:lnTo>
                <a:lnTo>
                  <a:pt x="694" y="2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B83040A8-6933-4688-89A0-6C6400248151}"/>
              </a:ext>
            </a:extLst>
          </p:cNvPr>
          <p:cNvSpPr>
            <a:spLocks/>
          </p:cNvSpPr>
          <p:nvPr/>
        </p:nvSpPr>
        <p:spPr bwMode="auto">
          <a:xfrm>
            <a:off x="3753576" y="4416725"/>
            <a:ext cx="2398848" cy="1231600"/>
          </a:xfrm>
          <a:custGeom>
            <a:avLst/>
            <a:gdLst>
              <a:gd name="T0" fmla="*/ 1144 w 2684"/>
              <a:gd name="T1" fmla="*/ 120 h 1380"/>
              <a:gd name="T2" fmla="*/ 940 w 2684"/>
              <a:gd name="T3" fmla="*/ 37 h 1380"/>
              <a:gd name="T4" fmla="*/ 820 w 2684"/>
              <a:gd name="T5" fmla="*/ 99 h 1380"/>
              <a:gd name="T6" fmla="*/ 828 w 2684"/>
              <a:gd name="T7" fmla="*/ 259 h 1380"/>
              <a:gd name="T8" fmla="*/ 842 w 2684"/>
              <a:gd name="T9" fmla="*/ 437 h 1380"/>
              <a:gd name="T10" fmla="*/ 614 w 2684"/>
              <a:gd name="T11" fmla="*/ 186 h 1380"/>
              <a:gd name="T12" fmla="*/ 650 w 2684"/>
              <a:gd name="T13" fmla="*/ 139 h 1380"/>
              <a:gd name="T14" fmla="*/ 494 w 2684"/>
              <a:gd name="T15" fmla="*/ 178 h 1380"/>
              <a:gd name="T16" fmla="*/ 507 w 2684"/>
              <a:gd name="T17" fmla="*/ 263 h 1380"/>
              <a:gd name="T18" fmla="*/ 821 w 2684"/>
              <a:gd name="T19" fmla="*/ 582 h 1380"/>
              <a:gd name="T20" fmla="*/ 766 w 2684"/>
              <a:gd name="T21" fmla="*/ 563 h 1380"/>
              <a:gd name="T22" fmla="*/ 482 w 2684"/>
              <a:gd name="T23" fmla="*/ 383 h 1380"/>
              <a:gd name="T24" fmla="*/ 274 w 2684"/>
              <a:gd name="T25" fmla="*/ 440 h 1380"/>
              <a:gd name="T26" fmla="*/ 253 w 2684"/>
              <a:gd name="T27" fmla="*/ 502 h 1380"/>
              <a:gd name="T28" fmla="*/ 405 w 2684"/>
              <a:gd name="T29" fmla="*/ 502 h 1380"/>
              <a:gd name="T30" fmla="*/ 429 w 2684"/>
              <a:gd name="T31" fmla="*/ 682 h 1380"/>
              <a:gd name="T32" fmla="*/ 92 w 2684"/>
              <a:gd name="T33" fmla="*/ 923 h 1380"/>
              <a:gd name="T34" fmla="*/ 2 w 2684"/>
              <a:gd name="T35" fmla="*/ 1146 h 1380"/>
              <a:gd name="T36" fmla="*/ 25 w 2684"/>
              <a:gd name="T37" fmla="*/ 1301 h 1380"/>
              <a:gd name="T38" fmla="*/ 253 w 2684"/>
              <a:gd name="T39" fmla="*/ 940 h 1380"/>
              <a:gd name="T40" fmla="*/ 435 w 2684"/>
              <a:gd name="T41" fmla="*/ 758 h 1380"/>
              <a:gd name="T42" fmla="*/ 598 w 2684"/>
              <a:gd name="T43" fmla="*/ 981 h 1380"/>
              <a:gd name="T44" fmla="*/ 573 w 2684"/>
              <a:gd name="T45" fmla="*/ 1185 h 1380"/>
              <a:gd name="T46" fmla="*/ 643 w 2684"/>
              <a:gd name="T47" fmla="*/ 1329 h 1380"/>
              <a:gd name="T48" fmla="*/ 739 w 2684"/>
              <a:gd name="T49" fmla="*/ 1367 h 1380"/>
              <a:gd name="T50" fmla="*/ 681 w 2684"/>
              <a:gd name="T51" fmla="*/ 1211 h 1380"/>
              <a:gd name="T52" fmla="*/ 691 w 2684"/>
              <a:gd name="T53" fmla="*/ 970 h 1380"/>
              <a:gd name="T54" fmla="*/ 892 w 2684"/>
              <a:gd name="T55" fmla="*/ 988 h 1380"/>
              <a:gd name="T56" fmla="*/ 1118 w 2684"/>
              <a:gd name="T57" fmla="*/ 924 h 1380"/>
              <a:gd name="T58" fmla="*/ 1694 w 2684"/>
              <a:gd name="T59" fmla="*/ 869 h 1380"/>
              <a:gd name="T60" fmla="*/ 1959 w 2684"/>
              <a:gd name="T61" fmla="*/ 867 h 1380"/>
              <a:gd name="T62" fmla="*/ 2142 w 2684"/>
              <a:gd name="T63" fmla="*/ 791 h 1380"/>
              <a:gd name="T64" fmla="*/ 2244 w 2684"/>
              <a:gd name="T65" fmla="*/ 1056 h 1380"/>
              <a:gd name="T66" fmla="*/ 2165 w 2684"/>
              <a:gd name="T67" fmla="*/ 1175 h 1380"/>
              <a:gd name="T68" fmla="*/ 2297 w 2684"/>
              <a:gd name="T69" fmla="*/ 1072 h 1380"/>
              <a:gd name="T70" fmla="*/ 2294 w 2684"/>
              <a:gd name="T71" fmla="*/ 936 h 1380"/>
              <a:gd name="T72" fmla="*/ 2257 w 2684"/>
              <a:gd name="T73" fmla="*/ 838 h 1380"/>
              <a:gd name="T74" fmla="*/ 2284 w 2684"/>
              <a:gd name="T75" fmla="*/ 689 h 1380"/>
              <a:gd name="T76" fmla="*/ 2425 w 2684"/>
              <a:gd name="T77" fmla="*/ 764 h 1380"/>
              <a:gd name="T78" fmla="*/ 2552 w 2684"/>
              <a:gd name="T79" fmla="*/ 947 h 1380"/>
              <a:gd name="T80" fmla="*/ 2455 w 2684"/>
              <a:gd name="T81" fmla="*/ 1115 h 1380"/>
              <a:gd name="T82" fmla="*/ 2627 w 2684"/>
              <a:gd name="T83" fmla="*/ 932 h 1380"/>
              <a:gd name="T84" fmla="*/ 2501 w 2684"/>
              <a:gd name="T85" fmla="*/ 665 h 1380"/>
              <a:gd name="T86" fmla="*/ 2349 w 2684"/>
              <a:gd name="T87" fmla="*/ 548 h 1380"/>
              <a:gd name="T88" fmla="*/ 2242 w 2684"/>
              <a:gd name="T89" fmla="*/ 497 h 1380"/>
              <a:gd name="T90" fmla="*/ 2347 w 2684"/>
              <a:gd name="T91" fmla="*/ 419 h 1380"/>
              <a:gd name="T92" fmla="*/ 2587 w 2684"/>
              <a:gd name="T93" fmla="*/ 501 h 1380"/>
              <a:gd name="T94" fmla="*/ 2655 w 2684"/>
              <a:gd name="T95" fmla="*/ 495 h 1380"/>
              <a:gd name="T96" fmla="*/ 2653 w 2684"/>
              <a:gd name="T97" fmla="*/ 423 h 1380"/>
              <a:gd name="T98" fmla="*/ 2323 w 2684"/>
              <a:gd name="T99" fmla="*/ 331 h 1380"/>
              <a:gd name="T100" fmla="*/ 2079 w 2684"/>
              <a:gd name="T101" fmla="*/ 427 h 1380"/>
              <a:gd name="T102" fmla="*/ 2165 w 2684"/>
              <a:gd name="T103" fmla="*/ 315 h 1380"/>
              <a:gd name="T104" fmla="*/ 2437 w 2684"/>
              <a:gd name="T105" fmla="*/ 262 h 1380"/>
              <a:gd name="T106" fmla="*/ 2412 w 2684"/>
              <a:gd name="T107" fmla="*/ 240 h 1380"/>
              <a:gd name="T108" fmla="*/ 2148 w 2684"/>
              <a:gd name="T109" fmla="*/ 230 h 1380"/>
              <a:gd name="T110" fmla="*/ 2027 w 2684"/>
              <a:gd name="T111" fmla="*/ 327 h 1380"/>
              <a:gd name="T112" fmla="*/ 1785 w 2684"/>
              <a:gd name="T113" fmla="*/ 367 h 1380"/>
              <a:gd name="T114" fmla="*/ 1874 w 2684"/>
              <a:gd name="T115" fmla="*/ 89 h 1380"/>
              <a:gd name="T116" fmla="*/ 1736 w 2684"/>
              <a:gd name="T117" fmla="*/ 1 h 1380"/>
              <a:gd name="T118" fmla="*/ 1558 w 2684"/>
              <a:gd name="T119" fmla="*/ 96 h 1380"/>
              <a:gd name="T120" fmla="*/ 1472 w 2684"/>
              <a:gd name="T121" fmla="*/ 186 h 1380"/>
              <a:gd name="T122" fmla="*/ 1173 w 2684"/>
              <a:gd name="T123" fmla="*/ 213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84" h="1380">
                <a:moveTo>
                  <a:pt x="1169" y="211"/>
                </a:moveTo>
                <a:lnTo>
                  <a:pt x="1169" y="211"/>
                </a:lnTo>
                <a:lnTo>
                  <a:pt x="1167" y="203"/>
                </a:lnTo>
                <a:lnTo>
                  <a:pt x="1161" y="193"/>
                </a:lnTo>
                <a:lnTo>
                  <a:pt x="1149" y="168"/>
                </a:lnTo>
                <a:lnTo>
                  <a:pt x="1138" y="146"/>
                </a:lnTo>
                <a:lnTo>
                  <a:pt x="1134" y="138"/>
                </a:lnTo>
                <a:lnTo>
                  <a:pt x="1134" y="133"/>
                </a:lnTo>
                <a:lnTo>
                  <a:pt x="1134" y="133"/>
                </a:lnTo>
                <a:lnTo>
                  <a:pt x="1137" y="131"/>
                </a:lnTo>
                <a:lnTo>
                  <a:pt x="1139" y="129"/>
                </a:lnTo>
                <a:lnTo>
                  <a:pt x="1141" y="126"/>
                </a:lnTo>
                <a:lnTo>
                  <a:pt x="1143" y="123"/>
                </a:lnTo>
                <a:lnTo>
                  <a:pt x="1144" y="120"/>
                </a:lnTo>
                <a:lnTo>
                  <a:pt x="1142" y="117"/>
                </a:lnTo>
                <a:lnTo>
                  <a:pt x="1138" y="112"/>
                </a:lnTo>
                <a:lnTo>
                  <a:pt x="1129" y="107"/>
                </a:lnTo>
                <a:lnTo>
                  <a:pt x="1129" y="107"/>
                </a:lnTo>
                <a:lnTo>
                  <a:pt x="1115" y="101"/>
                </a:lnTo>
                <a:lnTo>
                  <a:pt x="1100" y="94"/>
                </a:lnTo>
                <a:lnTo>
                  <a:pt x="1063" y="81"/>
                </a:lnTo>
                <a:lnTo>
                  <a:pt x="1017" y="66"/>
                </a:lnTo>
                <a:lnTo>
                  <a:pt x="1017" y="66"/>
                </a:lnTo>
                <a:lnTo>
                  <a:pt x="1005" y="60"/>
                </a:lnTo>
                <a:lnTo>
                  <a:pt x="989" y="53"/>
                </a:lnTo>
                <a:lnTo>
                  <a:pt x="971" y="45"/>
                </a:lnTo>
                <a:lnTo>
                  <a:pt x="951" y="39"/>
                </a:lnTo>
                <a:lnTo>
                  <a:pt x="940" y="37"/>
                </a:lnTo>
                <a:lnTo>
                  <a:pt x="930" y="37"/>
                </a:lnTo>
                <a:lnTo>
                  <a:pt x="920" y="37"/>
                </a:lnTo>
                <a:lnTo>
                  <a:pt x="909" y="38"/>
                </a:lnTo>
                <a:lnTo>
                  <a:pt x="900" y="41"/>
                </a:lnTo>
                <a:lnTo>
                  <a:pt x="890" y="45"/>
                </a:lnTo>
                <a:lnTo>
                  <a:pt x="890" y="45"/>
                </a:lnTo>
                <a:lnTo>
                  <a:pt x="858" y="63"/>
                </a:lnTo>
                <a:lnTo>
                  <a:pt x="846" y="70"/>
                </a:lnTo>
                <a:lnTo>
                  <a:pt x="836" y="76"/>
                </a:lnTo>
                <a:lnTo>
                  <a:pt x="828" y="83"/>
                </a:lnTo>
                <a:lnTo>
                  <a:pt x="826" y="86"/>
                </a:lnTo>
                <a:lnTo>
                  <a:pt x="824" y="91"/>
                </a:lnTo>
                <a:lnTo>
                  <a:pt x="821" y="94"/>
                </a:lnTo>
                <a:lnTo>
                  <a:pt x="820" y="99"/>
                </a:lnTo>
                <a:lnTo>
                  <a:pt x="820" y="103"/>
                </a:lnTo>
                <a:lnTo>
                  <a:pt x="821" y="109"/>
                </a:lnTo>
                <a:lnTo>
                  <a:pt x="821" y="109"/>
                </a:lnTo>
                <a:lnTo>
                  <a:pt x="824" y="128"/>
                </a:lnTo>
                <a:lnTo>
                  <a:pt x="827" y="140"/>
                </a:lnTo>
                <a:lnTo>
                  <a:pt x="831" y="157"/>
                </a:lnTo>
                <a:lnTo>
                  <a:pt x="831" y="157"/>
                </a:lnTo>
                <a:lnTo>
                  <a:pt x="831" y="164"/>
                </a:lnTo>
                <a:lnTo>
                  <a:pt x="830" y="175"/>
                </a:lnTo>
                <a:lnTo>
                  <a:pt x="828" y="189"/>
                </a:lnTo>
                <a:lnTo>
                  <a:pt x="827" y="207"/>
                </a:lnTo>
                <a:lnTo>
                  <a:pt x="826" y="227"/>
                </a:lnTo>
                <a:lnTo>
                  <a:pt x="827" y="248"/>
                </a:lnTo>
                <a:lnTo>
                  <a:pt x="828" y="259"/>
                </a:lnTo>
                <a:lnTo>
                  <a:pt x="830" y="270"/>
                </a:lnTo>
                <a:lnTo>
                  <a:pt x="834" y="281"/>
                </a:lnTo>
                <a:lnTo>
                  <a:pt x="837" y="292"/>
                </a:lnTo>
                <a:lnTo>
                  <a:pt x="837" y="292"/>
                </a:lnTo>
                <a:lnTo>
                  <a:pt x="853" y="337"/>
                </a:lnTo>
                <a:lnTo>
                  <a:pt x="866" y="376"/>
                </a:lnTo>
                <a:lnTo>
                  <a:pt x="880" y="416"/>
                </a:lnTo>
                <a:lnTo>
                  <a:pt x="866" y="434"/>
                </a:lnTo>
                <a:lnTo>
                  <a:pt x="866" y="434"/>
                </a:lnTo>
                <a:lnTo>
                  <a:pt x="858" y="437"/>
                </a:lnTo>
                <a:lnTo>
                  <a:pt x="852" y="438"/>
                </a:lnTo>
                <a:lnTo>
                  <a:pt x="845" y="439"/>
                </a:lnTo>
                <a:lnTo>
                  <a:pt x="845" y="439"/>
                </a:lnTo>
                <a:lnTo>
                  <a:pt x="842" y="437"/>
                </a:lnTo>
                <a:lnTo>
                  <a:pt x="833" y="430"/>
                </a:lnTo>
                <a:lnTo>
                  <a:pt x="806" y="406"/>
                </a:lnTo>
                <a:lnTo>
                  <a:pt x="725" y="332"/>
                </a:lnTo>
                <a:lnTo>
                  <a:pt x="646" y="257"/>
                </a:lnTo>
                <a:lnTo>
                  <a:pt x="619" y="230"/>
                </a:lnTo>
                <a:lnTo>
                  <a:pt x="609" y="219"/>
                </a:lnTo>
                <a:lnTo>
                  <a:pt x="609" y="219"/>
                </a:lnTo>
                <a:lnTo>
                  <a:pt x="607" y="211"/>
                </a:lnTo>
                <a:lnTo>
                  <a:pt x="606" y="201"/>
                </a:lnTo>
                <a:lnTo>
                  <a:pt x="607" y="195"/>
                </a:lnTo>
                <a:lnTo>
                  <a:pt x="608" y="192"/>
                </a:lnTo>
                <a:lnTo>
                  <a:pt x="610" y="188"/>
                </a:lnTo>
                <a:lnTo>
                  <a:pt x="614" y="186"/>
                </a:lnTo>
                <a:lnTo>
                  <a:pt x="614" y="186"/>
                </a:lnTo>
                <a:lnTo>
                  <a:pt x="636" y="179"/>
                </a:lnTo>
                <a:lnTo>
                  <a:pt x="674" y="167"/>
                </a:lnTo>
                <a:lnTo>
                  <a:pt x="692" y="160"/>
                </a:lnTo>
                <a:lnTo>
                  <a:pt x="706" y="154"/>
                </a:lnTo>
                <a:lnTo>
                  <a:pt x="712" y="150"/>
                </a:lnTo>
                <a:lnTo>
                  <a:pt x="715" y="148"/>
                </a:lnTo>
                <a:lnTo>
                  <a:pt x="716" y="146"/>
                </a:lnTo>
                <a:lnTo>
                  <a:pt x="715" y="144"/>
                </a:lnTo>
                <a:lnTo>
                  <a:pt x="715" y="144"/>
                </a:lnTo>
                <a:lnTo>
                  <a:pt x="711" y="142"/>
                </a:lnTo>
                <a:lnTo>
                  <a:pt x="706" y="141"/>
                </a:lnTo>
                <a:lnTo>
                  <a:pt x="691" y="140"/>
                </a:lnTo>
                <a:lnTo>
                  <a:pt x="672" y="139"/>
                </a:lnTo>
                <a:lnTo>
                  <a:pt x="650" y="139"/>
                </a:lnTo>
                <a:lnTo>
                  <a:pt x="612" y="140"/>
                </a:lnTo>
                <a:lnTo>
                  <a:pt x="596" y="141"/>
                </a:lnTo>
                <a:lnTo>
                  <a:pt x="596" y="141"/>
                </a:lnTo>
                <a:lnTo>
                  <a:pt x="585" y="141"/>
                </a:lnTo>
                <a:lnTo>
                  <a:pt x="559" y="144"/>
                </a:lnTo>
                <a:lnTo>
                  <a:pt x="545" y="146"/>
                </a:lnTo>
                <a:lnTo>
                  <a:pt x="532" y="149"/>
                </a:lnTo>
                <a:lnTo>
                  <a:pt x="521" y="154"/>
                </a:lnTo>
                <a:lnTo>
                  <a:pt x="516" y="157"/>
                </a:lnTo>
                <a:lnTo>
                  <a:pt x="513" y="159"/>
                </a:lnTo>
                <a:lnTo>
                  <a:pt x="513" y="159"/>
                </a:lnTo>
                <a:lnTo>
                  <a:pt x="509" y="166"/>
                </a:lnTo>
                <a:lnTo>
                  <a:pt x="503" y="170"/>
                </a:lnTo>
                <a:lnTo>
                  <a:pt x="494" y="178"/>
                </a:lnTo>
                <a:lnTo>
                  <a:pt x="490" y="183"/>
                </a:lnTo>
                <a:lnTo>
                  <a:pt x="486" y="187"/>
                </a:lnTo>
                <a:lnTo>
                  <a:pt x="483" y="194"/>
                </a:lnTo>
                <a:lnTo>
                  <a:pt x="482" y="202"/>
                </a:lnTo>
                <a:lnTo>
                  <a:pt x="482" y="202"/>
                </a:lnTo>
                <a:lnTo>
                  <a:pt x="481" y="212"/>
                </a:lnTo>
                <a:lnTo>
                  <a:pt x="481" y="221"/>
                </a:lnTo>
                <a:lnTo>
                  <a:pt x="482" y="229"/>
                </a:lnTo>
                <a:lnTo>
                  <a:pt x="484" y="235"/>
                </a:lnTo>
                <a:lnTo>
                  <a:pt x="487" y="242"/>
                </a:lnTo>
                <a:lnTo>
                  <a:pt x="491" y="248"/>
                </a:lnTo>
                <a:lnTo>
                  <a:pt x="497" y="255"/>
                </a:lnTo>
                <a:lnTo>
                  <a:pt x="497" y="255"/>
                </a:lnTo>
                <a:lnTo>
                  <a:pt x="507" y="263"/>
                </a:lnTo>
                <a:lnTo>
                  <a:pt x="523" y="273"/>
                </a:lnTo>
                <a:lnTo>
                  <a:pt x="541" y="285"/>
                </a:lnTo>
                <a:lnTo>
                  <a:pt x="555" y="296"/>
                </a:lnTo>
                <a:lnTo>
                  <a:pt x="555" y="296"/>
                </a:lnTo>
                <a:lnTo>
                  <a:pt x="564" y="305"/>
                </a:lnTo>
                <a:lnTo>
                  <a:pt x="578" y="322"/>
                </a:lnTo>
                <a:lnTo>
                  <a:pt x="612" y="367"/>
                </a:lnTo>
                <a:lnTo>
                  <a:pt x="648" y="414"/>
                </a:lnTo>
                <a:lnTo>
                  <a:pt x="673" y="447"/>
                </a:lnTo>
                <a:lnTo>
                  <a:pt x="673" y="447"/>
                </a:lnTo>
                <a:lnTo>
                  <a:pt x="684" y="460"/>
                </a:lnTo>
                <a:lnTo>
                  <a:pt x="704" y="478"/>
                </a:lnTo>
                <a:lnTo>
                  <a:pt x="753" y="523"/>
                </a:lnTo>
                <a:lnTo>
                  <a:pt x="821" y="582"/>
                </a:lnTo>
                <a:lnTo>
                  <a:pt x="821" y="582"/>
                </a:lnTo>
                <a:lnTo>
                  <a:pt x="823" y="588"/>
                </a:lnTo>
                <a:lnTo>
                  <a:pt x="824" y="596"/>
                </a:lnTo>
                <a:lnTo>
                  <a:pt x="824" y="607"/>
                </a:lnTo>
                <a:lnTo>
                  <a:pt x="824" y="607"/>
                </a:lnTo>
                <a:lnTo>
                  <a:pt x="823" y="607"/>
                </a:lnTo>
                <a:lnTo>
                  <a:pt x="819" y="608"/>
                </a:lnTo>
                <a:lnTo>
                  <a:pt x="816" y="607"/>
                </a:lnTo>
                <a:lnTo>
                  <a:pt x="813" y="606"/>
                </a:lnTo>
                <a:lnTo>
                  <a:pt x="809" y="603"/>
                </a:lnTo>
                <a:lnTo>
                  <a:pt x="805" y="599"/>
                </a:lnTo>
                <a:lnTo>
                  <a:pt x="805" y="599"/>
                </a:lnTo>
                <a:lnTo>
                  <a:pt x="792" y="587"/>
                </a:lnTo>
                <a:lnTo>
                  <a:pt x="766" y="563"/>
                </a:lnTo>
                <a:lnTo>
                  <a:pt x="690" y="500"/>
                </a:lnTo>
                <a:lnTo>
                  <a:pt x="612" y="437"/>
                </a:lnTo>
                <a:lnTo>
                  <a:pt x="571" y="404"/>
                </a:lnTo>
                <a:lnTo>
                  <a:pt x="571" y="404"/>
                </a:lnTo>
                <a:lnTo>
                  <a:pt x="551" y="391"/>
                </a:lnTo>
                <a:lnTo>
                  <a:pt x="542" y="385"/>
                </a:lnTo>
                <a:lnTo>
                  <a:pt x="538" y="384"/>
                </a:lnTo>
                <a:lnTo>
                  <a:pt x="534" y="383"/>
                </a:lnTo>
                <a:lnTo>
                  <a:pt x="534" y="383"/>
                </a:lnTo>
                <a:lnTo>
                  <a:pt x="509" y="381"/>
                </a:lnTo>
                <a:lnTo>
                  <a:pt x="493" y="381"/>
                </a:lnTo>
                <a:lnTo>
                  <a:pt x="486" y="381"/>
                </a:lnTo>
                <a:lnTo>
                  <a:pt x="482" y="383"/>
                </a:lnTo>
                <a:lnTo>
                  <a:pt x="482" y="383"/>
                </a:lnTo>
                <a:lnTo>
                  <a:pt x="459" y="393"/>
                </a:lnTo>
                <a:lnTo>
                  <a:pt x="447" y="399"/>
                </a:lnTo>
                <a:lnTo>
                  <a:pt x="447" y="399"/>
                </a:lnTo>
                <a:lnTo>
                  <a:pt x="443" y="398"/>
                </a:lnTo>
                <a:lnTo>
                  <a:pt x="430" y="397"/>
                </a:lnTo>
                <a:lnTo>
                  <a:pt x="421" y="395"/>
                </a:lnTo>
                <a:lnTo>
                  <a:pt x="411" y="395"/>
                </a:lnTo>
                <a:lnTo>
                  <a:pt x="399" y="397"/>
                </a:lnTo>
                <a:lnTo>
                  <a:pt x="386" y="399"/>
                </a:lnTo>
                <a:lnTo>
                  <a:pt x="386" y="399"/>
                </a:lnTo>
                <a:lnTo>
                  <a:pt x="367" y="404"/>
                </a:lnTo>
                <a:lnTo>
                  <a:pt x="339" y="414"/>
                </a:lnTo>
                <a:lnTo>
                  <a:pt x="306" y="427"/>
                </a:lnTo>
                <a:lnTo>
                  <a:pt x="274" y="440"/>
                </a:lnTo>
                <a:lnTo>
                  <a:pt x="243" y="455"/>
                </a:lnTo>
                <a:lnTo>
                  <a:pt x="217" y="467"/>
                </a:lnTo>
                <a:lnTo>
                  <a:pt x="207" y="473"/>
                </a:lnTo>
                <a:lnTo>
                  <a:pt x="199" y="477"/>
                </a:lnTo>
                <a:lnTo>
                  <a:pt x="196" y="482"/>
                </a:lnTo>
                <a:lnTo>
                  <a:pt x="195" y="483"/>
                </a:lnTo>
                <a:lnTo>
                  <a:pt x="195" y="484"/>
                </a:lnTo>
                <a:lnTo>
                  <a:pt x="195" y="484"/>
                </a:lnTo>
                <a:lnTo>
                  <a:pt x="198" y="488"/>
                </a:lnTo>
                <a:lnTo>
                  <a:pt x="202" y="491"/>
                </a:lnTo>
                <a:lnTo>
                  <a:pt x="209" y="493"/>
                </a:lnTo>
                <a:lnTo>
                  <a:pt x="218" y="495"/>
                </a:lnTo>
                <a:lnTo>
                  <a:pt x="239" y="498"/>
                </a:lnTo>
                <a:lnTo>
                  <a:pt x="253" y="502"/>
                </a:lnTo>
                <a:lnTo>
                  <a:pt x="266" y="505"/>
                </a:lnTo>
                <a:lnTo>
                  <a:pt x="266" y="505"/>
                </a:lnTo>
                <a:lnTo>
                  <a:pt x="294" y="514"/>
                </a:lnTo>
                <a:lnTo>
                  <a:pt x="317" y="523"/>
                </a:lnTo>
                <a:lnTo>
                  <a:pt x="329" y="526"/>
                </a:lnTo>
                <a:lnTo>
                  <a:pt x="338" y="528"/>
                </a:lnTo>
                <a:lnTo>
                  <a:pt x="347" y="529"/>
                </a:lnTo>
                <a:lnTo>
                  <a:pt x="353" y="526"/>
                </a:lnTo>
                <a:lnTo>
                  <a:pt x="353" y="526"/>
                </a:lnTo>
                <a:lnTo>
                  <a:pt x="367" y="522"/>
                </a:lnTo>
                <a:lnTo>
                  <a:pt x="376" y="517"/>
                </a:lnTo>
                <a:lnTo>
                  <a:pt x="393" y="509"/>
                </a:lnTo>
                <a:lnTo>
                  <a:pt x="393" y="509"/>
                </a:lnTo>
                <a:lnTo>
                  <a:pt x="405" y="502"/>
                </a:lnTo>
                <a:lnTo>
                  <a:pt x="418" y="494"/>
                </a:lnTo>
                <a:lnTo>
                  <a:pt x="434" y="484"/>
                </a:lnTo>
                <a:lnTo>
                  <a:pt x="434" y="484"/>
                </a:lnTo>
                <a:lnTo>
                  <a:pt x="540" y="596"/>
                </a:lnTo>
                <a:lnTo>
                  <a:pt x="540" y="596"/>
                </a:lnTo>
                <a:lnTo>
                  <a:pt x="551" y="607"/>
                </a:lnTo>
                <a:lnTo>
                  <a:pt x="561" y="617"/>
                </a:lnTo>
                <a:lnTo>
                  <a:pt x="580" y="632"/>
                </a:lnTo>
                <a:lnTo>
                  <a:pt x="593" y="641"/>
                </a:lnTo>
                <a:lnTo>
                  <a:pt x="598" y="644"/>
                </a:lnTo>
                <a:lnTo>
                  <a:pt x="471" y="665"/>
                </a:lnTo>
                <a:lnTo>
                  <a:pt x="444" y="681"/>
                </a:lnTo>
                <a:lnTo>
                  <a:pt x="444" y="681"/>
                </a:lnTo>
                <a:lnTo>
                  <a:pt x="429" y="682"/>
                </a:lnTo>
                <a:lnTo>
                  <a:pt x="414" y="684"/>
                </a:lnTo>
                <a:lnTo>
                  <a:pt x="395" y="688"/>
                </a:lnTo>
                <a:lnTo>
                  <a:pt x="373" y="693"/>
                </a:lnTo>
                <a:lnTo>
                  <a:pt x="352" y="700"/>
                </a:lnTo>
                <a:lnTo>
                  <a:pt x="342" y="703"/>
                </a:lnTo>
                <a:lnTo>
                  <a:pt x="333" y="708"/>
                </a:lnTo>
                <a:lnTo>
                  <a:pt x="324" y="712"/>
                </a:lnTo>
                <a:lnTo>
                  <a:pt x="316" y="718"/>
                </a:lnTo>
                <a:lnTo>
                  <a:pt x="316" y="718"/>
                </a:lnTo>
                <a:lnTo>
                  <a:pt x="239" y="783"/>
                </a:lnTo>
                <a:lnTo>
                  <a:pt x="179" y="835"/>
                </a:lnTo>
                <a:lnTo>
                  <a:pt x="179" y="835"/>
                </a:lnTo>
                <a:lnTo>
                  <a:pt x="146" y="867"/>
                </a:lnTo>
                <a:lnTo>
                  <a:pt x="92" y="923"/>
                </a:lnTo>
                <a:lnTo>
                  <a:pt x="65" y="953"/>
                </a:lnTo>
                <a:lnTo>
                  <a:pt x="41" y="980"/>
                </a:lnTo>
                <a:lnTo>
                  <a:pt x="25" y="1000"/>
                </a:lnTo>
                <a:lnTo>
                  <a:pt x="20" y="1007"/>
                </a:lnTo>
                <a:lnTo>
                  <a:pt x="19" y="1011"/>
                </a:lnTo>
                <a:lnTo>
                  <a:pt x="19" y="1011"/>
                </a:lnTo>
                <a:lnTo>
                  <a:pt x="19" y="1027"/>
                </a:lnTo>
                <a:lnTo>
                  <a:pt x="17" y="1047"/>
                </a:lnTo>
                <a:lnTo>
                  <a:pt x="15" y="1065"/>
                </a:lnTo>
                <a:lnTo>
                  <a:pt x="14" y="1075"/>
                </a:lnTo>
                <a:lnTo>
                  <a:pt x="14" y="1075"/>
                </a:lnTo>
                <a:lnTo>
                  <a:pt x="11" y="1091"/>
                </a:lnTo>
                <a:lnTo>
                  <a:pt x="5" y="1124"/>
                </a:lnTo>
                <a:lnTo>
                  <a:pt x="2" y="1146"/>
                </a:lnTo>
                <a:lnTo>
                  <a:pt x="0" y="1168"/>
                </a:lnTo>
                <a:lnTo>
                  <a:pt x="0" y="1189"/>
                </a:lnTo>
                <a:lnTo>
                  <a:pt x="1" y="1201"/>
                </a:lnTo>
                <a:lnTo>
                  <a:pt x="3" y="1211"/>
                </a:lnTo>
                <a:lnTo>
                  <a:pt x="3" y="1211"/>
                </a:lnTo>
                <a:lnTo>
                  <a:pt x="7" y="1231"/>
                </a:lnTo>
                <a:lnTo>
                  <a:pt x="10" y="1250"/>
                </a:lnTo>
                <a:lnTo>
                  <a:pt x="15" y="1283"/>
                </a:lnTo>
                <a:lnTo>
                  <a:pt x="17" y="1295"/>
                </a:lnTo>
                <a:lnTo>
                  <a:pt x="19" y="1302"/>
                </a:lnTo>
                <a:lnTo>
                  <a:pt x="20" y="1305"/>
                </a:lnTo>
                <a:lnTo>
                  <a:pt x="21" y="1305"/>
                </a:lnTo>
                <a:lnTo>
                  <a:pt x="22" y="1304"/>
                </a:lnTo>
                <a:lnTo>
                  <a:pt x="25" y="1301"/>
                </a:lnTo>
                <a:lnTo>
                  <a:pt x="25" y="1301"/>
                </a:lnTo>
                <a:lnTo>
                  <a:pt x="28" y="1291"/>
                </a:lnTo>
                <a:lnTo>
                  <a:pt x="30" y="1277"/>
                </a:lnTo>
                <a:lnTo>
                  <a:pt x="35" y="1240"/>
                </a:lnTo>
                <a:lnTo>
                  <a:pt x="39" y="1202"/>
                </a:lnTo>
                <a:lnTo>
                  <a:pt x="41" y="1185"/>
                </a:lnTo>
                <a:lnTo>
                  <a:pt x="46" y="1170"/>
                </a:lnTo>
                <a:lnTo>
                  <a:pt x="46" y="1170"/>
                </a:lnTo>
                <a:lnTo>
                  <a:pt x="81" y="1075"/>
                </a:lnTo>
                <a:lnTo>
                  <a:pt x="81" y="1075"/>
                </a:lnTo>
                <a:lnTo>
                  <a:pt x="152" y="1020"/>
                </a:lnTo>
                <a:lnTo>
                  <a:pt x="210" y="975"/>
                </a:lnTo>
                <a:lnTo>
                  <a:pt x="235" y="955"/>
                </a:lnTo>
                <a:lnTo>
                  <a:pt x="253" y="940"/>
                </a:lnTo>
                <a:lnTo>
                  <a:pt x="253" y="940"/>
                </a:lnTo>
                <a:lnTo>
                  <a:pt x="271" y="922"/>
                </a:lnTo>
                <a:lnTo>
                  <a:pt x="292" y="896"/>
                </a:lnTo>
                <a:lnTo>
                  <a:pt x="342" y="834"/>
                </a:lnTo>
                <a:lnTo>
                  <a:pt x="367" y="805"/>
                </a:lnTo>
                <a:lnTo>
                  <a:pt x="389" y="779"/>
                </a:lnTo>
                <a:lnTo>
                  <a:pt x="398" y="769"/>
                </a:lnTo>
                <a:lnTo>
                  <a:pt x="406" y="763"/>
                </a:lnTo>
                <a:lnTo>
                  <a:pt x="412" y="757"/>
                </a:lnTo>
                <a:lnTo>
                  <a:pt x="418" y="756"/>
                </a:lnTo>
                <a:lnTo>
                  <a:pt x="418" y="756"/>
                </a:lnTo>
                <a:lnTo>
                  <a:pt x="425" y="756"/>
                </a:lnTo>
                <a:lnTo>
                  <a:pt x="430" y="756"/>
                </a:lnTo>
                <a:lnTo>
                  <a:pt x="435" y="758"/>
                </a:lnTo>
                <a:lnTo>
                  <a:pt x="440" y="760"/>
                </a:lnTo>
                <a:lnTo>
                  <a:pt x="455" y="771"/>
                </a:lnTo>
                <a:lnTo>
                  <a:pt x="478" y="787"/>
                </a:lnTo>
                <a:lnTo>
                  <a:pt x="478" y="787"/>
                </a:lnTo>
                <a:lnTo>
                  <a:pt x="522" y="815"/>
                </a:lnTo>
                <a:lnTo>
                  <a:pt x="579" y="849"/>
                </a:lnTo>
                <a:lnTo>
                  <a:pt x="648" y="889"/>
                </a:lnTo>
                <a:lnTo>
                  <a:pt x="648" y="889"/>
                </a:lnTo>
                <a:lnTo>
                  <a:pt x="640" y="899"/>
                </a:lnTo>
                <a:lnTo>
                  <a:pt x="633" y="911"/>
                </a:lnTo>
                <a:lnTo>
                  <a:pt x="624" y="925"/>
                </a:lnTo>
                <a:lnTo>
                  <a:pt x="614" y="943"/>
                </a:lnTo>
                <a:lnTo>
                  <a:pt x="605" y="962"/>
                </a:lnTo>
                <a:lnTo>
                  <a:pt x="598" y="981"/>
                </a:lnTo>
                <a:lnTo>
                  <a:pt x="595" y="991"/>
                </a:lnTo>
                <a:lnTo>
                  <a:pt x="592" y="1000"/>
                </a:lnTo>
                <a:lnTo>
                  <a:pt x="592" y="1000"/>
                </a:lnTo>
                <a:lnTo>
                  <a:pt x="590" y="1019"/>
                </a:lnTo>
                <a:lnTo>
                  <a:pt x="590" y="1038"/>
                </a:lnTo>
                <a:lnTo>
                  <a:pt x="591" y="1055"/>
                </a:lnTo>
                <a:lnTo>
                  <a:pt x="592" y="1072"/>
                </a:lnTo>
                <a:lnTo>
                  <a:pt x="596" y="1095"/>
                </a:lnTo>
                <a:lnTo>
                  <a:pt x="598" y="1104"/>
                </a:lnTo>
                <a:lnTo>
                  <a:pt x="598" y="1104"/>
                </a:lnTo>
                <a:lnTo>
                  <a:pt x="593" y="1117"/>
                </a:lnTo>
                <a:lnTo>
                  <a:pt x="583" y="1147"/>
                </a:lnTo>
                <a:lnTo>
                  <a:pt x="578" y="1166"/>
                </a:lnTo>
                <a:lnTo>
                  <a:pt x="573" y="1185"/>
                </a:lnTo>
                <a:lnTo>
                  <a:pt x="570" y="1204"/>
                </a:lnTo>
                <a:lnTo>
                  <a:pt x="569" y="1222"/>
                </a:lnTo>
                <a:lnTo>
                  <a:pt x="569" y="1222"/>
                </a:lnTo>
                <a:lnTo>
                  <a:pt x="569" y="1228"/>
                </a:lnTo>
                <a:lnTo>
                  <a:pt x="570" y="1236"/>
                </a:lnTo>
                <a:lnTo>
                  <a:pt x="574" y="1250"/>
                </a:lnTo>
                <a:lnTo>
                  <a:pt x="580" y="1261"/>
                </a:lnTo>
                <a:lnTo>
                  <a:pt x="586" y="1271"/>
                </a:lnTo>
                <a:lnTo>
                  <a:pt x="592" y="1278"/>
                </a:lnTo>
                <a:lnTo>
                  <a:pt x="598" y="1283"/>
                </a:lnTo>
                <a:lnTo>
                  <a:pt x="604" y="1288"/>
                </a:lnTo>
                <a:lnTo>
                  <a:pt x="604" y="1288"/>
                </a:lnTo>
                <a:lnTo>
                  <a:pt x="623" y="1309"/>
                </a:lnTo>
                <a:lnTo>
                  <a:pt x="643" y="1329"/>
                </a:lnTo>
                <a:lnTo>
                  <a:pt x="664" y="1349"/>
                </a:lnTo>
                <a:lnTo>
                  <a:pt x="664" y="1349"/>
                </a:lnTo>
                <a:lnTo>
                  <a:pt x="671" y="1354"/>
                </a:lnTo>
                <a:lnTo>
                  <a:pt x="677" y="1357"/>
                </a:lnTo>
                <a:lnTo>
                  <a:pt x="693" y="1365"/>
                </a:lnTo>
                <a:lnTo>
                  <a:pt x="710" y="1371"/>
                </a:lnTo>
                <a:lnTo>
                  <a:pt x="725" y="1375"/>
                </a:lnTo>
                <a:lnTo>
                  <a:pt x="740" y="1379"/>
                </a:lnTo>
                <a:lnTo>
                  <a:pt x="751" y="1380"/>
                </a:lnTo>
                <a:lnTo>
                  <a:pt x="758" y="1380"/>
                </a:lnTo>
                <a:lnTo>
                  <a:pt x="758" y="1380"/>
                </a:lnTo>
                <a:lnTo>
                  <a:pt x="758" y="1379"/>
                </a:lnTo>
                <a:lnTo>
                  <a:pt x="758" y="1379"/>
                </a:lnTo>
                <a:lnTo>
                  <a:pt x="739" y="1367"/>
                </a:lnTo>
                <a:lnTo>
                  <a:pt x="709" y="1349"/>
                </a:lnTo>
                <a:lnTo>
                  <a:pt x="693" y="1339"/>
                </a:lnTo>
                <a:lnTo>
                  <a:pt x="680" y="1330"/>
                </a:lnTo>
                <a:lnTo>
                  <a:pt x="669" y="1321"/>
                </a:lnTo>
                <a:lnTo>
                  <a:pt x="666" y="1318"/>
                </a:lnTo>
                <a:lnTo>
                  <a:pt x="664" y="1315"/>
                </a:lnTo>
                <a:lnTo>
                  <a:pt x="664" y="1315"/>
                </a:lnTo>
                <a:lnTo>
                  <a:pt x="658" y="1292"/>
                </a:lnTo>
                <a:lnTo>
                  <a:pt x="657" y="1284"/>
                </a:lnTo>
                <a:lnTo>
                  <a:pt x="656" y="1280"/>
                </a:lnTo>
                <a:lnTo>
                  <a:pt x="656" y="1280"/>
                </a:lnTo>
                <a:lnTo>
                  <a:pt x="667" y="1250"/>
                </a:lnTo>
                <a:lnTo>
                  <a:pt x="676" y="1224"/>
                </a:lnTo>
                <a:lnTo>
                  <a:pt x="681" y="1211"/>
                </a:lnTo>
                <a:lnTo>
                  <a:pt x="683" y="1197"/>
                </a:lnTo>
                <a:lnTo>
                  <a:pt x="683" y="1197"/>
                </a:lnTo>
                <a:lnTo>
                  <a:pt x="687" y="1168"/>
                </a:lnTo>
                <a:lnTo>
                  <a:pt x="690" y="1136"/>
                </a:lnTo>
                <a:lnTo>
                  <a:pt x="691" y="1093"/>
                </a:lnTo>
                <a:lnTo>
                  <a:pt x="691" y="1093"/>
                </a:lnTo>
                <a:lnTo>
                  <a:pt x="690" y="1083"/>
                </a:lnTo>
                <a:lnTo>
                  <a:pt x="686" y="1067"/>
                </a:lnTo>
                <a:lnTo>
                  <a:pt x="684" y="1050"/>
                </a:lnTo>
                <a:lnTo>
                  <a:pt x="683" y="1040"/>
                </a:lnTo>
                <a:lnTo>
                  <a:pt x="683" y="1040"/>
                </a:lnTo>
                <a:lnTo>
                  <a:pt x="684" y="1021"/>
                </a:lnTo>
                <a:lnTo>
                  <a:pt x="688" y="987"/>
                </a:lnTo>
                <a:lnTo>
                  <a:pt x="691" y="970"/>
                </a:lnTo>
                <a:lnTo>
                  <a:pt x="695" y="954"/>
                </a:lnTo>
                <a:lnTo>
                  <a:pt x="696" y="947"/>
                </a:lnTo>
                <a:lnTo>
                  <a:pt x="699" y="943"/>
                </a:lnTo>
                <a:lnTo>
                  <a:pt x="702" y="941"/>
                </a:lnTo>
                <a:lnTo>
                  <a:pt x="704" y="940"/>
                </a:lnTo>
                <a:lnTo>
                  <a:pt x="704" y="940"/>
                </a:lnTo>
                <a:lnTo>
                  <a:pt x="712" y="941"/>
                </a:lnTo>
                <a:lnTo>
                  <a:pt x="724" y="943"/>
                </a:lnTo>
                <a:lnTo>
                  <a:pt x="759" y="953"/>
                </a:lnTo>
                <a:lnTo>
                  <a:pt x="800" y="966"/>
                </a:lnTo>
                <a:lnTo>
                  <a:pt x="845" y="979"/>
                </a:lnTo>
                <a:lnTo>
                  <a:pt x="845" y="979"/>
                </a:lnTo>
                <a:lnTo>
                  <a:pt x="867" y="984"/>
                </a:lnTo>
                <a:lnTo>
                  <a:pt x="892" y="988"/>
                </a:lnTo>
                <a:lnTo>
                  <a:pt x="916" y="990"/>
                </a:lnTo>
                <a:lnTo>
                  <a:pt x="941" y="990"/>
                </a:lnTo>
                <a:lnTo>
                  <a:pt x="964" y="989"/>
                </a:lnTo>
                <a:lnTo>
                  <a:pt x="987" y="987"/>
                </a:lnTo>
                <a:lnTo>
                  <a:pt x="997" y="984"/>
                </a:lnTo>
                <a:lnTo>
                  <a:pt x="1006" y="981"/>
                </a:lnTo>
                <a:lnTo>
                  <a:pt x="1015" y="978"/>
                </a:lnTo>
                <a:lnTo>
                  <a:pt x="1023" y="974"/>
                </a:lnTo>
                <a:lnTo>
                  <a:pt x="1023" y="974"/>
                </a:lnTo>
                <a:lnTo>
                  <a:pt x="1072" y="945"/>
                </a:lnTo>
                <a:lnTo>
                  <a:pt x="1100" y="928"/>
                </a:lnTo>
                <a:lnTo>
                  <a:pt x="1100" y="928"/>
                </a:lnTo>
                <a:lnTo>
                  <a:pt x="1106" y="926"/>
                </a:lnTo>
                <a:lnTo>
                  <a:pt x="1118" y="924"/>
                </a:lnTo>
                <a:lnTo>
                  <a:pt x="1146" y="922"/>
                </a:lnTo>
                <a:lnTo>
                  <a:pt x="1182" y="921"/>
                </a:lnTo>
                <a:lnTo>
                  <a:pt x="1182" y="921"/>
                </a:lnTo>
                <a:lnTo>
                  <a:pt x="1196" y="922"/>
                </a:lnTo>
                <a:lnTo>
                  <a:pt x="1237" y="922"/>
                </a:lnTo>
                <a:lnTo>
                  <a:pt x="1267" y="921"/>
                </a:lnTo>
                <a:lnTo>
                  <a:pt x="1303" y="917"/>
                </a:lnTo>
                <a:lnTo>
                  <a:pt x="1346" y="914"/>
                </a:lnTo>
                <a:lnTo>
                  <a:pt x="1395" y="907"/>
                </a:lnTo>
                <a:lnTo>
                  <a:pt x="1395" y="907"/>
                </a:lnTo>
                <a:lnTo>
                  <a:pt x="1595" y="880"/>
                </a:lnTo>
                <a:lnTo>
                  <a:pt x="1692" y="868"/>
                </a:lnTo>
                <a:lnTo>
                  <a:pt x="1692" y="868"/>
                </a:lnTo>
                <a:lnTo>
                  <a:pt x="1694" y="869"/>
                </a:lnTo>
                <a:lnTo>
                  <a:pt x="1701" y="872"/>
                </a:lnTo>
                <a:lnTo>
                  <a:pt x="1714" y="877"/>
                </a:lnTo>
                <a:lnTo>
                  <a:pt x="1734" y="881"/>
                </a:lnTo>
                <a:lnTo>
                  <a:pt x="1747" y="884"/>
                </a:lnTo>
                <a:lnTo>
                  <a:pt x="1762" y="885"/>
                </a:lnTo>
                <a:lnTo>
                  <a:pt x="1779" y="886"/>
                </a:lnTo>
                <a:lnTo>
                  <a:pt x="1798" y="887"/>
                </a:lnTo>
                <a:lnTo>
                  <a:pt x="1820" y="886"/>
                </a:lnTo>
                <a:lnTo>
                  <a:pt x="1845" y="885"/>
                </a:lnTo>
                <a:lnTo>
                  <a:pt x="1872" y="881"/>
                </a:lnTo>
                <a:lnTo>
                  <a:pt x="1902" y="878"/>
                </a:lnTo>
                <a:lnTo>
                  <a:pt x="1902" y="878"/>
                </a:lnTo>
                <a:lnTo>
                  <a:pt x="1931" y="872"/>
                </a:lnTo>
                <a:lnTo>
                  <a:pt x="1959" y="867"/>
                </a:lnTo>
                <a:lnTo>
                  <a:pt x="1984" y="859"/>
                </a:lnTo>
                <a:lnTo>
                  <a:pt x="2005" y="851"/>
                </a:lnTo>
                <a:lnTo>
                  <a:pt x="2025" y="843"/>
                </a:lnTo>
                <a:lnTo>
                  <a:pt x="2043" y="835"/>
                </a:lnTo>
                <a:lnTo>
                  <a:pt x="2058" y="827"/>
                </a:lnTo>
                <a:lnTo>
                  <a:pt x="2073" y="819"/>
                </a:lnTo>
                <a:lnTo>
                  <a:pt x="2096" y="803"/>
                </a:lnTo>
                <a:lnTo>
                  <a:pt x="2114" y="792"/>
                </a:lnTo>
                <a:lnTo>
                  <a:pt x="2121" y="788"/>
                </a:lnTo>
                <a:lnTo>
                  <a:pt x="2128" y="786"/>
                </a:lnTo>
                <a:lnTo>
                  <a:pt x="2133" y="786"/>
                </a:lnTo>
                <a:lnTo>
                  <a:pt x="2138" y="787"/>
                </a:lnTo>
                <a:lnTo>
                  <a:pt x="2138" y="787"/>
                </a:lnTo>
                <a:lnTo>
                  <a:pt x="2142" y="791"/>
                </a:lnTo>
                <a:lnTo>
                  <a:pt x="2146" y="796"/>
                </a:lnTo>
                <a:lnTo>
                  <a:pt x="2149" y="803"/>
                </a:lnTo>
                <a:lnTo>
                  <a:pt x="2151" y="810"/>
                </a:lnTo>
                <a:lnTo>
                  <a:pt x="2155" y="828"/>
                </a:lnTo>
                <a:lnTo>
                  <a:pt x="2158" y="848"/>
                </a:lnTo>
                <a:lnTo>
                  <a:pt x="2162" y="888"/>
                </a:lnTo>
                <a:lnTo>
                  <a:pt x="2166" y="906"/>
                </a:lnTo>
                <a:lnTo>
                  <a:pt x="2167" y="914"/>
                </a:lnTo>
                <a:lnTo>
                  <a:pt x="2170" y="921"/>
                </a:lnTo>
                <a:lnTo>
                  <a:pt x="2170" y="921"/>
                </a:lnTo>
                <a:lnTo>
                  <a:pt x="2177" y="936"/>
                </a:lnTo>
                <a:lnTo>
                  <a:pt x="2187" y="955"/>
                </a:lnTo>
                <a:lnTo>
                  <a:pt x="2212" y="1001"/>
                </a:lnTo>
                <a:lnTo>
                  <a:pt x="2244" y="1056"/>
                </a:lnTo>
                <a:lnTo>
                  <a:pt x="2244" y="1056"/>
                </a:lnTo>
                <a:lnTo>
                  <a:pt x="2244" y="1058"/>
                </a:lnTo>
                <a:lnTo>
                  <a:pt x="2244" y="1075"/>
                </a:lnTo>
                <a:lnTo>
                  <a:pt x="2244" y="1075"/>
                </a:lnTo>
                <a:lnTo>
                  <a:pt x="2243" y="1082"/>
                </a:lnTo>
                <a:lnTo>
                  <a:pt x="2242" y="1090"/>
                </a:lnTo>
                <a:lnTo>
                  <a:pt x="2240" y="1095"/>
                </a:lnTo>
                <a:lnTo>
                  <a:pt x="2236" y="1102"/>
                </a:lnTo>
                <a:lnTo>
                  <a:pt x="2229" y="1112"/>
                </a:lnTo>
                <a:lnTo>
                  <a:pt x="2221" y="1123"/>
                </a:lnTo>
                <a:lnTo>
                  <a:pt x="2221" y="1123"/>
                </a:lnTo>
                <a:lnTo>
                  <a:pt x="2202" y="1140"/>
                </a:lnTo>
                <a:lnTo>
                  <a:pt x="2176" y="1164"/>
                </a:lnTo>
                <a:lnTo>
                  <a:pt x="2165" y="1175"/>
                </a:lnTo>
                <a:lnTo>
                  <a:pt x="2158" y="1184"/>
                </a:lnTo>
                <a:lnTo>
                  <a:pt x="2157" y="1187"/>
                </a:lnTo>
                <a:lnTo>
                  <a:pt x="2157" y="1189"/>
                </a:lnTo>
                <a:lnTo>
                  <a:pt x="2160" y="1190"/>
                </a:lnTo>
                <a:lnTo>
                  <a:pt x="2165" y="1189"/>
                </a:lnTo>
                <a:lnTo>
                  <a:pt x="2165" y="1189"/>
                </a:lnTo>
                <a:lnTo>
                  <a:pt x="2171" y="1187"/>
                </a:lnTo>
                <a:lnTo>
                  <a:pt x="2179" y="1181"/>
                </a:lnTo>
                <a:lnTo>
                  <a:pt x="2189" y="1175"/>
                </a:lnTo>
                <a:lnTo>
                  <a:pt x="2200" y="1166"/>
                </a:lnTo>
                <a:lnTo>
                  <a:pt x="2225" y="1145"/>
                </a:lnTo>
                <a:lnTo>
                  <a:pt x="2252" y="1120"/>
                </a:lnTo>
                <a:lnTo>
                  <a:pt x="2276" y="1095"/>
                </a:lnTo>
                <a:lnTo>
                  <a:pt x="2297" y="1072"/>
                </a:lnTo>
                <a:lnTo>
                  <a:pt x="2312" y="1054"/>
                </a:lnTo>
                <a:lnTo>
                  <a:pt x="2317" y="1047"/>
                </a:lnTo>
                <a:lnTo>
                  <a:pt x="2319" y="1043"/>
                </a:lnTo>
                <a:lnTo>
                  <a:pt x="2319" y="1043"/>
                </a:lnTo>
                <a:lnTo>
                  <a:pt x="2320" y="1033"/>
                </a:lnTo>
                <a:lnTo>
                  <a:pt x="2320" y="1026"/>
                </a:lnTo>
                <a:lnTo>
                  <a:pt x="2319" y="1020"/>
                </a:lnTo>
                <a:lnTo>
                  <a:pt x="2319" y="1011"/>
                </a:lnTo>
                <a:lnTo>
                  <a:pt x="2319" y="1011"/>
                </a:lnTo>
                <a:lnTo>
                  <a:pt x="2317" y="999"/>
                </a:lnTo>
                <a:lnTo>
                  <a:pt x="2313" y="983"/>
                </a:lnTo>
                <a:lnTo>
                  <a:pt x="2305" y="963"/>
                </a:lnTo>
                <a:lnTo>
                  <a:pt x="2294" y="936"/>
                </a:lnTo>
                <a:lnTo>
                  <a:pt x="2294" y="936"/>
                </a:lnTo>
                <a:lnTo>
                  <a:pt x="2283" y="912"/>
                </a:lnTo>
                <a:lnTo>
                  <a:pt x="2273" y="896"/>
                </a:lnTo>
                <a:lnTo>
                  <a:pt x="2267" y="886"/>
                </a:lnTo>
                <a:lnTo>
                  <a:pt x="2266" y="881"/>
                </a:lnTo>
                <a:lnTo>
                  <a:pt x="2265" y="878"/>
                </a:lnTo>
                <a:lnTo>
                  <a:pt x="2265" y="878"/>
                </a:lnTo>
                <a:lnTo>
                  <a:pt x="2265" y="875"/>
                </a:lnTo>
                <a:lnTo>
                  <a:pt x="2266" y="872"/>
                </a:lnTo>
                <a:lnTo>
                  <a:pt x="2267" y="870"/>
                </a:lnTo>
                <a:lnTo>
                  <a:pt x="2267" y="868"/>
                </a:lnTo>
                <a:lnTo>
                  <a:pt x="2267" y="863"/>
                </a:lnTo>
                <a:lnTo>
                  <a:pt x="2266" y="858"/>
                </a:lnTo>
                <a:lnTo>
                  <a:pt x="2263" y="850"/>
                </a:lnTo>
                <a:lnTo>
                  <a:pt x="2257" y="838"/>
                </a:lnTo>
                <a:lnTo>
                  <a:pt x="2257" y="838"/>
                </a:lnTo>
                <a:lnTo>
                  <a:pt x="2250" y="824"/>
                </a:lnTo>
                <a:lnTo>
                  <a:pt x="2238" y="809"/>
                </a:lnTo>
                <a:lnTo>
                  <a:pt x="2216" y="776"/>
                </a:lnTo>
                <a:lnTo>
                  <a:pt x="2207" y="762"/>
                </a:lnTo>
                <a:lnTo>
                  <a:pt x="2200" y="750"/>
                </a:lnTo>
                <a:lnTo>
                  <a:pt x="2199" y="745"/>
                </a:lnTo>
                <a:lnTo>
                  <a:pt x="2198" y="741"/>
                </a:lnTo>
                <a:lnTo>
                  <a:pt x="2199" y="739"/>
                </a:lnTo>
                <a:lnTo>
                  <a:pt x="2202" y="737"/>
                </a:lnTo>
                <a:lnTo>
                  <a:pt x="2202" y="737"/>
                </a:lnTo>
                <a:lnTo>
                  <a:pt x="2213" y="731"/>
                </a:lnTo>
                <a:lnTo>
                  <a:pt x="2232" y="720"/>
                </a:lnTo>
                <a:lnTo>
                  <a:pt x="2284" y="689"/>
                </a:lnTo>
                <a:lnTo>
                  <a:pt x="2311" y="672"/>
                </a:lnTo>
                <a:lnTo>
                  <a:pt x="2336" y="659"/>
                </a:lnTo>
                <a:lnTo>
                  <a:pt x="2355" y="650"/>
                </a:lnTo>
                <a:lnTo>
                  <a:pt x="2361" y="647"/>
                </a:lnTo>
                <a:lnTo>
                  <a:pt x="2366" y="646"/>
                </a:lnTo>
                <a:lnTo>
                  <a:pt x="2366" y="646"/>
                </a:lnTo>
                <a:lnTo>
                  <a:pt x="2369" y="647"/>
                </a:lnTo>
                <a:lnTo>
                  <a:pt x="2373" y="651"/>
                </a:lnTo>
                <a:lnTo>
                  <a:pt x="2379" y="659"/>
                </a:lnTo>
                <a:lnTo>
                  <a:pt x="2386" y="670"/>
                </a:lnTo>
                <a:lnTo>
                  <a:pt x="2393" y="685"/>
                </a:lnTo>
                <a:lnTo>
                  <a:pt x="2408" y="722"/>
                </a:lnTo>
                <a:lnTo>
                  <a:pt x="2425" y="764"/>
                </a:lnTo>
                <a:lnTo>
                  <a:pt x="2425" y="764"/>
                </a:lnTo>
                <a:lnTo>
                  <a:pt x="2436" y="786"/>
                </a:lnTo>
                <a:lnTo>
                  <a:pt x="2451" y="811"/>
                </a:lnTo>
                <a:lnTo>
                  <a:pt x="2466" y="835"/>
                </a:lnTo>
                <a:lnTo>
                  <a:pt x="2484" y="860"/>
                </a:lnTo>
                <a:lnTo>
                  <a:pt x="2501" y="883"/>
                </a:lnTo>
                <a:lnTo>
                  <a:pt x="2517" y="902"/>
                </a:lnTo>
                <a:lnTo>
                  <a:pt x="2529" y="915"/>
                </a:lnTo>
                <a:lnTo>
                  <a:pt x="2536" y="923"/>
                </a:lnTo>
                <a:lnTo>
                  <a:pt x="2536" y="923"/>
                </a:lnTo>
                <a:lnTo>
                  <a:pt x="2543" y="932"/>
                </a:lnTo>
                <a:lnTo>
                  <a:pt x="2549" y="937"/>
                </a:lnTo>
                <a:lnTo>
                  <a:pt x="2551" y="943"/>
                </a:lnTo>
                <a:lnTo>
                  <a:pt x="2552" y="947"/>
                </a:lnTo>
                <a:lnTo>
                  <a:pt x="2552" y="947"/>
                </a:lnTo>
                <a:lnTo>
                  <a:pt x="2550" y="953"/>
                </a:lnTo>
                <a:lnTo>
                  <a:pt x="2545" y="963"/>
                </a:lnTo>
                <a:lnTo>
                  <a:pt x="2528" y="994"/>
                </a:lnTo>
                <a:lnTo>
                  <a:pt x="2508" y="1028"/>
                </a:lnTo>
                <a:lnTo>
                  <a:pt x="2493" y="1054"/>
                </a:lnTo>
                <a:lnTo>
                  <a:pt x="2493" y="1054"/>
                </a:lnTo>
                <a:lnTo>
                  <a:pt x="2488" y="1063"/>
                </a:lnTo>
                <a:lnTo>
                  <a:pt x="2480" y="1073"/>
                </a:lnTo>
                <a:lnTo>
                  <a:pt x="2463" y="1094"/>
                </a:lnTo>
                <a:lnTo>
                  <a:pt x="2456" y="1104"/>
                </a:lnTo>
                <a:lnTo>
                  <a:pt x="2453" y="1111"/>
                </a:lnTo>
                <a:lnTo>
                  <a:pt x="2453" y="1113"/>
                </a:lnTo>
                <a:lnTo>
                  <a:pt x="2453" y="1114"/>
                </a:lnTo>
                <a:lnTo>
                  <a:pt x="2455" y="1115"/>
                </a:lnTo>
                <a:lnTo>
                  <a:pt x="2459" y="1114"/>
                </a:lnTo>
                <a:lnTo>
                  <a:pt x="2459" y="1114"/>
                </a:lnTo>
                <a:lnTo>
                  <a:pt x="2464" y="1112"/>
                </a:lnTo>
                <a:lnTo>
                  <a:pt x="2471" y="1108"/>
                </a:lnTo>
                <a:lnTo>
                  <a:pt x="2488" y="1093"/>
                </a:lnTo>
                <a:lnTo>
                  <a:pt x="2508" y="1072"/>
                </a:lnTo>
                <a:lnTo>
                  <a:pt x="2530" y="1047"/>
                </a:lnTo>
                <a:lnTo>
                  <a:pt x="2571" y="999"/>
                </a:lnTo>
                <a:lnTo>
                  <a:pt x="2597" y="965"/>
                </a:lnTo>
                <a:lnTo>
                  <a:pt x="2597" y="965"/>
                </a:lnTo>
                <a:lnTo>
                  <a:pt x="2604" y="958"/>
                </a:lnTo>
                <a:lnTo>
                  <a:pt x="2611" y="950"/>
                </a:lnTo>
                <a:lnTo>
                  <a:pt x="2623" y="937"/>
                </a:lnTo>
                <a:lnTo>
                  <a:pt x="2627" y="932"/>
                </a:lnTo>
                <a:lnTo>
                  <a:pt x="2630" y="925"/>
                </a:lnTo>
                <a:lnTo>
                  <a:pt x="2630" y="918"/>
                </a:lnTo>
                <a:lnTo>
                  <a:pt x="2626" y="911"/>
                </a:lnTo>
                <a:lnTo>
                  <a:pt x="2626" y="911"/>
                </a:lnTo>
                <a:lnTo>
                  <a:pt x="2612" y="878"/>
                </a:lnTo>
                <a:lnTo>
                  <a:pt x="2590" y="828"/>
                </a:lnTo>
                <a:lnTo>
                  <a:pt x="2569" y="776"/>
                </a:lnTo>
                <a:lnTo>
                  <a:pt x="2555" y="739"/>
                </a:lnTo>
                <a:lnTo>
                  <a:pt x="2555" y="739"/>
                </a:lnTo>
                <a:lnTo>
                  <a:pt x="2552" y="734"/>
                </a:lnTo>
                <a:lnTo>
                  <a:pt x="2548" y="726"/>
                </a:lnTo>
                <a:lnTo>
                  <a:pt x="2536" y="708"/>
                </a:lnTo>
                <a:lnTo>
                  <a:pt x="2519" y="687"/>
                </a:lnTo>
                <a:lnTo>
                  <a:pt x="2501" y="665"/>
                </a:lnTo>
                <a:lnTo>
                  <a:pt x="2482" y="644"/>
                </a:lnTo>
                <a:lnTo>
                  <a:pt x="2464" y="624"/>
                </a:lnTo>
                <a:lnTo>
                  <a:pt x="2447" y="608"/>
                </a:lnTo>
                <a:lnTo>
                  <a:pt x="2435" y="596"/>
                </a:lnTo>
                <a:lnTo>
                  <a:pt x="2435" y="596"/>
                </a:lnTo>
                <a:lnTo>
                  <a:pt x="2418" y="582"/>
                </a:lnTo>
                <a:lnTo>
                  <a:pt x="2406" y="575"/>
                </a:lnTo>
                <a:lnTo>
                  <a:pt x="2397" y="570"/>
                </a:lnTo>
                <a:lnTo>
                  <a:pt x="2387" y="567"/>
                </a:lnTo>
                <a:lnTo>
                  <a:pt x="2387" y="567"/>
                </a:lnTo>
                <a:lnTo>
                  <a:pt x="2377" y="561"/>
                </a:lnTo>
                <a:lnTo>
                  <a:pt x="2365" y="554"/>
                </a:lnTo>
                <a:lnTo>
                  <a:pt x="2357" y="551"/>
                </a:lnTo>
                <a:lnTo>
                  <a:pt x="2349" y="548"/>
                </a:lnTo>
                <a:lnTo>
                  <a:pt x="2339" y="547"/>
                </a:lnTo>
                <a:lnTo>
                  <a:pt x="2329" y="545"/>
                </a:lnTo>
                <a:lnTo>
                  <a:pt x="2329" y="545"/>
                </a:lnTo>
                <a:lnTo>
                  <a:pt x="2311" y="547"/>
                </a:lnTo>
                <a:lnTo>
                  <a:pt x="2283" y="550"/>
                </a:lnTo>
                <a:lnTo>
                  <a:pt x="2212" y="560"/>
                </a:lnTo>
                <a:lnTo>
                  <a:pt x="2117" y="575"/>
                </a:lnTo>
                <a:lnTo>
                  <a:pt x="2117" y="575"/>
                </a:lnTo>
                <a:lnTo>
                  <a:pt x="2130" y="568"/>
                </a:lnTo>
                <a:lnTo>
                  <a:pt x="2164" y="549"/>
                </a:lnTo>
                <a:lnTo>
                  <a:pt x="2184" y="537"/>
                </a:lnTo>
                <a:lnTo>
                  <a:pt x="2205" y="524"/>
                </a:lnTo>
                <a:lnTo>
                  <a:pt x="2224" y="511"/>
                </a:lnTo>
                <a:lnTo>
                  <a:pt x="2242" y="497"/>
                </a:lnTo>
                <a:lnTo>
                  <a:pt x="2242" y="497"/>
                </a:lnTo>
                <a:lnTo>
                  <a:pt x="2256" y="485"/>
                </a:lnTo>
                <a:lnTo>
                  <a:pt x="2269" y="472"/>
                </a:lnTo>
                <a:lnTo>
                  <a:pt x="2291" y="446"/>
                </a:lnTo>
                <a:lnTo>
                  <a:pt x="2301" y="435"/>
                </a:lnTo>
                <a:lnTo>
                  <a:pt x="2310" y="426"/>
                </a:lnTo>
                <a:lnTo>
                  <a:pt x="2320" y="419"/>
                </a:lnTo>
                <a:lnTo>
                  <a:pt x="2324" y="417"/>
                </a:lnTo>
                <a:lnTo>
                  <a:pt x="2329" y="416"/>
                </a:lnTo>
                <a:lnTo>
                  <a:pt x="2329" y="416"/>
                </a:lnTo>
                <a:lnTo>
                  <a:pt x="2337" y="414"/>
                </a:lnTo>
                <a:lnTo>
                  <a:pt x="2340" y="414"/>
                </a:lnTo>
                <a:lnTo>
                  <a:pt x="2342" y="416"/>
                </a:lnTo>
                <a:lnTo>
                  <a:pt x="2347" y="419"/>
                </a:lnTo>
                <a:lnTo>
                  <a:pt x="2351" y="425"/>
                </a:lnTo>
                <a:lnTo>
                  <a:pt x="2359" y="431"/>
                </a:lnTo>
                <a:lnTo>
                  <a:pt x="2369" y="439"/>
                </a:lnTo>
                <a:lnTo>
                  <a:pt x="2386" y="448"/>
                </a:lnTo>
                <a:lnTo>
                  <a:pt x="2408" y="458"/>
                </a:lnTo>
                <a:lnTo>
                  <a:pt x="2408" y="458"/>
                </a:lnTo>
                <a:lnTo>
                  <a:pt x="2437" y="467"/>
                </a:lnTo>
                <a:lnTo>
                  <a:pt x="2467" y="474"/>
                </a:lnTo>
                <a:lnTo>
                  <a:pt x="2499" y="481"/>
                </a:lnTo>
                <a:lnTo>
                  <a:pt x="2529" y="486"/>
                </a:lnTo>
                <a:lnTo>
                  <a:pt x="2576" y="493"/>
                </a:lnTo>
                <a:lnTo>
                  <a:pt x="2595" y="495"/>
                </a:lnTo>
                <a:lnTo>
                  <a:pt x="2595" y="495"/>
                </a:lnTo>
                <a:lnTo>
                  <a:pt x="2587" y="501"/>
                </a:lnTo>
                <a:lnTo>
                  <a:pt x="2570" y="515"/>
                </a:lnTo>
                <a:lnTo>
                  <a:pt x="2561" y="522"/>
                </a:lnTo>
                <a:lnTo>
                  <a:pt x="2556" y="529"/>
                </a:lnTo>
                <a:lnTo>
                  <a:pt x="2552" y="533"/>
                </a:lnTo>
                <a:lnTo>
                  <a:pt x="2554" y="534"/>
                </a:lnTo>
                <a:lnTo>
                  <a:pt x="2555" y="534"/>
                </a:lnTo>
                <a:lnTo>
                  <a:pt x="2555" y="534"/>
                </a:lnTo>
                <a:lnTo>
                  <a:pt x="2562" y="533"/>
                </a:lnTo>
                <a:lnTo>
                  <a:pt x="2574" y="530"/>
                </a:lnTo>
                <a:lnTo>
                  <a:pt x="2606" y="520"/>
                </a:lnTo>
                <a:lnTo>
                  <a:pt x="2622" y="513"/>
                </a:lnTo>
                <a:lnTo>
                  <a:pt x="2637" y="506"/>
                </a:lnTo>
                <a:lnTo>
                  <a:pt x="2649" y="500"/>
                </a:lnTo>
                <a:lnTo>
                  <a:pt x="2655" y="495"/>
                </a:lnTo>
                <a:lnTo>
                  <a:pt x="2655" y="495"/>
                </a:lnTo>
                <a:lnTo>
                  <a:pt x="2666" y="484"/>
                </a:lnTo>
                <a:lnTo>
                  <a:pt x="2672" y="477"/>
                </a:lnTo>
                <a:lnTo>
                  <a:pt x="2678" y="470"/>
                </a:lnTo>
                <a:lnTo>
                  <a:pt x="2681" y="463"/>
                </a:lnTo>
                <a:lnTo>
                  <a:pt x="2683" y="455"/>
                </a:lnTo>
                <a:lnTo>
                  <a:pt x="2684" y="450"/>
                </a:lnTo>
                <a:lnTo>
                  <a:pt x="2683" y="447"/>
                </a:lnTo>
                <a:lnTo>
                  <a:pt x="2682" y="442"/>
                </a:lnTo>
                <a:lnTo>
                  <a:pt x="2680" y="439"/>
                </a:lnTo>
                <a:lnTo>
                  <a:pt x="2680" y="439"/>
                </a:lnTo>
                <a:lnTo>
                  <a:pt x="2675" y="436"/>
                </a:lnTo>
                <a:lnTo>
                  <a:pt x="2670" y="431"/>
                </a:lnTo>
                <a:lnTo>
                  <a:pt x="2653" y="423"/>
                </a:lnTo>
                <a:lnTo>
                  <a:pt x="2631" y="416"/>
                </a:lnTo>
                <a:lnTo>
                  <a:pt x="2606" y="408"/>
                </a:lnTo>
                <a:lnTo>
                  <a:pt x="2554" y="392"/>
                </a:lnTo>
                <a:lnTo>
                  <a:pt x="2529" y="385"/>
                </a:lnTo>
                <a:lnTo>
                  <a:pt x="2510" y="378"/>
                </a:lnTo>
                <a:lnTo>
                  <a:pt x="2510" y="378"/>
                </a:lnTo>
                <a:lnTo>
                  <a:pt x="2490" y="371"/>
                </a:lnTo>
                <a:lnTo>
                  <a:pt x="2465" y="362"/>
                </a:lnTo>
                <a:lnTo>
                  <a:pt x="2438" y="354"/>
                </a:lnTo>
                <a:lnTo>
                  <a:pt x="2410" y="346"/>
                </a:lnTo>
                <a:lnTo>
                  <a:pt x="2384" y="339"/>
                </a:lnTo>
                <a:lnTo>
                  <a:pt x="2359" y="335"/>
                </a:lnTo>
                <a:lnTo>
                  <a:pt x="2338" y="331"/>
                </a:lnTo>
                <a:lnTo>
                  <a:pt x="2323" y="331"/>
                </a:lnTo>
                <a:lnTo>
                  <a:pt x="2323" y="331"/>
                </a:lnTo>
                <a:lnTo>
                  <a:pt x="2305" y="332"/>
                </a:lnTo>
                <a:lnTo>
                  <a:pt x="2294" y="333"/>
                </a:lnTo>
                <a:lnTo>
                  <a:pt x="2286" y="335"/>
                </a:lnTo>
                <a:lnTo>
                  <a:pt x="2279" y="335"/>
                </a:lnTo>
                <a:lnTo>
                  <a:pt x="2279" y="335"/>
                </a:lnTo>
                <a:lnTo>
                  <a:pt x="2272" y="334"/>
                </a:lnTo>
                <a:lnTo>
                  <a:pt x="2266" y="333"/>
                </a:lnTo>
                <a:lnTo>
                  <a:pt x="2259" y="334"/>
                </a:lnTo>
                <a:lnTo>
                  <a:pt x="2246" y="338"/>
                </a:lnTo>
                <a:lnTo>
                  <a:pt x="2246" y="338"/>
                </a:lnTo>
                <a:lnTo>
                  <a:pt x="2207" y="358"/>
                </a:lnTo>
                <a:lnTo>
                  <a:pt x="2140" y="394"/>
                </a:lnTo>
                <a:lnTo>
                  <a:pt x="2079" y="427"/>
                </a:lnTo>
                <a:lnTo>
                  <a:pt x="2060" y="436"/>
                </a:lnTo>
                <a:lnTo>
                  <a:pt x="2056" y="437"/>
                </a:lnTo>
                <a:lnTo>
                  <a:pt x="2055" y="437"/>
                </a:lnTo>
                <a:lnTo>
                  <a:pt x="2055" y="437"/>
                </a:lnTo>
                <a:lnTo>
                  <a:pt x="2055" y="437"/>
                </a:lnTo>
                <a:lnTo>
                  <a:pt x="2067" y="420"/>
                </a:lnTo>
                <a:lnTo>
                  <a:pt x="2086" y="394"/>
                </a:lnTo>
                <a:lnTo>
                  <a:pt x="2099" y="380"/>
                </a:lnTo>
                <a:lnTo>
                  <a:pt x="2112" y="364"/>
                </a:lnTo>
                <a:lnTo>
                  <a:pt x="2127" y="350"/>
                </a:lnTo>
                <a:lnTo>
                  <a:pt x="2143" y="335"/>
                </a:lnTo>
                <a:lnTo>
                  <a:pt x="2143" y="335"/>
                </a:lnTo>
                <a:lnTo>
                  <a:pt x="2157" y="324"/>
                </a:lnTo>
                <a:lnTo>
                  <a:pt x="2165" y="315"/>
                </a:lnTo>
                <a:lnTo>
                  <a:pt x="2168" y="308"/>
                </a:lnTo>
                <a:lnTo>
                  <a:pt x="2171" y="303"/>
                </a:lnTo>
                <a:lnTo>
                  <a:pt x="2175" y="299"/>
                </a:lnTo>
                <a:lnTo>
                  <a:pt x="2181" y="298"/>
                </a:lnTo>
                <a:lnTo>
                  <a:pt x="2193" y="296"/>
                </a:lnTo>
                <a:lnTo>
                  <a:pt x="2213" y="296"/>
                </a:lnTo>
                <a:lnTo>
                  <a:pt x="2213" y="296"/>
                </a:lnTo>
                <a:lnTo>
                  <a:pt x="2238" y="294"/>
                </a:lnTo>
                <a:lnTo>
                  <a:pt x="2270" y="290"/>
                </a:lnTo>
                <a:lnTo>
                  <a:pt x="2302" y="285"/>
                </a:lnTo>
                <a:lnTo>
                  <a:pt x="2336" y="279"/>
                </a:lnTo>
                <a:lnTo>
                  <a:pt x="2422" y="263"/>
                </a:lnTo>
                <a:lnTo>
                  <a:pt x="2422" y="263"/>
                </a:lnTo>
                <a:lnTo>
                  <a:pt x="2437" y="262"/>
                </a:lnTo>
                <a:lnTo>
                  <a:pt x="2456" y="260"/>
                </a:lnTo>
                <a:lnTo>
                  <a:pt x="2464" y="258"/>
                </a:lnTo>
                <a:lnTo>
                  <a:pt x="2470" y="257"/>
                </a:lnTo>
                <a:lnTo>
                  <a:pt x="2471" y="254"/>
                </a:lnTo>
                <a:lnTo>
                  <a:pt x="2472" y="253"/>
                </a:lnTo>
                <a:lnTo>
                  <a:pt x="2471" y="252"/>
                </a:lnTo>
                <a:lnTo>
                  <a:pt x="2470" y="250"/>
                </a:lnTo>
                <a:lnTo>
                  <a:pt x="2470" y="250"/>
                </a:lnTo>
                <a:lnTo>
                  <a:pt x="2464" y="247"/>
                </a:lnTo>
                <a:lnTo>
                  <a:pt x="2455" y="244"/>
                </a:lnTo>
                <a:lnTo>
                  <a:pt x="2446" y="242"/>
                </a:lnTo>
                <a:lnTo>
                  <a:pt x="2436" y="241"/>
                </a:lnTo>
                <a:lnTo>
                  <a:pt x="2418" y="240"/>
                </a:lnTo>
                <a:lnTo>
                  <a:pt x="2412" y="240"/>
                </a:lnTo>
                <a:lnTo>
                  <a:pt x="2412" y="240"/>
                </a:lnTo>
                <a:lnTo>
                  <a:pt x="2375" y="232"/>
                </a:lnTo>
                <a:lnTo>
                  <a:pt x="2339" y="226"/>
                </a:lnTo>
                <a:lnTo>
                  <a:pt x="2300" y="221"/>
                </a:lnTo>
                <a:lnTo>
                  <a:pt x="2300" y="221"/>
                </a:lnTo>
                <a:lnTo>
                  <a:pt x="2261" y="216"/>
                </a:lnTo>
                <a:lnTo>
                  <a:pt x="2222" y="213"/>
                </a:lnTo>
                <a:lnTo>
                  <a:pt x="2204" y="213"/>
                </a:lnTo>
                <a:lnTo>
                  <a:pt x="2187" y="213"/>
                </a:lnTo>
                <a:lnTo>
                  <a:pt x="2174" y="216"/>
                </a:lnTo>
                <a:lnTo>
                  <a:pt x="2167" y="219"/>
                </a:lnTo>
                <a:lnTo>
                  <a:pt x="2161" y="221"/>
                </a:lnTo>
                <a:lnTo>
                  <a:pt x="2161" y="221"/>
                </a:lnTo>
                <a:lnTo>
                  <a:pt x="2148" y="230"/>
                </a:lnTo>
                <a:lnTo>
                  <a:pt x="2141" y="235"/>
                </a:lnTo>
                <a:lnTo>
                  <a:pt x="2137" y="240"/>
                </a:lnTo>
                <a:lnTo>
                  <a:pt x="2130" y="244"/>
                </a:lnTo>
                <a:lnTo>
                  <a:pt x="2130" y="244"/>
                </a:lnTo>
                <a:lnTo>
                  <a:pt x="2121" y="249"/>
                </a:lnTo>
                <a:lnTo>
                  <a:pt x="2112" y="251"/>
                </a:lnTo>
                <a:lnTo>
                  <a:pt x="2108" y="253"/>
                </a:lnTo>
                <a:lnTo>
                  <a:pt x="2103" y="255"/>
                </a:lnTo>
                <a:lnTo>
                  <a:pt x="2096" y="260"/>
                </a:lnTo>
                <a:lnTo>
                  <a:pt x="2090" y="266"/>
                </a:lnTo>
                <a:lnTo>
                  <a:pt x="2090" y="266"/>
                </a:lnTo>
                <a:lnTo>
                  <a:pt x="2073" y="282"/>
                </a:lnTo>
                <a:lnTo>
                  <a:pt x="2052" y="304"/>
                </a:lnTo>
                <a:lnTo>
                  <a:pt x="2027" y="327"/>
                </a:lnTo>
                <a:lnTo>
                  <a:pt x="1999" y="352"/>
                </a:lnTo>
                <a:lnTo>
                  <a:pt x="1999" y="352"/>
                </a:lnTo>
                <a:lnTo>
                  <a:pt x="1991" y="357"/>
                </a:lnTo>
                <a:lnTo>
                  <a:pt x="1979" y="364"/>
                </a:lnTo>
                <a:lnTo>
                  <a:pt x="1948" y="381"/>
                </a:lnTo>
                <a:lnTo>
                  <a:pt x="1911" y="398"/>
                </a:lnTo>
                <a:lnTo>
                  <a:pt x="1872" y="414"/>
                </a:lnTo>
                <a:lnTo>
                  <a:pt x="1801" y="444"/>
                </a:lnTo>
                <a:lnTo>
                  <a:pt x="1771" y="455"/>
                </a:lnTo>
                <a:lnTo>
                  <a:pt x="1771" y="455"/>
                </a:lnTo>
                <a:lnTo>
                  <a:pt x="1777" y="412"/>
                </a:lnTo>
                <a:lnTo>
                  <a:pt x="1781" y="382"/>
                </a:lnTo>
                <a:lnTo>
                  <a:pt x="1784" y="372"/>
                </a:lnTo>
                <a:lnTo>
                  <a:pt x="1785" y="367"/>
                </a:lnTo>
                <a:lnTo>
                  <a:pt x="1785" y="367"/>
                </a:lnTo>
                <a:lnTo>
                  <a:pt x="1788" y="361"/>
                </a:lnTo>
                <a:lnTo>
                  <a:pt x="1795" y="345"/>
                </a:lnTo>
                <a:lnTo>
                  <a:pt x="1814" y="295"/>
                </a:lnTo>
                <a:lnTo>
                  <a:pt x="1851" y="199"/>
                </a:lnTo>
                <a:lnTo>
                  <a:pt x="1851" y="199"/>
                </a:lnTo>
                <a:lnTo>
                  <a:pt x="1864" y="170"/>
                </a:lnTo>
                <a:lnTo>
                  <a:pt x="1871" y="154"/>
                </a:lnTo>
                <a:lnTo>
                  <a:pt x="1875" y="136"/>
                </a:lnTo>
                <a:lnTo>
                  <a:pt x="1877" y="127"/>
                </a:lnTo>
                <a:lnTo>
                  <a:pt x="1877" y="117"/>
                </a:lnTo>
                <a:lnTo>
                  <a:pt x="1877" y="108"/>
                </a:lnTo>
                <a:lnTo>
                  <a:pt x="1876" y="99"/>
                </a:lnTo>
                <a:lnTo>
                  <a:pt x="1874" y="89"/>
                </a:lnTo>
                <a:lnTo>
                  <a:pt x="1871" y="80"/>
                </a:lnTo>
                <a:lnTo>
                  <a:pt x="1866" y="71"/>
                </a:lnTo>
                <a:lnTo>
                  <a:pt x="1860" y="62"/>
                </a:lnTo>
                <a:lnTo>
                  <a:pt x="1860" y="62"/>
                </a:lnTo>
                <a:lnTo>
                  <a:pt x="1834" y="32"/>
                </a:lnTo>
                <a:lnTo>
                  <a:pt x="1824" y="21"/>
                </a:lnTo>
                <a:lnTo>
                  <a:pt x="1815" y="13"/>
                </a:lnTo>
                <a:lnTo>
                  <a:pt x="1805" y="7"/>
                </a:lnTo>
                <a:lnTo>
                  <a:pt x="1793" y="4"/>
                </a:lnTo>
                <a:lnTo>
                  <a:pt x="1777" y="1"/>
                </a:lnTo>
                <a:lnTo>
                  <a:pt x="1758" y="0"/>
                </a:lnTo>
                <a:lnTo>
                  <a:pt x="1758" y="0"/>
                </a:lnTo>
                <a:lnTo>
                  <a:pt x="1747" y="0"/>
                </a:lnTo>
                <a:lnTo>
                  <a:pt x="1736" y="1"/>
                </a:lnTo>
                <a:lnTo>
                  <a:pt x="1709" y="6"/>
                </a:lnTo>
                <a:lnTo>
                  <a:pt x="1682" y="13"/>
                </a:lnTo>
                <a:lnTo>
                  <a:pt x="1654" y="20"/>
                </a:lnTo>
                <a:lnTo>
                  <a:pt x="1629" y="30"/>
                </a:lnTo>
                <a:lnTo>
                  <a:pt x="1607" y="41"/>
                </a:lnTo>
                <a:lnTo>
                  <a:pt x="1590" y="49"/>
                </a:lnTo>
                <a:lnTo>
                  <a:pt x="1585" y="54"/>
                </a:lnTo>
                <a:lnTo>
                  <a:pt x="1580" y="58"/>
                </a:lnTo>
                <a:lnTo>
                  <a:pt x="1580" y="58"/>
                </a:lnTo>
                <a:lnTo>
                  <a:pt x="1569" y="73"/>
                </a:lnTo>
                <a:lnTo>
                  <a:pt x="1566" y="79"/>
                </a:lnTo>
                <a:lnTo>
                  <a:pt x="1562" y="83"/>
                </a:lnTo>
                <a:lnTo>
                  <a:pt x="1560" y="90"/>
                </a:lnTo>
                <a:lnTo>
                  <a:pt x="1558" y="96"/>
                </a:lnTo>
                <a:lnTo>
                  <a:pt x="1557" y="104"/>
                </a:lnTo>
                <a:lnTo>
                  <a:pt x="1557" y="114"/>
                </a:lnTo>
                <a:lnTo>
                  <a:pt x="1557" y="114"/>
                </a:lnTo>
                <a:lnTo>
                  <a:pt x="1557" y="137"/>
                </a:lnTo>
                <a:lnTo>
                  <a:pt x="1559" y="155"/>
                </a:lnTo>
                <a:lnTo>
                  <a:pt x="1561" y="173"/>
                </a:lnTo>
                <a:lnTo>
                  <a:pt x="1543" y="202"/>
                </a:lnTo>
                <a:lnTo>
                  <a:pt x="1543" y="202"/>
                </a:lnTo>
                <a:lnTo>
                  <a:pt x="1538" y="201"/>
                </a:lnTo>
                <a:lnTo>
                  <a:pt x="1523" y="196"/>
                </a:lnTo>
                <a:lnTo>
                  <a:pt x="1501" y="191"/>
                </a:lnTo>
                <a:lnTo>
                  <a:pt x="1486" y="188"/>
                </a:lnTo>
                <a:lnTo>
                  <a:pt x="1472" y="186"/>
                </a:lnTo>
                <a:lnTo>
                  <a:pt x="1472" y="186"/>
                </a:lnTo>
                <a:lnTo>
                  <a:pt x="1438" y="183"/>
                </a:lnTo>
                <a:lnTo>
                  <a:pt x="1404" y="180"/>
                </a:lnTo>
                <a:lnTo>
                  <a:pt x="1385" y="180"/>
                </a:lnTo>
                <a:lnTo>
                  <a:pt x="1365" y="180"/>
                </a:lnTo>
                <a:lnTo>
                  <a:pt x="1343" y="182"/>
                </a:lnTo>
                <a:lnTo>
                  <a:pt x="1320" y="184"/>
                </a:lnTo>
                <a:lnTo>
                  <a:pt x="1320" y="184"/>
                </a:lnTo>
                <a:lnTo>
                  <a:pt x="1295" y="187"/>
                </a:lnTo>
                <a:lnTo>
                  <a:pt x="1271" y="193"/>
                </a:lnTo>
                <a:lnTo>
                  <a:pt x="1223" y="205"/>
                </a:lnTo>
                <a:lnTo>
                  <a:pt x="1201" y="210"/>
                </a:lnTo>
                <a:lnTo>
                  <a:pt x="1185" y="213"/>
                </a:lnTo>
                <a:lnTo>
                  <a:pt x="1179" y="214"/>
                </a:lnTo>
                <a:lnTo>
                  <a:pt x="1173" y="213"/>
                </a:lnTo>
                <a:lnTo>
                  <a:pt x="1170" y="212"/>
                </a:lnTo>
                <a:lnTo>
                  <a:pt x="1169" y="211"/>
                </a:lnTo>
                <a:lnTo>
                  <a:pt x="1169" y="2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2970EA75-E902-4528-91E5-60F2FB793FEB}"/>
              </a:ext>
            </a:extLst>
          </p:cNvPr>
          <p:cNvSpPr>
            <a:spLocks/>
          </p:cNvSpPr>
          <p:nvPr/>
        </p:nvSpPr>
        <p:spPr bwMode="auto">
          <a:xfrm>
            <a:off x="6707323" y="4381572"/>
            <a:ext cx="2499959" cy="1325101"/>
          </a:xfrm>
          <a:custGeom>
            <a:avLst/>
            <a:gdLst>
              <a:gd name="T0" fmla="*/ 934 w 2029"/>
              <a:gd name="T1" fmla="*/ 249 h 1076"/>
              <a:gd name="T2" fmla="*/ 631 w 2029"/>
              <a:gd name="T3" fmla="*/ 340 h 1076"/>
              <a:gd name="T4" fmla="*/ 456 w 2029"/>
              <a:gd name="T5" fmla="*/ 410 h 1076"/>
              <a:gd name="T6" fmla="*/ 306 w 2029"/>
              <a:gd name="T7" fmla="*/ 436 h 1076"/>
              <a:gd name="T8" fmla="*/ 348 w 2029"/>
              <a:gd name="T9" fmla="*/ 355 h 1076"/>
              <a:gd name="T10" fmla="*/ 245 w 2029"/>
              <a:gd name="T11" fmla="*/ 410 h 1076"/>
              <a:gd name="T12" fmla="*/ 229 w 2029"/>
              <a:gd name="T13" fmla="*/ 509 h 1076"/>
              <a:gd name="T14" fmla="*/ 207 w 2029"/>
              <a:gd name="T15" fmla="*/ 622 h 1076"/>
              <a:gd name="T16" fmla="*/ 46 w 2029"/>
              <a:gd name="T17" fmla="*/ 636 h 1076"/>
              <a:gd name="T18" fmla="*/ 2 w 2029"/>
              <a:gd name="T19" fmla="*/ 695 h 1076"/>
              <a:gd name="T20" fmla="*/ 125 w 2029"/>
              <a:gd name="T21" fmla="*/ 766 h 1076"/>
              <a:gd name="T22" fmla="*/ 515 w 2029"/>
              <a:gd name="T23" fmla="*/ 551 h 1076"/>
              <a:gd name="T24" fmla="*/ 609 w 2029"/>
              <a:gd name="T25" fmla="*/ 526 h 1076"/>
              <a:gd name="T26" fmla="*/ 540 w 2029"/>
              <a:gd name="T27" fmla="*/ 597 h 1076"/>
              <a:gd name="T28" fmla="*/ 164 w 2029"/>
              <a:gd name="T29" fmla="*/ 957 h 1076"/>
              <a:gd name="T30" fmla="*/ 98 w 2029"/>
              <a:gd name="T31" fmla="*/ 1076 h 1076"/>
              <a:gd name="T32" fmla="*/ 291 w 2029"/>
              <a:gd name="T33" fmla="*/ 935 h 1076"/>
              <a:gd name="T34" fmla="*/ 438 w 2029"/>
              <a:gd name="T35" fmla="*/ 872 h 1076"/>
              <a:gd name="T36" fmla="*/ 366 w 2029"/>
              <a:gd name="T37" fmla="*/ 1017 h 1076"/>
              <a:gd name="T38" fmla="*/ 420 w 2029"/>
              <a:gd name="T39" fmla="*/ 1031 h 1076"/>
              <a:gd name="T40" fmla="*/ 563 w 2029"/>
              <a:gd name="T41" fmla="*/ 793 h 1076"/>
              <a:gd name="T42" fmla="*/ 666 w 2029"/>
              <a:gd name="T43" fmla="*/ 757 h 1076"/>
              <a:gd name="T44" fmla="*/ 737 w 2029"/>
              <a:gd name="T45" fmla="*/ 914 h 1076"/>
              <a:gd name="T46" fmla="*/ 852 w 2029"/>
              <a:gd name="T47" fmla="*/ 948 h 1076"/>
              <a:gd name="T48" fmla="*/ 978 w 2029"/>
              <a:gd name="T49" fmla="*/ 879 h 1076"/>
              <a:gd name="T50" fmla="*/ 924 w 2029"/>
              <a:gd name="T51" fmla="*/ 853 h 1076"/>
              <a:gd name="T52" fmla="*/ 867 w 2029"/>
              <a:gd name="T53" fmla="*/ 714 h 1076"/>
              <a:gd name="T54" fmla="*/ 1011 w 2029"/>
              <a:gd name="T55" fmla="*/ 728 h 1076"/>
              <a:gd name="T56" fmla="*/ 1214 w 2029"/>
              <a:gd name="T57" fmla="*/ 661 h 1076"/>
              <a:gd name="T58" fmla="*/ 1286 w 2029"/>
              <a:gd name="T59" fmla="*/ 678 h 1076"/>
              <a:gd name="T60" fmla="*/ 1342 w 2029"/>
              <a:gd name="T61" fmla="*/ 708 h 1076"/>
              <a:gd name="T62" fmla="*/ 1320 w 2029"/>
              <a:gd name="T63" fmla="*/ 765 h 1076"/>
              <a:gd name="T64" fmla="*/ 1168 w 2029"/>
              <a:gd name="T65" fmla="*/ 792 h 1076"/>
              <a:gd name="T66" fmla="*/ 1166 w 2029"/>
              <a:gd name="T67" fmla="*/ 826 h 1076"/>
              <a:gd name="T68" fmla="*/ 1418 w 2029"/>
              <a:gd name="T69" fmla="*/ 831 h 1076"/>
              <a:gd name="T70" fmla="*/ 1509 w 2029"/>
              <a:gd name="T71" fmla="*/ 725 h 1076"/>
              <a:gd name="T72" fmla="*/ 1640 w 2029"/>
              <a:gd name="T73" fmla="*/ 968 h 1076"/>
              <a:gd name="T74" fmla="*/ 1611 w 2029"/>
              <a:gd name="T75" fmla="*/ 1040 h 1076"/>
              <a:gd name="T76" fmla="*/ 1723 w 2029"/>
              <a:gd name="T77" fmla="*/ 933 h 1076"/>
              <a:gd name="T78" fmla="*/ 1696 w 2029"/>
              <a:gd name="T79" fmla="*/ 737 h 1076"/>
              <a:gd name="T80" fmla="*/ 1511 w 2029"/>
              <a:gd name="T81" fmla="*/ 566 h 1076"/>
              <a:gd name="T82" fmla="*/ 1760 w 2029"/>
              <a:gd name="T83" fmla="*/ 614 h 1076"/>
              <a:gd name="T84" fmla="*/ 1910 w 2029"/>
              <a:gd name="T85" fmla="*/ 713 h 1076"/>
              <a:gd name="T86" fmla="*/ 1990 w 2029"/>
              <a:gd name="T87" fmla="*/ 706 h 1076"/>
              <a:gd name="T88" fmla="*/ 1853 w 2029"/>
              <a:gd name="T89" fmla="*/ 605 h 1076"/>
              <a:gd name="T90" fmla="*/ 1572 w 2029"/>
              <a:gd name="T91" fmla="*/ 463 h 1076"/>
              <a:gd name="T92" fmla="*/ 1819 w 2029"/>
              <a:gd name="T93" fmla="*/ 405 h 1076"/>
              <a:gd name="T94" fmla="*/ 2026 w 2029"/>
              <a:gd name="T95" fmla="*/ 324 h 1076"/>
              <a:gd name="T96" fmla="*/ 1974 w 2029"/>
              <a:gd name="T97" fmla="*/ 282 h 1076"/>
              <a:gd name="T98" fmla="*/ 1935 w 2029"/>
              <a:gd name="T99" fmla="*/ 284 h 1076"/>
              <a:gd name="T100" fmla="*/ 1835 w 2029"/>
              <a:gd name="T101" fmla="*/ 321 h 1076"/>
              <a:gd name="T102" fmla="*/ 1444 w 2029"/>
              <a:gd name="T103" fmla="*/ 270 h 1076"/>
              <a:gd name="T104" fmla="*/ 1256 w 2029"/>
              <a:gd name="T105" fmla="*/ 233 h 1076"/>
              <a:gd name="T106" fmla="*/ 1630 w 2029"/>
              <a:gd name="T107" fmla="*/ 177 h 1076"/>
              <a:gd name="T108" fmla="*/ 1564 w 2029"/>
              <a:gd name="T109" fmla="*/ 63 h 1076"/>
              <a:gd name="T110" fmla="*/ 1322 w 2029"/>
              <a:gd name="T111" fmla="*/ 2 h 1076"/>
              <a:gd name="T112" fmla="*/ 1439 w 2029"/>
              <a:gd name="T113" fmla="*/ 59 h 1076"/>
              <a:gd name="T114" fmla="*/ 1421 w 2029"/>
              <a:gd name="T115" fmla="*/ 123 h 1076"/>
              <a:gd name="T116" fmla="*/ 1168 w 2029"/>
              <a:gd name="T117" fmla="*/ 20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29" h="1076">
                <a:moveTo>
                  <a:pt x="1146" y="217"/>
                </a:moveTo>
                <a:lnTo>
                  <a:pt x="1146" y="217"/>
                </a:lnTo>
                <a:lnTo>
                  <a:pt x="1140" y="217"/>
                </a:lnTo>
                <a:lnTo>
                  <a:pt x="1128" y="217"/>
                </a:lnTo>
                <a:lnTo>
                  <a:pt x="1097" y="218"/>
                </a:lnTo>
                <a:lnTo>
                  <a:pt x="1077" y="219"/>
                </a:lnTo>
                <a:lnTo>
                  <a:pt x="1055" y="222"/>
                </a:lnTo>
                <a:lnTo>
                  <a:pt x="1031" y="226"/>
                </a:lnTo>
                <a:lnTo>
                  <a:pt x="1006" y="230"/>
                </a:lnTo>
                <a:lnTo>
                  <a:pt x="1006" y="230"/>
                </a:lnTo>
                <a:lnTo>
                  <a:pt x="974" y="238"/>
                </a:lnTo>
                <a:lnTo>
                  <a:pt x="934" y="249"/>
                </a:lnTo>
                <a:lnTo>
                  <a:pt x="842" y="278"/>
                </a:lnTo>
                <a:lnTo>
                  <a:pt x="760" y="305"/>
                </a:lnTo>
                <a:lnTo>
                  <a:pt x="716" y="318"/>
                </a:lnTo>
                <a:lnTo>
                  <a:pt x="716" y="318"/>
                </a:lnTo>
                <a:lnTo>
                  <a:pt x="699" y="324"/>
                </a:lnTo>
                <a:lnTo>
                  <a:pt x="680" y="331"/>
                </a:lnTo>
                <a:lnTo>
                  <a:pt x="661" y="337"/>
                </a:lnTo>
                <a:lnTo>
                  <a:pt x="654" y="339"/>
                </a:lnTo>
                <a:lnTo>
                  <a:pt x="648" y="340"/>
                </a:lnTo>
                <a:lnTo>
                  <a:pt x="648" y="340"/>
                </a:lnTo>
                <a:lnTo>
                  <a:pt x="636" y="340"/>
                </a:lnTo>
                <a:lnTo>
                  <a:pt x="631" y="340"/>
                </a:lnTo>
                <a:lnTo>
                  <a:pt x="631" y="340"/>
                </a:lnTo>
                <a:lnTo>
                  <a:pt x="631" y="339"/>
                </a:lnTo>
                <a:lnTo>
                  <a:pt x="631" y="339"/>
                </a:lnTo>
                <a:lnTo>
                  <a:pt x="631" y="337"/>
                </a:lnTo>
                <a:lnTo>
                  <a:pt x="630" y="337"/>
                </a:lnTo>
                <a:lnTo>
                  <a:pt x="620" y="341"/>
                </a:lnTo>
                <a:lnTo>
                  <a:pt x="592" y="350"/>
                </a:lnTo>
                <a:lnTo>
                  <a:pt x="592" y="350"/>
                </a:lnTo>
                <a:lnTo>
                  <a:pt x="570" y="359"/>
                </a:lnTo>
                <a:lnTo>
                  <a:pt x="546" y="369"/>
                </a:lnTo>
                <a:lnTo>
                  <a:pt x="496" y="391"/>
                </a:lnTo>
                <a:lnTo>
                  <a:pt x="456" y="410"/>
                </a:lnTo>
                <a:lnTo>
                  <a:pt x="436" y="419"/>
                </a:lnTo>
                <a:lnTo>
                  <a:pt x="436" y="419"/>
                </a:lnTo>
                <a:lnTo>
                  <a:pt x="417" y="429"/>
                </a:lnTo>
                <a:lnTo>
                  <a:pt x="383" y="448"/>
                </a:lnTo>
                <a:lnTo>
                  <a:pt x="365" y="457"/>
                </a:lnTo>
                <a:lnTo>
                  <a:pt x="350" y="464"/>
                </a:lnTo>
                <a:lnTo>
                  <a:pt x="337" y="468"/>
                </a:lnTo>
                <a:lnTo>
                  <a:pt x="334" y="468"/>
                </a:lnTo>
                <a:lnTo>
                  <a:pt x="332" y="467"/>
                </a:lnTo>
                <a:lnTo>
                  <a:pt x="332" y="467"/>
                </a:lnTo>
                <a:lnTo>
                  <a:pt x="322" y="455"/>
                </a:lnTo>
                <a:lnTo>
                  <a:pt x="306" y="436"/>
                </a:lnTo>
                <a:lnTo>
                  <a:pt x="299" y="427"/>
                </a:lnTo>
                <a:lnTo>
                  <a:pt x="295" y="418"/>
                </a:lnTo>
                <a:lnTo>
                  <a:pt x="293" y="413"/>
                </a:lnTo>
                <a:lnTo>
                  <a:pt x="293" y="410"/>
                </a:lnTo>
                <a:lnTo>
                  <a:pt x="295" y="409"/>
                </a:lnTo>
                <a:lnTo>
                  <a:pt x="295" y="409"/>
                </a:lnTo>
                <a:lnTo>
                  <a:pt x="300" y="405"/>
                </a:lnTo>
                <a:lnTo>
                  <a:pt x="309" y="398"/>
                </a:lnTo>
                <a:lnTo>
                  <a:pt x="331" y="378"/>
                </a:lnTo>
                <a:lnTo>
                  <a:pt x="339" y="368"/>
                </a:lnTo>
                <a:lnTo>
                  <a:pt x="346" y="359"/>
                </a:lnTo>
                <a:lnTo>
                  <a:pt x="348" y="355"/>
                </a:lnTo>
                <a:lnTo>
                  <a:pt x="350" y="353"/>
                </a:lnTo>
                <a:lnTo>
                  <a:pt x="350" y="351"/>
                </a:lnTo>
                <a:lnTo>
                  <a:pt x="347" y="350"/>
                </a:lnTo>
                <a:lnTo>
                  <a:pt x="347" y="350"/>
                </a:lnTo>
                <a:lnTo>
                  <a:pt x="342" y="351"/>
                </a:lnTo>
                <a:lnTo>
                  <a:pt x="333" y="354"/>
                </a:lnTo>
                <a:lnTo>
                  <a:pt x="324" y="359"/>
                </a:lnTo>
                <a:lnTo>
                  <a:pt x="314" y="364"/>
                </a:lnTo>
                <a:lnTo>
                  <a:pt x="290" y="379"/>
                </a:lnTo>
                <a:lnTo>
                  <a:pt x="265" y="396"/>
                </a:lnTo>
                <a:lnTo>
                  <a:pt x="265" y="396"/>
                </a:lnTo>
                <a:lnTo>
                  <a:pt x="245" y="410"/>
                </a:lnTo>
                <a:lnTo>
                  <a:pt x="230" y="421"/>
                </a:lnTo>
                <a:lnTo>
                  <a:pt x="214" y="435"/>
                </a:lnTo>
                <a:lnTo>
                  <a:pt x="214" y="435"/>
                </a:lnTo>
                <a:lnTo>
                  <a:pt x="208" y="440"/>
                </a:lnTo>
                <a:lnTo>
                  <a:pt x="204" y="444"/>
                </a:lnTo>
                <a:lnTo>
                  <a:pt x="202" y="448"/>
                </a:lnTo>
                <a:lnTo>
                  <a:pt x="201" y="454"/>
                </a:lnTo>
                <a:lnTo>
                  <a:pt x="201" y="462"/>
                </a:lnTo>
                <a:lnTo>
                  <a:pt x="205" y="471"/>
                </a:lnTo>
                <a:lnTo>
                  <a:pt x="212" y="483"/>
                </a:lnTo>
                <a:lnTo>
                  <a:pt x="212" y="483"/>
                </a:lnTo>
                <a:lnTo>
                  <a:pt x="229" y="509"/>
                </a:lnTo>
                <a:lnTo>
                  <a:pt x="245" y="532"/>
                </a:lnTo>
                <a:lnTo>
                  <a:pt x="252" y="541"/>
                </a:lnTo>
                <a:lnTo>
                  <a:pt x="259" y="549"/>
                </a:lnTo>
                <a:lnTo>
                  <a:pt x="267" y="556"/>
                </a:lnTo>
                <a:lnTo>
                  <a:pt x="274" y="560"/>
                </a:lnTo>
                <a:lnTo>
                  <a:pt x="274" y="560"/>
                </a:lnTo>
                <a:lnTo>
                  <a:pt x="282" y="566"/>
                </a:lnTo>
                <a:lnTo>
                  <a:pt x="286" y="570"/>
                </a:lnTo>
                <a:lnTo>
                  <a:pt x="287" y="573"/>
                </a:lnTo>
                <a:lnTo>
                  <a:pt x="286" y="574"/>
                </a:lnTo>
                <a:lnTo>
                  <a:pt x="286" y="574"/>
                </a:lnTo>
                <a:lnTo>
                  <a:pt x="207" y="622"/>
                </a:lnTo>
                <a:lnTo>
                  <a:pt x="152" y="653"/>
                </a:lnTo>
                <a:lnTo>
                  <a:pt x="133" y="663"/>
                </a:lnTo>
                <a:lnTo>
                  <a:pt x="127" y="667"/>
                </a:lnTo>
                <a:lnTo>
                  <a:pt x="125" y="667"/>
                </a:lnTo>
                <a:lnTo>
                  <a:pt x="125" y="667"/>
                </a:lnTo>
                <a:lnTo>
                  <a:pt x="117" y="663"/>
                </a:lnTo>
                <a:lnTo>
                  <a:pt x="103" y="658"/>
                </a:lnTo>
                <a:lnTo>
                  <a:pt x="85" y="652"/>
                </a:lnTo>
                <a:lnTo>
                  <a:pt x="69" y="645"/>
                </a:lnTo>
                <a:lnTo>
                  <a:pt x="69" y="645"/>
                </a:lnTo>
                <a:lnTo>
                  <a:pt x="51" y="638"/>
                </a:lnTo>
                <a:lnTo>
                  <a:pt x="46" y="636"/>
                </a:lnTo>
                <a:lnTo>
                  <a:pt x="37" y="635"/>
                </a:lnTo>
                <a:lnTo>
                  <a:pt x="37" y="635"/>
                </a:lnTo>
                <a:lnTo>
                  <a:pt x="31" y="635"/>
                </a:lnTo>
                <a:lnTo>
                  <a:pt x="27" y="639"/>
                </a:lnTo>
                <a:lnTo>
                  <a:pt x="22" y="643"/>
                </a:lnTo>
                <a:lnTo>
                  <a:pt x="18" y="649"/>
                </a:lnTo>
                <a:lnTo>
                  <a:pt x="10" y="663"/>
                </a:lnTo>
                <a:lnTo>
                  <a:pt x="2" y="678"/>
                </a:lnTo>
                <a:lnTo>
                  <a:pt x="2" y="678"/>
                </a:lnTo>
                <a:lnTo>
                  <a:pt x="0" y="683"/>
                </a:lnTo>
                <a:lnTo>
                  <a:pt x="0" y="689"/>
                </a:lnTo>
                <a:lnTo>
                  <a:pt x="2" y="695"/>
                </a:lnTo>
                <a:lnTo>
                  <a:pt x="6" y="701"/>
                </a:lnTo>
                <a:lnTo>
                  <a:pt x="13" y="707"/>
                </a:lnTo>
                <a:lnTo>
                  <a:pt x="23" y="715"/>
                </a:lnTo>
                <a:lnTo>
                  <a:pt x="48" y="733"/>
                </a:lnTo>
                <a:lnTo>
                  <a:pt x="48" y="733"/>
                </a:lnTo>
                <a:lnTo>
                  <a:pt x="61" y="743"/>
                </a:lnTo>
                <a:lnTo>
                  <a:pt x="74" y="752"/>
                </a:lnTo>
                <a:lnTo>
                  <a:pt x="85" y="757"/>
                </a:lnTo>
                <a:lnTo>
                  <a:pt x="96" y="763"/>
                </a:lnTo>
                <a:lnTo>
                  <a:pt x="106" y="765"/>
                </a:lnTo>
                <a:lnTo>
                  <a:pt x="116" y="767"/>
                </a:lnTo>
                <a:lnTo>
                  <a:pt x="125" y="766"/>
                </a:lnTo>
                <a:lnTo>
                  <a:pt x="135" y="765"/>
                </a:lnTo>
                <a:lnTo>
                  <a:pt x="135" y="765"/>
                </a:lnTo>
                <a:lnTo>
                  <a:pt x="142" y="763"/>
                </a:lnTo>
                <a:lnTo>
                  <a:pt x="154" y="757"/>
                </a:lnTo>
                <a:lnTo>
                  <a:pt x="186" y="739"/>
                </a:lnTo>
                <a:lnTo>
                  <a:pt x="229" y="716"/>
                </a:lnTo>
                <a:lnTo>
                  <a:pt x="277" y="687"/>
                </a:lnTo>
                <a:lnTo>
                  <a:pt x="440" y="589"/>
                </a:lnTo>
                <a:lnTo>
                  <a:pt x="440" y="589"/>
                </a:lnTo>
                <a:lnTo>
                  <a:pt x="461" y="578"/>
                </a:lnTo>
                <a:lnTo>
                  <a:pt x="480" y="568"/>
                </a:lnTo>
                <a:lnTo>
                  <a:pt x="515" y="551"/>
                </a:lnTo>
                <a:lnTo>
                  <a:pt x="540" y="540"/>
                </a:lnTo>
                <a:lnTo>
                  <a:pt x="547" y="537"/>
                </a:lnTo>
                <a:lnTo>
                  <a:pt x="552" y="533"/>
                </a:lnTo>
                <a:lnTo>
                  <a:pt x="552" y="533"/>
                </a:lnTo>
                <a:lnTo>
                  <a:pt x="560" y="530"/>
                </a:lnTo>
                <a:lnTo>
                  <a:pt x="571" y="526"/>
                </a:lnTo>
                <a:lnTo>
                  <a:pt x="582" y="523"/>
                </a:lnTo>
                <a:lnTo>
                  <a:pt x="585" y="523"/>
                </a:lnTo>
                <a:lnTo>
                  <a:pt x="589" y="523"/>
                </a:lnTo>
                <a:lnTo>
                  <a:pt x="589" y="523"/>
                </a:lnTo>
                <a:lnTo>
                  <a:pt x="598" y="523"/>
                </a:lnTo>
                <a:lnTo>
                  <a:pt x="609" y="526"/>
                </a:lnTo>
                <a:lnTo>
                  <a:pt x="613" y="527"/>
                </a:lnTo>
                <a:lnTo>
                  <a:pt x="616" y="529"/>
                </a:lnTo>
                <a:lnTo>
                  <a:pt x="617" y="531"/>
                </a:lnTo>
                <a:lnTo>
                  <a:pt x="617" y="533"/>
                </a:lnTo>
                <a:lnTo>
                  <a:pt x="613" y="539"/>
                </a:lnTo>
                <a:lnTo>
                  <a:pt x="613" y="539"/>
                </a:lnTo>
                <a:lnTo>
                  <a:pt x="607" y="547"/>
                </a:lnTo>
                <a:lnTo>
                  <a:pt x="598" y="555"/>
                </a:lnTo>
                <a:lnTo>
                  <a:pt x="579" y="573"/>
                </a:lnTo>
                <a:lnTo>
                  <a:pt x="554" y="593"/>
                </a:lnTo>
                <a:lnTo>
                  <a:pt x="554" y="593"/>
                </a:lnTo>
                <a:lnTo>
                  <a:pt x="540" y="597"/>
                </a:lnTo>
                <a:lnTo>
                  <a:pt x="529" y="603"/>
                </a:lnTo>
                <a:lnTo>
                  <a:pt x="525" y="605"/>
                </a:lnTo>
                <a:lnTo>
                  <a:pt x="523" y="608"/>
                </a:lnTo>
                <a:lnTo>
                  <a:pt x="523" y="608"/>
                </a:lnTo>
                <a:lnTo>
                  <a:pt x="508" y="623"/>
                </a:lnTo>
                <a:lnTo>
                  <a:pt x="474" y="655"/>
                </a:lnTo>
                <a:lnTo>
                  <a:pt x="369" y="755"/>
                </a:lnTo>
                <a:lnTo>
                  <a:pt x="201" y="914"/>
                </a:lnTo>
                <a:lnTo>
                  <a:pt x="201" y="914"/>
                </a:lnTo>
                <a:lnTo>
                  <a:pt x="186" y="930"/>
                </a:lnTo>
                <a:lnTo>
                  <a:pt x="174" y="944"/>
                </a:lnTo>
                <a:lnTo>
                  <a:pt x="164" y="957"/>
                </a:lnTo>
                <a:lnTo>
                  <a:pt x="156" y="968"/>
                </a:lnTo>
                <a:lnTo>
                  <a:pt x="156" y="968"/>
                </a:lnTo>
                <a:lnTo>
                  <a:pt x="142" y="990"/>
                </a:lnTo>
                <a:lnTo>
                  <a:pt x="118" y="1027"/>
                </a:lnTo>
                <a:lnTo>
                  <a:pt x="108" y="1045"/>
                </a:lnTo>
                <a:lnTo>
                  <a:pt x="99" y="1061"/>
                </a:lnTo>
                <a:lnTo>
                  <a:pt x="97" y="1068"/>
                </a:lnTo>
                <a:lnTo>
                  <a:pt x="96" y="1072"/>
                </a:lnTo>
                <a:lnTo>
                  <a:pt x="96" y="1075"/>
                </a:lnTo>
                <a:lnTo>
                  <a:pt x="97" y="1076"/>
                </a:lnTo>
                <a:lnTo>
                  <a:pt x="98" y="1076"/>
                </a:lnTo>
                <a:lnTo>
                  <a:pt x="98" y="1076"/>
                </a:lnTo>
                <a:lnTo>
                  <a:pt x="101" y="1075"/>
                </a:lnTo>
                <a:lnTo>
                  <a:pt x="106" y="1073"/>
                </a:lnTo>
                <a:lnTo>
                  <a:pt x="117" y="1065"/>
                </a:lnTo>
                <a:lnTo>
                  <a:pt x="148" y="1037"/>
                </a:lnTo>
                <a:lnTo>
                  <a:pt x="184" y="1007"/>
                </a:lnTo>
                <a:lnTo>
                  <a:pt x="202" y="994"/>
                </a:lnTo>
                <a:lnTo>
                  <a:pt x="218" y="984"/>
                </a:lnTo>
                <a:lnTo>
                  <a:pt x="218" y="984"/>
                </a:lnTo>
                <a:lnTo>
                  <a:pt x="241" y="970"/>
                </a:lnTo>
                <a:lnTo>
                  <a:pt x="259" y="959"/>
                </a:lnTo>
                <a:lnTo>
                  <a:pt x="291" y="935"/>
                </a:lnTo>
                <a:lnTo>
                  <a:pt x="291" y="935"/>
                </a:lnTo>
                <a:lnTo>
                  <a:pt x="307" y="923"/>
                </a:lnTo>
                <a:lnTo>
                  <a:pt x="333" y="902"/>
                </a:lnTo>
                <a:lnTo>
                  <a:pt x="396" y="846"/>
                </a:lnTo>
                <a:lnTo>
                  <a:pt x="483" y="771"/>
                </a:lnTo>
                <a:lnTo>
                  <a:pt x="483" y="771"/>
                </a:lnTo>
                <a:lnTo>
                  <a:pt x="462" y="806"/>
                </a:lnTo>
                <a:lnTo>
                  <a:pt x="449" y="832"/>
                </a:lnTo>
                <a:lnTo>
                  <a:pt x="445" y="844"/>
                </a:lnTo>
                <a:lnTo>
                  <a:pt x="443" y="850"/>
                </a:lnTo>
                <a:lnTo>
                  <a:pt x="443" y="850"/>
                </a:lnTo>
                <a:lnTo>
                  <a:pt x="442" y="860"/>
                </a:lnTo>
                <a:lnTo>
                  <a:pt x="438" y="872"/>
                </a:lnTo>
                <a:lnTo>
                  <a:pt x="433" y="883"/>
                </a:lnTo>
                <a:lnTo>
                  <a:pt x="427" y="893"/>
                </a:lnTo>
                <a:lnTo>
                  <a:pt x="427" y="893"/>
                </a:lnTo>
                <a:lnTo>
                  <a:pt x="420" y="904"/>
                </a:lnTo>
                <a:lnTo>
                  <a:pt x="412" y="916"/>
                </a:lnTo>
                <a:lnTo>
                  <a:pt x="403" y="932"/>
                </a:lnTo>
                <a:lnTo>
                  <a:pt x="395" y="951"/>
                </a:lnTo>
                <a:lnTo>
                  <a:pt x="395" y="951"/>
                </a:lnTo>
                <a:lnTo>
                  <a:pt x="386" y="973"/>
                </a:lnTo>
                <a:lnTo>
                  <a:pt x="376" y="995"/>
                </a:lnTo>
                <a:lnTo>
                  <a:pt x="369" y="1012"/>
                </a:lnTo>
                <a:lnTo>
                  <a:pt x="366" y="1017"/>
                </a:lnTo>
                <a:lnTo>
                  <a:pt x="366" y="1021"/>
                </a:lnTo>
                <a:lnTo>
                  <a:pt x="366" y="1021"/>
                </a:lnTo>
                <a:lnTo>
                  <a:pt x="367" y="1023"/>
                </a:lnTo>
                <a:lnTo>
                  <a:pt x="372" y="1027"/>
                </a:lnTo>
                <a:lnTo>
                  <a:pt x="379" y="1031"/>
                </a:lnTo>
                <a:lnTo>
                  <a:pt x="388" y="1035"/>
                </a:lnTo>
                <a:lnTo>
                  <a:pt x="396" y="1036"/>
                </a:lnTo>
                <a:lnTo>
                  <a:pt x="401" y="1037"/>
                </a:lnTo>
                <a:lnTo>
                  <a:pt x="407" y="1036"/>
                </a:lnTo>
                <a:lnTo>
                  <a:pt x="411" y="1035"/>
                </a:lnTo>
                <a:lnTo>
                  <a:pt x="415" y="1033"/>
                </a:lnTo>
                <a:lnTo>
                  <a:pt x="420" y="1031"/>
                </a:lnTo>
                <a:lnTo>
                  <a:pt x="424" y="1026"/>
                </a:lnTo>
                <a:lnTo>
                  <a:pt x="424" y="1026"/>
                </a:lnTo>
                <a:lnTo>
                  <a:pt x="443" y="1001"/>
                </a:lnTo>
                <a:lnTo>
                  <a:pt x="466" y="971"/>
                </a:lnTo>
                <a:lnTo>
                  <a:pt x="517" y="898"/>
                </a:lnTo>
                <a:lnTo>
                  <a:pt x="517" y="898"/>
                </a:lnTo>
                <a:lnTo>
                  <a:pt x="524" y="888"/>
                </a:lnTo>
                <a:lnTo>
                  <a:pt x="529" y="879"/>
                </a:lnTo>
                <a:lnTo>
                  <a:pt x="540" y="859"/>
                </a:lnTo>
                <a:lnTo>
                  <a:pt x="547" y="840"/>
                </a:lnTo>
                <a:lnTo>
                  <a:pt x="553" y="822"/>
                </a:lnTo>
                <a:lnTo>
                  <a:pt x="563" y="793"/>
                </a:lnTo>
                <a:lnTo>
                  <a:pt x="566" y="785"/>
                </a:lnTo>
                <a:lnTo>
                  <a:pt x="569" y="782"/>
                </a:lnTo>
                <a:lnTo>
                  <a:pt x="571" y="781"/>
                </a:lnTo>
                <a:lnTo>
                  <a:pt x="571" y="781"/>
                </a:lnTo>
                <a:lnTo>
                  <a:pt x="580" y="780"/>
                </a:lnTo>
                <a:lnTo>
                  <a:pt x="593" y="779"/>
                </a:lnTo>
                <a:lnTo>
                  <a:pt x="611" y="776"/>
                </a:lnTo>
                <a:lnTo>
                  <a:pt x="635" y="771"/>
                </a:lnTo>
                <a:lnTo>
                  <a:pt x="635" y="771"/>
                </a:lnTo>
                <a:lnTo>
                  <a:pt x="647" y="766"/>
                </a:lnTo>
                <a:lnTo>
                  <a:pt x="657" y="762"/>
                </a:lnTo>
                <a:lnTo>
                  <a:pt x="666" y="757"/>
                </a:lnTo>
                <a:lnTo>
                  <a:pt x="672" y="754"/>
                </a:lnTo>
                <a:lnTo>
                  <a:pt x="681" y="746"/>
                </a:lnTo>
                <a:lnTo>
                  <a:pt x="685" y="744"/>
                </a:lnTo>
                <a:lnTo>
                  <a:pt x="685" y="744"/>
                </a:lnTo>
                <a:lnTo>
                  <a:pt x="707" y="817"/>
                </a:lnTo>
                <a:lnTo>
                  <a:pt x="724" y="870"/>
                </a:lnTo>
                <a:lnTo>
                  <a:pt x="731" y="889"/>
                </a:lnTo>
                <a:lnTo>
                  <a:pt x="735" y="901"/>
                </a:lnTo>
                <a:lnTo>
                  <a:pt x="735" y="901"/>
                </a:lnTo>
                <a:lnTo>
                  <a:pt x="737" y="905"/>
                </a:lnTo>
                <a:lnTo>
                  <a:pt x="737" y="909"/>
                </a:lnTo>
                <a:lnTo>
                  <a:pt x="737" y="914"/>
                </a:lnTo>
                <a:lnTo>
                  <a:pt x="740" y="916"/>
                </a:lnTo>
                <a:lnTo>
                  <a:pt x="742" y="920"/>
                </a:lnTo>
                <a:lnTo>
                  <a:pt x="756" y="928"/>
                </a:lnTo>
                <a:lnTo>
                  <a:pt x="756" y="928"/>
                </a:lnTo>
                <a:lnTo>
                  <a:pt x="779" y="939"/>
                </a:lnTo>
                <a:lnTo>
                  <a:pt x="792" y="944"/>
                </a:lnTo>
                <a:lnTo>
                  <a:pt x="805" y="949"/>
                </a:lnTo>
                <a:lnTo>
                  <a:pt x="820" y="951"/>
                </a:lnTo>
                <a:lnTo>
                  <a:pt x="828" y="951"/>
                </a:lnTo>
                <a:lnTo>
                  <a:pt x="836" y="951"/>
                </a:lnTo>
                <a:lnTo>
                  <a:pt x="845" y="950"/>
                </a:lnTo>
                <a:lnTo>
                  <a:pt x="852" y="948"/>
                </a:lnTo>
                <a:lnTo>
                  <a:pt x="861" y="944"/>
                </a:lnTo>
                <a:lnTo>
                  <a:pt x="870" y="941"/>
                </a:lnTo>
                <a:lnTo>
                  <a:pt x="870" y="941"/>
                </a:lnTo>
                <a:lnTo>
                  <a:pt x="903" y="926"/>
                </a:lnTo>
                <a:lnTo>
                  <a:pt x="928" y="915"/>
                </a:lnTo>
                <a:lnTo>
                  <a:pt x="938" y="911"/>
                </a:lnTo>
                <a:lnTo>
                  <a:pt x="949" y="905"/>
                </a:lnTo>
                <a:lnTo>
                  <a:pt x="957" y="900"/>
                </a:lnTo>
                <a:lnTo>
                  <a:pt x="966" y="893"/>
                </a:lnTo>
                <a:lnTo>
                  <a:pt x="966" y="893"/>
                </a:lnTo>
                <a:lnTo>
                  <a:pt x="973" y="886"/>
                </a:lnTo>
                <a:lnTo>
                  <a:pt x="978" y="879"/>
                </a:lnTo>
                <a:lnTo>
                  <a:pt x="981" y="874"/>
                </a:lnTo>
                <a:lnTo>
                  <a:pt x="982" y="869"/>
                </a:lnTo>
                <a:lnTo>
                  <a:pt x="982" y="866"/>
                </a:lnTo>
                <a:lnTo>
                  <a:pt x="981" y="864"/>
                </a:lnTo>
                <a:lnTo>
                  <a:pt x="979" y="862"/>
                </a:lnTo>
                <a:lnTo>
                  <a:pt x="976" y="862"/>
                </a:lnTo>
                <a:lnTo>
                  <a:pt x="976" y="862"/>
                </a:lnTo>
                <a:lnTo>
                  <a:pt x="973" y="860"/>
                </a:lnTo>
                <a:lnTo>
                  <a:pt x="968" y="858"/>
                </a:lnTo>
                <a:lnTo>
                  <a:pt x="954" y="856"/>
                </a:lnTo>
                <a:lnTo>
                  <a:pt x="924" y="853"/>
                </a:lnTo>
                <a:lnTo>
                  <a:pt x="924" y="853"/>
                </a:lnTo>
                <a:lnTo>
                  <a:pt x="888" y="850"/>
                </a:lnTo>
                <a:lnTo>
                  <a:pt x="864" y="848"/>
                </a:lnTo>
                <a:lnTo>
                  <a:pt x="843" y="845"/>
                </a:lnTo>
                <a:lnTo>
                  <a:pt x="843" y="845"/>
                </a:lnTo>
                <a:lnTo>
                  <a:pt x="837" y="818"/>
                </a:lnTo>
                <a:lnTo>
                  <a:pt x="833" y="798"/>
                </a:lnTo>
                <a:lnTo>
                  <a:pt x="832" y="789"/>
                </a:lnTo>
                <a:lnTo>
                  <a:pt x="833" y="784"/>
                </a:lnTo>
                <a:lnTo>
                  <a:pt x="833" y="784"/>
                </a:lnTo>
                <a:lnTo>
                  <a:pt x="868" y="711"/>
                </a:lnTo>
                <a:lnTo>
                  <a:pt x="868" y="711"/>
                </a:lnTo>
                <a:lnTo>
                  <a:pt x="867" y="714"/>
                </a:lnTo>
                <a:lnTo>
                  <a:pt x="868" y="716"/>
                </a:lnTo>
                <a:lnTo>
                  <a:pt x="869" y="718"/>
                </a:lnTo>
                <a:lnTo>
                  <a:pt x="871" y="720"/>
                </a:lnTo>
                <a:lnTo>
                  <a:pt x="875" y="723"/>
                </a:lnTo>
                <a:lnTo>
                  <a:pt x="880" y="724"/>
                </a:lnTo>
                <a:lnTo>
                  <a:pt x="887" y="726"/>
                </a:lnTo>
                <a:lnTo>
                  <a:pt x="897" y="728"/>
                </a:lnTo>
                <a:lnTo>
                  <a:pt x="908" y="729"/>
                </a:lnTo>
                <a:lnTo>
                  <a:pt x="923" y="730"/>
                </a:lnTo>
                <a:lnTo>
                  <a:pt x="940" y="730"/>
                </a:lnTo>
                <a:lnTo>
                  <a:pt x="960" y="730"/>
                </a:lnTo>
                <a:lnTo>
                  <a:pt x="1011" y="728"/>
                </a:lnTo>
                <a:lnTo>
                  <a:pt x="1011" y="728"/>
                </a:lnTo>
                <a:lnTo>
                  <a:pt x="1039" y="725"/>
                </a:lnTo>
                <a:lnTo>
                  <a:pt x="1066" y="722"/>
                </a:lnTo>
                <a:lnTo>
                  <a:pt x="1089" y="717"/>
                </a:lnTo>
                <a:lnTo>
                  <a:pt x="1112" y="711"/>
                </a:lnTo>
                <a:lnTo>
                  <a:pt x="1131" y="705"/>
                </a:lnTo>
                <a:lnTo>
                  <a:pt x="1149" y="698"/>
                </a:lnTo>
                <a:lnTo>
                  <a:pt x="1164" y="691"/>
                </a:lnTo>
                <a:lnTo>
                  <a:pt x="1178" y="685"/>
                </a:lnTo>
                <a:lnTo>
                  <a:pt x="1190" y="679"/>
                </a:lnTo>
                <a:lnTo>
                  <a:pt x="1200" y="672"/>
                </a:lnTo>
                <a:lnTo>
                  <a:pt x="1214" y="661"/>
                </a:lnTo>
                <a:lnTo>
                  <a:pt x="1223" y="653"/>
                </a:lnTo>
                <a:lnTo>
                  <a:pt x="1226" y="651"/>
                </a:lnTo>
                <a:lnTo>
                  <a:pt x="1226" y="651"/>
                </a:lnTo>
                <a:lnTo>
                  <a:pt x="1228" y="654"/>
                </a:lnTo>
                <a:lnTo>
                  <a:pt x="1231" y="658"/>
                </a:lnTo>
                <a:lnTo>
                  <a:pt x="1235" y="662"/>
                </a:lnTo>
                <a:lnTo>
                  <a:pt x="1240" y="666"/>
                </a:lnTo>
                <a:lnTo>
                  <a:pt x="1247" y="670"/>
                </a:lnTo>
                <a:lnTo>
                  <a:pt x="1256" y="673"/>
                </a:lnTo>
                <a:lnTo>
                  <a:pt x="1266" y="675"/>
                </a:lnTo>
                <a:lnTo>
                  <a:pt x="1266" y="675"/>
                </a:lnTo>
                <a:lnTo>
                  <a:pt x="1286" y="678"/>
                </a:lnTo>
                <a:lnTo>
                  <a:pt x="1303" y="681"/>
                </a:lnTo>
                <a:lnTo>
                  <a:pt x="1316" y="685"/>
                </a:lnTo>
                <a:lnTo>
                  <a:pt x="1322" y="686"/>
                </a:lnTo>
                <a:lnTo>
                  <a:pt x="1327" y="686"/>
                </a:lnTo>
                <a:lnTo>
                  <a:pt x="1327" y="686"/>
                </a:lnTo>
                <a:lnTo>
                  <a:pt x="1331" y="686"/>
                </a:lnTo>
                <a:lnTo>
                  <a:pt x="1334" y="689"/>
                </a:lnTo>
                <a:lnTo>
                  <a:pt x="1335" y="692"/>
                </a:lnTo>
                <a:lnTo>
                  <a:pt x="1336" y="697"/>
                </a:lnTo>
                <a:lnTo>
                  <a:pt x="1337" y="701"/>
                </a:lnTo>
                <a:lnTo>
                  <a:pt x="1339" y="706"/>
                </a:lnTo>
                <a:lnTo>
                  <a:pt x="1342" y="708"/>
                </a:lnTo>
                <a:lnTo>
                  <a:pt x="1345" y="709"/>
                </a:lnTo>
                <a:lnTo>
                  <a:pt x="1345" y="709"/>
                </a:lnTo>
                <a:lnTo>
                  <a:pt x="1351" y="709"/>
                </a:lnTo>
                <a:lnTo>
                  <a:pt x="1355" y="708"/>
                </a:lnTo>
                <a:lnTo>
                  <a:pt x="1364" y="704"/>
                </a:lnTo>
                <a:lnTo>
                  <a:pt x="1370" y="700"/>
                </a:lnTo>
                <a:lnTo>
                  <a:pt x="1372" y="699"/>
                </a:lnTo>
                <a:lnTo>
                  <a:pt x="1359" y="742"/>
                </a:lnTo>
                <a:lnTo>
                  <a:pt x="1359" y="742"/>
                </a:lnTo>
                <a:lnTo>
                  <a:pt x="1347" y="748"/>
                </a:lnTo>
                <a:lnTo>
                  <a:pt x="1335" y="756"/>
                </a:lnTo>
                <a:lnTo>
                  <a:pt x="1320" y="765"/>
                </a:lnTo>
                <a:lnTo>
                  <a:pt x="1320" y="765"/>
                </a:lnTo>
                <a:lnTo>
                  <a:pt x="1304" y="774"/>
                </a:lnTo>
                <a:lnTo>
                  <a:pt x="1292" y="782"/>
                </a:lnTo>
                <a:lnTo>
                  <a:pt x="1285" y="785"/>
                </a:lnTo>
                <a:lnTo>
                  <a:pt x="1279" y="788"/>
                </a:lnTo>
                <a:lnTo>
                  <a:pt x="1271" y="790"/>
                </a:lnTo>
                <a:lnTo>
                  <a:pt x="1264" y="792"/>
                </a:lnTo>
                <a:lnTo>
                  <a:pt x="1264" y="792"/>
                </a:lnTo>
                <a:lnTo>
                  <a:pt x="1250" y="792"/>
                </a:lnTo>
                <a:lnTo>
                  <a:pt x="1232" y="792"/>
                </a:lnTo>
                <a:lnTo>
                  <a:pt x="1189" y="792"/>
                </a:lnTo>
                <a:lnTo>
                  <a:pt x="1168" y="792"/>
                </a:lnTo>
                <a:lnTo>
                  <a:pt x="1151" y="793"/>
                </a:lnTo>
                <a:lnTo>
                  <a:pt x="1141" y="794"/>
                </a:lnTo>
                <a:lnTo>
                  <a:pt x="1138" y="795"/>
                </a:lnTo>
                <a:lnTo>
                  <a:pt x="1138" y="798"/>
                </a:lnTo>
                <a:lnTo>
                  <a:pt x="1138" y="798"/>
                </a:lnTo>
                <a:lnTo>
                  <a:pt x="1141" y="800"/>
                </a:lnTo>
                <a:lnTo>
                  <a:pt x="1143" y="804"/>
                </a:lnTo>
                <a:lnTo>
                  <a:pt x="1145" y="808"/>
                </a:lnTo>
                <a:lnTo>
                  <a:pt x="1147" y="812"/>
                </a:lnTo>
                <a:lnTo>
                  <a:pt x="1152" y="817"/>
                </a:lnTo>
                <a:lnTo>
                  <a:pt x="1157" y="821"/>
                </a:lnTo>
                <a:lnTo>
                  <a:pt x="1166" y="826"/>
                </a:lnTo>
                <a:lnTo>
                  <a:pt x="1179" y="829"/>
                </a:lnTo>
                <a:lnTo>
                  <a:pt x="1179" y="829"/>
                </a:lnTo>
                <a:lnTo>
                  <a:pt x="1208" y="836"/>
                </a:lnTo>
                <a:lnTo>
                  <a:pt x="1223" y="839"/>
                </a:lnTo>
                <a:lnTo>
                  <a:pt x="1239" y="841"/>
                </a:lnTo>
                <a:lnTo>
                  <a:pt x="1257" y="844"/>
                </a:lnTo>
                <a:lnTo>
                  <a:pt x="1275" y="844"/>
                </a:lnTo>
                <a:lnTo>
                  <a:pt x="1295" y="844"/>
                </a:lnTo>
                <a:lnTo>
                  <a:pt x="1316" y="842"/>
                </a:lnTo>
                <a:lnTo>
                  <a:pt x="1316" y="842"/>
                </a:lnTo>
                <a:lnTo>
                  <a:pt x="1389" y="835"/>
                </a:lnTo>
                <a:lnTo>
                  <a:pt x="1418" y="831"/>
                </a:lnTo>
                <a:lnTo>
                  <a:pt x="1418" y="831"/>
                </a:lnTo>
                <a:lnTo>
                  <a:pt x="1439" y="812"/>
                </a:lnTo>
                <a:lnTo>
                  <a:pt x="1458" y="797"/>
                </a:lnTo>
                <a:lnTo>
                  <a:pt x="1473" y="781"/>
                </a:lnTo>
                <a:lnTo>
                  <a:pt x="1473" y="781"/>
                </a:lnTo>
                <a:lnTo>
                  <a:pt x="1486" y="770"/>
                </a:lnTo>
                <a:lnTo>
                  <a:pt x="1497" y="758"/>
                </a:lnTo>
                <a:lnTo>
                  <a:pt x="1506" y="750"/>
                </a:lnTo>
                <a:lnTo>
                  <a:pt x="1509" y="745"/>
                </a:lnTo>
                <a:lnTo>
                  <a:pt x="1511" y="742"/>
                </a:lnTo>
                <a:lnTo>
                  <a:pt x="1511" y="742"/>
                </a:lnTo>
                <a:lnTo>
                  <a:pt x="1509" y="725"/>
                </a:lnTo>
                <a:lnTo>
                  <a:pt x="1507" y="717"/>
                </a:lnTo>
                <a:lnTo>
                  <a:pt x="1621" y="771"/>
                </a:lnTo>
                <a:lnTo>
                  <a:pt x="1621" y="771"/>
                </a:lnTo>
                <a:lnTo>
                  <a:pt x="1615" y="790"/>
                </a:lnTo>
                <a:lnTo>
                  <a:pt x="1609" y="803"/>
                </a:lnTo>
                <a:lnTo>
                  <a:pt x="1608" y="810"/>
                </a:lnTo>
                <a:lnTo>
                  <a:pt x="1609" y="813"/>
                </a:lnTo>
                <a:lnTo>
                  <a:pt x="1609" y="813"/>
                </a:lnTo>
                <a:lnTo>
                  <a:pt x="1615" y="839"/>
                </a:lnTo>
                <a:lnTo>
                  <a:pt x="1625" y="891"/>
                </a:lnTo>
                <a:lnTo>
                  <a:pt x="1635" y="941"/>
                </a:lnTo>
                <a:lnTo>
                  <a:pt x="1640" y="968"/>
                </a:lnTo>
                <a:lnTo>
                  <a:pt x="1640" y="968"/>
                </a:lnTo>
                <a:lnTo>
                  <a:pt x="1640" y="969"/>
                </a:lnTo>
                <a:lnTo>
                  <a:pt x="1639" y="972"/>
                </a:lnTo>
                <a:lnTo>
                  <a:pt x="1635" y="981"/>
                </a:lnTo>
                <a:lnTo>
                  <a:pt x="1620" y="1006"/>
                </a:lnTo>
                <a:lnTo>
                  <a:pt x="1613" y="1019"/>
                </a:lnTo>
                <a:lnTo>
                  <a:pt x="1609" y="1029"/>
                </a:lnTo>
                <a:lnTo>
                  <a:pt x="1608" y="1034"/>
                </a:lnTo>
                <a:lnTo>
                  <a:pt x="1608" y="1037"/>
                </a:lnTo>
                <a:lnTo>
                  <a:pt x="1609" y="1038"/>
                </a:lnTo>
                <a:lnTo>
                  <a:pt x="1611" y="1040"/>
                </a:lnTo>
                <a:lnTo>
                  <a:pt x="1611" y="1040"/>
                </a:lnTo>
                <a:lnTo>
                  <a:pt x="1615" y="1038"/>
                </a:lnTo>
                <a:lnTo>
                  <a:pt x="1620" y="1036"/>
                </a:lnTo>
                <a:lnTo>
                  <a:pt x="1632" y="1028"/>
                </a:lnTo>
                <a:lnTo>
                  <a:pt x="1647" y="1018"/>
                </a:lnTo>
                <a:lnTo>
                  <a:pt x="1663" y="1005"/>
                </a:lnTo>
                <a:lnTo>
                  <a:pt x="1679" y="991"/>
                </a:lnTo>
                <a:lnTo>
                  <a:pt x="1694" y="976"/>
                </a:lnTo>
                <a:lnTo>
                  <a:pt x="1707" y="962"/>
                </a:lnTo>
                <a:lnTo>
                  <a:pt x="1717" y="949"/>
                </a:lnTo>
                <a:lnTo>
                  <a:pt x="1717" y="949"/>
                </a:lnTo>
                <a:lnTo>
                  <a:pt x="1721" y="942"/>
                </a:lnTo>
                <a:lnTo>
                  <a:pt x="1723" y="933"/>
                </a:lnTo>
                <a:lnTo>
                  <a:pt x="1725" y="923"/>
                </a:lnTo>
                <a:lnTo>
                  <a:pt x="1726" y="912"/>
                </a:lnTo>
                <a:lnTo>
                  <a:pt x="1726" y="887"/>
                </a:lnTo>
                <a:lnTo>
                  <a:pt x="1724" y="862"/>
                </a:lnTo>
                <a:lnTo>
                  <a:pt x="1721" y="836"/>
                </a:lnTo>
                <a:lnTo>
                  <a:pt x="1716" y="812"/>
                </a:lnTo>
                <a:lnTo>
                  <a:pt x="1710" y="781"/>
                </a:lnTo>
                <a:lnTo>
                  <a:pt x="1710" y="781"/>
                </a:lnTo>
                <a:lnTo>
                  <a:pt x="1706" y="765"/>
                </a:lnTo>
                <a:lnTo>
                  <a:pt x="1703" y="752"/>
                </a:lnTo>
                <a:lnTo>
                  <a:pt x="1701" y="744"/>
                </a:lnTo>
                <a:lnTo>
                  <a:pt x="1696" y="737"/>
                </a:lnTo>
                <a:lnTo>
                  <a:pt x="1691" y="730"/>
                </a:lnTo>
                <a:lnTo>
                  <a:pt x="1683" y="723"/>
                </a:lnTo>
                <a:lnTo>
                  <a:pt x="1683" y="723"/>
                </a:lnTo>
                <a:lnTo>
                  <a:pt x="1673" y="713"/>
                </a:lnTo>
                <a:lnTo>
                  <a:pt x="1660" y="699"/>
                </a:lnTo>
                <a:lnTo>
                  <a:pt x="1632" y="666"/>
                </a:lnTo>
                <a:lnTo>
                  <a:pt x="1607" y="634"/>
                </a:lnTo>
                <a:lnTo>
                  <a:pt x="1597" y="623"/>
                </a:lnTo>
                <a:lnTo>
                  <a:pt x="1590" y="616"/>
                </a:lnTo>
                <a:lnTo>
                  <a:pt x="1590" y="616"/>
                </a:lnTo>
                <a:lnTo>
                  <a:pt x="1561" y="597"/>
                </a:lnTo>
                <a:lnTo>
                  <a:pt x="1511" y="566"/>
                </a:lnTo>
                <a:lnTo>
                  <a:pt x="1441" y="523"/>
                </a:lnTo>
                <a:lnTo>
                  <a:pt x="1441" y="523"/>
                </a:lnTo>
                <a:lnTo>
                  <a:pt x="1484" y="537"/>
                </a:lnTo>
                <a:lnTo>
                  <a:pt x="1580" y="566"/>
                </a:lnTo>
                <a:lnTo>
                  <a:pt x="1634" y="582"/>
                </a:lnTo>
                <a:lnTo>
                  <a:pt x="1684" y="596"/>
                </a:lnTo>
                <a:lnTo>
                  <a:pt x="1723" y="606"/>
                </a:lnTo>
                <a:lnTo>
                  <a:pt x="1737" y="610"/>
                </a:lnTo>
                <a:lnTo>
                  <a:pt x="1746" y="611"/>
                </a:lnTo>
                <a:lnTo>
                  <a:pt x="1746" y="611"/>
                </a:lnTo>
                <a:lnTo>
                  <a:pt x="1753" y="612"/>
                </a:lnTo>
                <a:lnTo>
                  <a:pt x="1760" y="614"/>
                </a:lnTo>
                <a:lnTo>
                  <a:pt x="1774" y="620"/>
                </a:lnTo>
                <a:lnTo>
                  <a:pt x="1788" y="627"/>
                </a:lnTo>
                <a:lnTo>
                  <a:pt x="1800" y="636"/>
                </a:lnTo>
                <a:lnTo>
                  <a:pt x="1824" y="653"/>
                </a:lnTo>
                <a:lnTo>
                  <a:pt x="1834" y="660"/>
                </a:lnTo>
                <a:lnTo>
                  <a:pt x="1842" y="664"/>
                </a:lnTo>
                <a:lnTo>
                  <a:pt x="1842" y="664"/>
                </a:lnTo>
                <a:lnTo>
                  <a:pt x="1850" y="668"/>
                </a:lnTo>
                <a:lnTo>
                  <a:pt x="1860" y="675"/>
                </a:lnTo>
                <a:lnTo>
                  <a:pt x="1883" y="691"/>
                </a:lnTo>
                <a:lnTo>
                  <a:pt x="1902" y="707"/>
                </a:lnTo>
                <a:lnTo>
                  <a:pt x="1910" y="713"/>
                </a:lnTo>
                <a:lnTo>
                  <a:pt x="1914" y="715"/>
                </a:lnTo>
                <a:lnTo>
                  <a:pt x="1914" y="715"/>
                </a:lnTo>
                <a:lnTo>
                  <a:pt x="1935" y="718"/>
                </a:lnTo>
                <a:lnTo>
                  <a:pt x="1953" y="720"/>
                </a:lnTo>
                <a:lnTo>
                  <a:pt x="1970" y="720"/>
                </a:lnTo>
                <a:lnTo>
                  <a:pt x="1978" y="719"/>
                </a:lnTo>
                <a:lnTo>
                  <a:pt x="1983" y="717"/>
                </a:lnTo>
                <a:lnTo>
                  <a:pt x="1988" y="715"/>
                </a:lnTo>
                <a:lnTo>
                  <a:pt x="1989" y="713"/>
                </a:lnTo>
                <a:lnTo>
                  <a:pt x="1990" y="710"/>
                </a:lnTo>
                <a:lnTo>
                  <a:pt x="1990" y="708"/>
                </a:lnTo>
                <a:lnTo>
                  <a:pt x="1990" y="706"/>
                </a:lnTo>
                <a:lnTo>
                  <a:pt x="1987" y="699"/>
                </a:lnTo>
                <a:lnTo>
                  <a:pt x="1980" y="690"/>
                </a:lnTo>
                <a:lnTo>
                  <a:pt x="1970" y="680"/>
                </a:lnTo>
                <a:lnTo>
                  <a:pt x="1970" y="680"/>
                </a:lnTo>
                <a:lnTo>
                  <a:pt x="1945" y="660"/>
                </a:lnTo>
                <a:lnTo>
                  <a:pt x="1924" y="644"/>
                </a:lnTo>
                <a:lnTo>
                  <a:pt x="1905" y="632"/>
                </a:lnTo>
                <a:lnTo>
                  <a:pt x="1888" y="623"/>
                </a:lnTo>
                <a:lnTo>
                  <a:pt x="1864" y="612"/>
                </a:lnTo>
                <a:lnTo>
                  <a:pt x="1856" y="608"/>
                </a:lnTo>
                <a:lnTo>
                  <a:pt x="1853" y="605"/>
                </a:lnTo>
                <a:lnTo>
                  <a:pt x="1853" y="605"/>
                </a:lnTo>
                <a:lnTo>
                  <a:pt x="1846" y="595"/>
                </a:lnTo>
                <a:lnTo>
                  <a:pt x="1834" y="578"/>
                </a:lnTo>
                <a:lnTo>
                  <a:pt x="1827" y="569"/>
                </a:lnTo>
                <a:lnTo>
                  <a:pt x="1819" y="560"/>
                </a:lnTo>
                <a:lnTo>
                  <a:pt x="1810" y="552"/>
                </a:lnTo>
                <a:lnTo>
                  <a:pt x="1802" y="547"/>
                </a:lnTo>
                <a:lnTo>
                  <a:pt x="1802" y="547"/>
                </a:lnTo>
                <a:lnTo>
                  <a:pt x="1786" y="539"/>
                </a:lnTo>
                <a:lnTo>
                  <a:pt x="1765" y="531"/>
                </a:lnTo>
                <a:lnTo>
                  <a:pt x="1729" y="518"/>
                </a:lnTo>
                <a:lnTo>
                  <a:pt x="1729" y="518"/>
                </a:lnTo>
                <a:lnTo>
                  <a:pt x="1572" y="463"/>
                </a:lnTo>
                <a:lnTo>
                  <a:pt x="1434" y="414"/>
                </a:lnTo>
                <a:lnTo>
                  <a:pt x="1397" y="355"/>
                </a:lnTo>
                <a:lnTo>
                  <a:pt x="1397" y="355"/>
                </a:lnTo>
                <a:lnTo>
                  <a:pt x="1458" y="364"/>
                </a:lnTo>
                <a:lnTo>
                  <a:pt x="1596" y="385"/>
                </a:lnTo>
                <a:lnTo>
                  <a:pt x="1670" y="396"/>
                </a:lnTo>
                <a:lnTo>
                  <a:pt x="1737" y="404"/>
                </a:lnTo>
                <a:lnTo>
                  <a:pt x="1787" y="409"/>
                </a:lnTo>
                <a:lnTo>
                  <a:pt x="1802" y="409"/>
                </a:lnTo>
                <a:lnTo>
                  <a:pt x="1810" y="409"/>
                </a:lnTo>
                <a:lnTo>
                  <a:pt x="1810" y="409"/>
                </a:lnTo>
                <a:lnTo>
                  <a:pt x="1819" y="405"/>
                </a:lnTo>
                <a:lnTo>
                  <a:pt x="1820" y="404"/>
                </a:lnTo>
                <a:lnTo>
                  <a:pt x="1831" y="400"/>
                </a:lnTo>
                <a:lnTo>
                  <a:pt x="1831" y="400"/>
                </a:lnTo>
                <a:lnTo>
                  <a:pt x="1883" y="387"/>
                </a:lnTo>
                <a:lnTo>
                  <a:pt x="1916" y="377"/>
                </a:lnTo>
                <a:lnTo>
                  <a:pt x="1916" y="377"/>
                </a:lnTo>
                <a:lnTo>
                  <a:pt x="1933" y="371"/>
                </a:lnTo>
                <a:lnTo>
                  <a:pt x="1969" y="355"/>
                </a:lnTo>
                <a:lnTo>
                  <a:pt x="1989" y="346"/>
                </a:lnTo>
                <a:lnTo>
                  <a:pt x="2007" y="337"/>
                </a:lnTo>
                <a:lnTo>
                  <a:pt x="2021" y="329"/>
                </a:lnTo>
                <a:lnTo>
                  <a:pt x="2026" y="324"/>
                </a:lnTo>
                <a:lnTo>
                  <a:pt x="2028" y="321"/>
                </a:lnTo>
                <a:lnTo>
                  <a:pt x="2028" y="321"/>
                </a:lnTo>
                <a:lnTo>
                  <a:pt x="2029" y="317"/>
                </a:lnTo>
                <a:lnTo>
                  <a:pt x="2029" y="314"/>
                </a:lnTo>
                <a:lnTo>
                  <a:pt x="2028" y="311"/>
                </a:lnTo>
                <a:lnTo>
                  <a:pt x="2027" y="308"/>
                </a:lnTo>
                <a:lnTo>
                  <a:pt x="2022" y="302"/>
                </a:lnTo>
                <a:lnTo>
                  <a:pt x="2016" y="296"/>
                </a:lnTo>
                <a:lnTo>
                  <a:pt x="2007" y="292"/>
                </a:lnTo>
                <a:lnTo>
                  <a:pt x="1997" y="287"/>
                </a:lnTo>
                <a:lnTo>
                  <a:pt x="1986" y="284"/>
                </a:lnTo>
                <a:lnTo>
                  <a:pt x="1974" y="282"/>
                </a:lnTo>
                <a:lnTo>
                  <a:pt x="1974" y="282"/>
                </a:lnTo>
                <a:lnTo>
                  <a:pt x="1952" y="275"/>
                </a:lnTo>
                <a:lnTo>
                  <a:pt x="1931" y="269"/>
                </a:lnTo>
                <a:lnTo>
                  <a:pt x="1917" y="267"/>
                </a:lnTo>
                <a:lnTo>
                  <a:pt x="1916" y="267"/>
                </a:lnTo>
                <a:lnTo>
                  <a:pt x="1916" y="268"/>
                </a:lnTo>
                <a:lnTo>
                  <a:pt x="1920" y="270"/>
                </a:lnTo>
                <a:lnTo>
                  <a:pt x="1920" y="270"/>
                </a:lnTo>
                <a:lnTo>
                  <a:pt x="1929" y="277"/>
                </a:lnTo>
                <a:lnTo>
                  <a:pt x="1934" y="282"/>
                </a:lnTo>
                <a:lnTo>
                  <a:pt x="1935" y="283"/>
                </a:lnTo>
                <a:lnTo>
                  <a:pt x="1935" y="284"/>
                </a:lnTo>
                <a:lnTo>
                  <a:pt x="1934" y="285"/>
                </a:lnTo>
                <a:lnTo>
                  <a:pt x="1932" y="286"/>
                </a:lnTo>
                <a:lnTo>
                  <a:pt x="1932" y="286"/>
                </a:lnTo>
                <a:lnTo>
                  <a:pt x="1899" y="299"/>
                </a:lnTo>
                <a:lnTo>
                  <a:pt x="1876" y="308"/>
                </a:lnTo>
                <a:lnTo>
                  <a:pt x="1866" y="311"/>
                </a:lnTo>
                <a:lnTo>
                  <a:pt x="1858" y="313"/>
                </a:lnTo>
                <a:lnTo>
                  <a:pt x="1858" y="313"/>
                </a:lnTo>
                <a:lnTo>
                  <a:pt x="1847" y="315"/>
                </a:lnTo>
                <a:lnTo>
                  <a:pt x="1839" y="317"/>
                </a:lnTo>
                <a:lnTo>
                  <a:pt x="1836" y="320"/>
                </a:lnTo>
                <a:lnTo>
                  <a:pt x="1835" y="321"/>
                </a:lnTo>
                <a:lnTo>
                  <a:pt x="1835" y="321"/>
                </a:lnTo>
                <a:lnTo>
                  <a:pt x="1812" y="316"/>
                </a:lnTo>
                <a:lnTo>
                  <a:pt x="1789" y="309"/>
                </a:lnTo>
                <a:lnTo>
                  <a:pt x="1762" y="303"/>
                </a:lnTo>
                <a:lnTo>
                  <a:pt x="1762" y="303"/>
                </a:lnTo>
                <a:lnTo>
                  <a:pt x="1753" y="301"/>
                </a:lnTo>
                <a:lnTo>
                  <a:pt x="1739" y="297"/>
                </a:lnTo>
                <a:lnTo>
                  <a:pt x="1697" y="293"/>
                </a:lnTo>
                <a:lnTo>
                  <a:pt x="1646" y="287"/>
                </a:lnTo>
                <a:lnTo>
                  <a:pt x="1590" y="282"/>
                </a:lnTo>
                <a:lnTo>
                  <a:pt x="1488" y="274"/>
                </a:lnTo>
                <a:lnTo>
                  <a:pt x="1444" y="270"/>
                </a:lnTo>
                <a:lnTo>
                  <a:pt x="1293" y="276"/>
                </a:lnTo>
                <a:lnTo>
                  <a:pt x="1293" y="276"/>
                </a:lnTo>
                <a:lnTo>
                  <a:pt x="1266" y="262"/>
                </a:lnTo>
                <a:lnTo>
                  <a:pt x="1247" y="254"/>
                </a:lnTo>
                <a:lnTo>
                  <a:pt x="1241" y="249"/>
                </a:lnTo>
                <a:lnTo>
                  <a:pt x="1240" y="248"/>
                </a:lnTo>
                <a:lnTo>
                  <a:pt x="1239" y="247"/>
                </a:lnTo>
                <a:lnTo>
                  <a:pt x="1239" y="247"/>
                </a:lnTo>
                <a:lnTo>
                  <a:pt x="1242" y="242"/>
                </a:lnTo>
                <a:lnTo>
                  <a:pt x="1248" y="238"/>
                </a:lnTo>
                <a:lnTo>
                  <a:pt x="1256" y="233"/>
                </a:lnTo>
                <a:lnTo>
                  <a:pt x="1256" y="233"/>
                </a:lnTo>
                <a:lnTo>
                  <a:pt x="1409" y="229"/>
                </a:lnTo>
                <a:lnTo>
                  <a:pt x="1515" y="226"/>
                </a:lnTo>
                <a:lnTo>
                  <a:pt x="1551" y="223"/>
                </a:lnTo>
                <a:lnTo>
                  <a:pt x="1566" y="222"/>
                </a:lnTo>
                <a:lnTo>
                  <a:pt x="1566" y="222"/>
                </a:lnTo>
                <a:lnTo>
                  <a:pt x="1578" y="217"/>
                </a:lnTo>
                <a:lnTo>
                  <a:pt x="1598" y="206"/>
                </a:lnTo>
                <a:lnTo>
                  <a:pt x="1608" y="200"/>
                </a:lnTo>
                <a:lnTo>
                  <a:pt x="1617" y="192"/>
                </a:lnTo>
                <a:lnTo>
                  <a:pt x="1625" y="184"/>
                </a:lnTo>
                <a:lnTo>
                  <a:pt x="1628" y="181"/>
                </a:lnTo>
                <a:lnTo>
                  <a:pt x="1630" y="177"/>
                </a:lnTo>
                <a:lnTo>
                  <a:pt x="1630" y="177"/>
                </a:lnTo>
                <a:lnTo>
                  <a:pt x="1635" y="164"/>
                </a:lnTo>
                <a:lnTo>
                  <a:pt x="1639" y="153"/>
                </a:lnTo>
                <a:lnTo>
                  <a:pt x="1640" y="144"/>
                </a:lnTo>
                <a:lnTo>
                  <a:pt x="1639" y="140"/>
                </a:lnTo>
                <a:lnTo>
                  <a:pt x="1638" y="137"/>
                </a:lnTo>
                <a:lnTo>
                  <a:pt x="1638" y="137"/>
                </a:lnTo>
                <a:lnTo>
                  <a:pt x="1627" y="124"/>
                </a:lnTo>
                <a:lnTo>
                  <a:pt x="1615" y="110"/>
                </a:lnTo>
                <a:lnTo>
                  <a:pt x="1592" y="89"/>
                </a:lnTo>
                <a:lnTo>
                  <a:pt x="1592" y="89"/>
                </a:lnTo>
                <a:lnTo>
                  <a:pt x="1564" y="63"/>
                </a:lnTo>
                <a:lnTo>
                  <a:pt x="1550" y="51"/>
                </a:lnTo>
                <a:lnTo>
                  <a:pt x="1535" y="40"/>
                </a:lnTo>
                <a:lnTo>
                  <a:pt x="1521" y="31"/>
                </a:lnTo>
                <a:lnTo>
                  <a:pt x="1508" y="23"/>
                </a:lnTo>
                <a:lnTo>
                  <a:pt x="1496" y="17"/>
                </a:lnTo>
                <a:lnTo>
                  <a:pt x="1486" y="15"/>
                </a:lnTo>
                <a:lnTo>
                  <a:pt x="1486" y="15"/>
                </a:lnTo>
                <a:lnTo>
                  <a:pt x="1394" y="5"/>
                </a:lnTo>
                <a:lnTo>
                  <a:pt x="1343" y="0"/>
                </a:lnTo>
                <a:lnTo>
                  <a:pt x="1327" y="0"/>
                </a:lnTo>
                <a:lnTo>
                  <a:pt x="1323" y="0"/>
                </a:lnTo>
                <a:lnTo>
                  <a:pt x="1322" y="2"/>
                </a:lnTo>
                <a:lnTo>
                  <a:pt x="1322" y="2"/>
                </a:lnTo>
                <a:lnTo>
                  <a:pt x="1323" y="3"/>
                </a:lnTo>
                <a:lnTo>
                  <a:pt x="1327" y="5"/>
                </a:lnTo>
                <a:lnTo>
                  <a:pt x="1339" y="9"/>
                </a:lnTo>
                <a:lnTo>
                  <a:pt x="1374" y="18"/>
                </a:lnTo>
                <a:lnTo>
                  <a:pt x="1426" y="31"/>
                </a:lnTo>
                <a:lnTo>
                  <a:pt x="1426" y="31"/>
                </a:lnTo>
                <a:lnTo>
                  <a:pt x="1426" y="34"/>
                </a:lnTo>
                <a:lnTo>
                  <a:pt x="1427" y="41"/>
                </a:lnTo>
                <a:lnTo>
                  <a:pt x="1430" y="46"/>
                </a:lnTo>
                <a:lnTo>
                  <a:pt x="1434" y="52"/>
                </a:lnTo>
                <a:lnTo>
                  <a:pt x="1439" y="59"/>
                </a:lnTo>
                <a:lnTo>
                  <a:pt x="1447" y="65"/>
                </a:lnTo>
                <a:lnTo>
                  <a:pt x="1447" y="65"/>
                </a:lnTo>
                <a:lnTo>
                  <a:pt x="1466" y="82"/>
                </a:lnTo>
                <a:lnTo>
                  <a:pt x="1484" y="100"/>
                </a:lnTo>
                <a:lnTo>
                  <a:pt x="1496" y="114"/>
                </a:lnTo>
                <a:lnTo>
                  <a:pt x="1498" y="118"/>
                </a:lnTo>
                <a:lnTo>
                  <a:pt x="1498" y="118"/>
                </a:lnTo>
                <a:lnTo>
                  <a:pt x="1497" y="119"/>
                </a:lnTo>
                <a:lnTo>
                  <a:pt x="1497" y="119"/>
                </a:lnTo>
                <a:lnTo>
                  <a:pt x="1479" y="118"/>
                </a:lnTo>
                <a:lnTo>
                  <a:pt x="1444" y="120"/>
                </a:lnTo>
                <a:lnTo>
                  <a:pt x="1421" y="123"/>
                </a:lnTo>
                <a:lnTo>
                  <a:pt x="1397" y="126"/>
                </a:lnTo>
                <a:lnTo>
                  <a:pt x="1372" y="131"/>
                </a:lnTo>
                <a:lnTo>
                  <a:pt x="1345" y="137"/>
                </a:lnTo>
                <a:lnTo>
                  <a:pt x="1345" y="137"/>
                </a:lnTo>
                <a:lnTo>
                  <a:pt x="1321" y="145"/>
                </a:lnTo>
                <a:lnTo>
                  <a:pt x="1298" y="152"/>
                </a:lnTo>
                <a:lnTo>
                  <a:pt x="1260" y="166"/>
                </a:lnTo>
                <a:lnTo>
                  <a:pt x="1233" y="177"/>
                </a:lnTo>
                <a:lnTo>
                  <a:pt x="1218" y="185"/>
                </a:lnTo>
                <a:lnTo>
                  <a:pt x="1218" y="185"/>
                </a:lnTo>
                <a:lnTo>
                  <a:pt x="1168" y="209"/>
                </a:lnTo>
                <a:lnTo>
                  <a:pt x="1168" y="209"/>
                </a:lnTo>
                <a:lnTo>
                  <a:pt x="1166" y="211"/>
                </a:lnTo>
                <a:lnTo>
                  <a:pt x="1162" y="214"/>
                </a:lnTo>
                <a:lnTo>
                  <a:pt x="1159" y="215"/>
                </a:lnTo>
                <a:lnTo>
                  <a:pt x="1155" y="217"/>
                </a:lnTo>
                <a:lnTo>
                  <a:pt x="1151" y="218"/>
                </a:lnTo>
                <a:lnTo>
                  <a:pt x="1146" y="217"/>
                </a:lnTo>
                <a:lnTo>
                  <a:pt x="1146" y="2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DA8D0D46-BAB6-4BC3-B072-F2A76A772F54}"/>
              </a:ext>
            </a:extLst>
          </p:cNvPr>
          <p:cNvSpPr>
            <a:spLocks noEditPoints="1"/>
          </p:cNvSpPr>
          <p:nvPr/>
        </p:nvSpPr>
        <p:spPr bwMode="auto">
          <a:xfrm>
            <a:off x="834246" y="1209675"/>
            <a:ext cx="2447925" cy="1971675"/>
          </a:xfrm>
          <a:custGeom>
            <a:avLst/>
            <a:gdLst>
              <a:gd name="T0" fmla="*/ 653 w 3085"/>
              <a:gd name="T1" fmla="*/ 1014 h 2485"/>
              <a:gd name="T2" fmla="*/ 655 w 3085"/>
              <a:gd name="T3" fmla="*/ 863 h 2485"/>
              <a:gd name="T4" fmla="*/ 758 w 3085"/>
              <a:gd name="T5" fmla="*/ 971 h 2485"/>
              <a:gd name="T6" fmla="*/ 1056 w 3085"/>
              <a:gd name="T7" fmla="*/ 1149 h 2485"/>
              <a:gd name="T8" fmla="*/ 1196 w 3085"/>
              <a:gd name="T9" fmla="*/ 1231 h 2485"/>
              <a:gd name="T10" fmla="*/ 1240 w 3085"/>
              <a:gd name="T11" fmla="*/ 1371 h 2485"/>
              <a:gd name="T12" fmla="*/ 1167 w 3085"/>
              <a:gd name="T13" fmla="*/ 1425 h 2485"/>
              <a:gd name="T14" fmla="*/ 1259 w 3085"/>
              <a:gd name="T15" fmla="*/ 1543 h 2485"/>
              <a:gd name="T16" fmla="*/ 1563 w 3085"/>
              <a:gd name="T17" fmla="*/ 1702 h 2485"/>
              <a:gd name="T18" fmla="*/ 1670 w 3085"/>
              <a:gd name="T19" fmla="*/ 2097 h 2485"/>
              <a:gd name="T20" fmla="*/ 1539 w 3085"/>
              <a:gd name="T21" fmla="*/ 2279 h 2485"/>
              <a:gd name="T22" fmla="*/ 1364 w 3085"/>
              <a:gd name="T23" fmla="*/ 2276 h 2485"/>
              <a:gd name="T24" fmla="*/ 1606 w 3085"/>
              <a:gd name="T25" fmla="*/ 2398 h 2485"/>
              <a:gd name="T26" fmla="*/ 1802 w 3085"/>
              <a:gd name="T27" fmla="*/ 2126 h 2485"/>
              <a:gd name="T28" fmla="*/ 1851 w 3085"/>
              <a:gd name="T29" fmla="*/ 1975 h 2485"/>
              <a:gd name="T30" fmla="*/ 1817 w 3085"/>
              <a:gd name="T31" fmla="*/ 1643 h 2485"/>
              <a:gd name="T32" fmla="*/ 2036 w 3085"/>
              <a:gd name="T33" fmla="*/ 1855 h 2485"/>
              <a:gd name="T34" fmla="*/ 2107 w 3085"/>
              <a:gd name="T35" fmla="*/ 1992 h 2485"/>
              <a:gd name="T36" fmla="*/ 2153 w 3085"/>
              <a:gd name="T37" fmla="*/ 2354 h 2485"/>
              <a:gd name="T38" fmla="*/ 2118 w 3085"/>
              <a:gd name="T39" fmla="*/ 2482 h 2485"/>
              <a:gd name="T40" fmla="*/ 2239 w 3085"/>
              <a:gd name="T41" fmla="*/ 2408 h 2485"/>
              <a:gd name="T42" fmla="*/ 2215 w 3085"/>
              <a:gd name="T43" fmla="*/ 1958 h 2485"/>
              <a:gd name="T44" fmla="*/ 2039 w 3085"/>
              <a:gd name="T45" fmla="*/ 1551 h 2485"/>
              <a:gd name="T46" fmla="*/ 1861 w 3085"/>
              <a:gd name="T47" fmla="*/ 1402 h 2485"/>
              <a:gd name="T48" fmla="*/ 2438 w 3085"/>
              <a:gd name="T49" fmla="*/ 1637 h 2485"/>
              <a:gd name="T50" fmla="*/ 2623 w 3085"/>
              <a:gd name="T51" fmla="*/ 1822 h 2485"/>
              <a:gd name="T52" fmla="*/ 3031 w 3085"/>
              <a:gd name="T53" fmla="*/ 2065 h 2485"/>
              <a:gd name="T54" fmla="*/ 3004 w 3085"/>
              <a:gd name="T55" fmla="*/ 1963 h 2485"/>
              <a:gd name="T56" fmla="*/ 2633 w 3085"/>
              <a:gd name="T57" fmla="*/ 1673 h 2485"/>
              <a:gd name="T58" fmla="*/ 2288 w 3085"/>
              <a:gd name="T59" fmla="*/ 1392 h 2485"/>
              <a:gd name="T60" fmla="*/ 2001 w 3085"/>
              <a:gd name="T61" fmla="*/ 1213 h 2485"/>
              <a:gd name="T62" fmla="*/ 2301 w 3085"/>
              <a:gd name="T63" fmla="*/ 1319 h 2485"/>
              <a:gd name="T64" fmla="*/ 2564 w 3085"/>
              <a:gd name="T65" fmla="*/ 1555 h 2485"/>
              <a:gd name="T66" fmla="*/ 2535 w 3085"/>
              <a:gd name="T67" fmla="*/ 1438 h 2485"/>
              <a:gd name="T68" fmla="*/ 2404 w 3085"/>
              <a:gd name="T69" fmla="*/ 1271 h 2485"/>
              <a:gd name="T70" fmla="*/ 2000 w 3085"/>
              <a:gd name="T71" fmla="*/ 1054 h 2485"/>
              <a:gd name="T72" fmla="*/ 1882 w 3085"/>
              <a:gd name="T73" fmla="*/ 986 h 2485"/>
              <a:gd name="T74" fmla="*/ 1839 w 3085"/>
              <a:gd name="T75" fmla="*/ 862 h 2485"/>
              <a:gd name="T76" fmla="*/ 1475 w 3085"/>
              <a:gd name="T77" fmla="*/ 565 h 2485"/>
              <a:gd name="T78" fmla="*/ 974 w 3085"/>
              <a:gd name="T79" fmla="*/ 381 h 2485"/>
              <a:gd name="T80" fmla="*/ 694 w 3085"/>
              <a:gd name="T81" fmla="*/ 169 h 2485"/>
              <a:gd name="T82" fmla="*/ 326 w 3085"/>
              <a:gd name="T83" fmla="*/ 60 h 2485"/>
              <a:gd name="T84" fmla="*/ 165 w 3085"/>
              <a:gd name="T85" fmla="*/ 7 h 2485"/>
              <a:gd name="T86" fmla="*/ 111 w 3085"/>
              <a:gd name="T87" fmla="*/ 109 h 2485"/>
              <a:gd name="T88" fmla="*/ 202 w 3085"/>
              <a:gd name="T89" fmla="*/ 390 h 2485"/>
              <a:gd name="T90" fmla="*/ 234 w 3085"/>
              <a:gd name="T91" fmla="*/ 160 h 2485"/>
              <a:gd name="T92" fmla="*/ 548 w 3085"/>
              <a:gd name="T93" fmla="*/ 227 h 2485"/>
              <a:gd name="T94" fmla="*/ 586 w 3085"/>
              <a:gd name="T95" fmla="*/ 308 h 2485"/>
              <a:gd name="T96" fmla="*/ 456 w 3085"/>
              <a:gd name="T97" fmla="*/ 462 h 2485"/>
              <a:gd name="T98" fmla="*/ 237 w 3085"/>
              <a:gd name="T99" fmla="*/ 546 h 2485"/>
              <a:gd name="T100" fmla="*/ 99 w 3085"/>
              <a:gd name="T101" fmla="*/ 738 h 2485"/>
              <a:gd name="T102" fmla="*/ 76 w 3085"/>
              <a:gd name="T103" fmla="*/ 1050 h 2485"/>
              <a:gd name="T104" fmla="*/ 250 w 3085"/>
              <a:gd name="T105" fmla="*/ 1188 h 2485"/>
              <a:gd name="T106" fmla="*/ 98 w 3085"/>
              <a:gd name="T107" fmla="*/ 986 h 2485"/>
              <a:gd name="T108" fmla="*/ 394 w 3085"/>
              <a:gd name="T109" fmla="*/ 675 h 2485"/>
              <a:gd name="T110" fmla="*/ 360 w 3085"/>
              <a:gd name="T111" fmla="*/ 929 h 2485"/>
              <a:gd name="T112" fmla="*/ 703 w 3085"/>
              <a:gd name="T113" fmla="*/ 1260 h 2485"/>
              <a:gd name="T114" fmla="*/ 876 w 3085"/>
              <a:gd name="T115" fmla="*/ 1279 h 2485"/>
              <a:gd name="T116" fmla="*/ 777 w 3085"/>
              <a:gd name="T117" fmla="*/ 1199 h 2485"/>
              <a:gd name="T118" fmla="*/ 817 w 3085"/>
              <a:gd name="T119" fmla="*/ 667 h 2485"/>
              <a:gd name="T120" fmla="*/ 752 w 3085"/>
              <a:gd name="T121" fmla="*/ 586 h 2485"/>
              <a:gd name="T122" fmla="*/ 584 w 3085"/>
              <a:gd name="T123" fmla="*/ 446 h 2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85" h="2485">
                <a:moveTo>
                  <a:pt x="769" y="1180"/>
                </a:moveTo>
                <a:lnTo>
                  <a:pt x="769" y="1180"/>
                </a:lnTo>
                <a:lnTo>
                  <a:pt x="748" y="1161"/>
                </a:lnTo>
                <a:lnTo>
                  <a:pt x="729" y="1143"/>
                </a:lnTo>
                <a:lnTo>
                  <a:pt x="729" y="1143"/>
                </a:lnTo>
                <a:lnTo>
                  <a:pt x="727" y="1141"/>
                </a:lnTo>
                <a:lnTo>
                  <a:pt x="729" y="1143"/>
                </a:lnTo>
                <a:lnTo>
                  <a:pt x="729" y="1143"/>
                </a:lnTo>
                <a:lnTo>
                  <a:pt x="730" y="1143"/>
                </a:lnTo>
                <a:lnTo>
                  <a:pt x="730" y="1142"/>
                </a:lnTo>
                <a:lnTo>
                  <a:pt x="727" y="1136"/>
                </a:lnTo>
                <a:lnTo>
                  <a:pt x="703" y="1101"/>
                </a:lnTo>
                <a:lnTo>
                  <a:pt x="703" y="1101"/>
                </a:lnTo>
                <a:lnTo>
                  <a:pt x="689" y="1078"/>
                </a:lnTo>
                <a:lnTo>
                  <a:pt x="675" y="1056"/>
                </a:lnTo>
                <a:lnTo>
                  <a:pt x="664" y="1035"/>
                </a:lnTo>
                <a:lnTo>
                  <a:pt x="653" y="1014"/>
                </a:lnTo>
                <a:lnTo>
                  <a:pt x="636" y="980"/>
                </a:lnTo>
                <a:lnTo>
                  <a:pt x="631" y="967"/>
                </a:lnTo>
                <a:lnTo>
                  <a:pt x="626" y="960"/>
                </a:lnTo>
                <a:lnTo>
                  <a:pt x="626" y="960"/>
                </a:lnTo>
                <a:lnTo>
                  <a:pt x="606" y="930"/>
                </a:lnTo>
                <a:lnTo>
                  <a:pt x="597" y="917"/>
                </a:lnTo>
                <a:lnTo>
                  <a:pt x="595" y="913"/>
                </a:lnTo>
                <a:lnTo>
                  <a:pt x="594" y="909"/>
                </a:lnTo>
                <a:lnTo>
                  <a:pt x="594" y="909"/>
                </a:lnTo>
                <a:lnTo>
                  <a:pt x="595" y="908"/>
                </a:lnTo>
                <a:lnTo>
                  <a:pt x="595" y="907"/>
                </a:lnTo>
                <a:lnTo>
                  <a:pt x="599" y="907"/>
                </a:lnTo>
                <a:lnTo>
                  <a:pt x="612" y="907"/>
                </a:lnTo>
                <a:lnTo>
                  <a:pt x="628" y="909"/>
                </a:lnTo>
                <a:lnTo>
                  <a:pt x="628" y="909"/>
                </a:lnTo>
                <a:lnTo>
                  <a:pt x="644" y="881"/>
                </a:lnTo>
                <a:lnTo>
                  <a:pt x="655" y="863"/>
                </a:lnTo>
                <a:lnTo>
                  <a:pt x="659" y="859"/>
                </a:lnTo>
                <a:lnTo>
                  <a:pt x="660" y="858"/>
                </a:lnTo>
                <a:lnTo>
                  <a:pt x="661" y="859"/>
                </a:lnTo>
                <a:lnTo>
                  <a:pt x="661" y="859"/>
                </a:lnTo>
                <a:lnTo>
                  <a:pt x="663" y="864"/>
                </a:lnTo>
                <a:lnTo>
                  <a:pt x="671" y="873"/>
                </a:lnTo>
                <a:lnTo>
                  <a:pt x="692" y="900"/>
                </a:lnTo>
                <a:lnTo>
                  <a:pt x="716" y="926"/>
                </a:lnTo>
                <a:lnTo>
                  <a:pt x="723" y="935"/>
                </a:lnTo>
                <a:lnTo>
                  <a:pt x="727" y="941"/>
                </a:lnTo>
                <a:lnTo>
                  <a:pt x="727" y="941"/>
                </a:lnTo>
                <a:lnTo>
                  <a:pt x="731" y="948"/>
                </a:lnTo>
                <a:lnTo>
                  <a:pt x="735" y="953"/>
                </a:lnTo>
                <a:lnTo>
                  <a:pt x="739" y="958"/>
                </a:lnTo>
                <a:lnTo>
                  <a:pt x="745" y="963"/>
                </a:lnTo>
                <a:lnTo>
                  <a:pt x="750" y="966"/>
                </a:lnTo>
                <a:lnTo>
                  <a:pt x="758" y="971"/>
                </a:lnTo>
                <a:lnTo>
                  <a:pt x="767" y="973"/>
                </a:lnTo>
                <a:lnTo>
                  <a:pt x="767" y="973"/>
                </a:lnTo>
                <a:lnTo>
                  <a:pt x="830" y="989"/>
                </a:lnTo>
                <a:lnTo>
                  <a:pt x="875" y="1000"/>
                </a:lnTo>
                <a:lnTo>
                  <a:pt x="923" y="1000"/>
                </a:lnTo>
                <a:lnTo>
                  <a:pt x="923" y="1000"/>
                </a:lnTo>
                <a:lnTo>
                  <a:pt x="930" y="1016"/>
                </a:lnTo>
                <a:lnTo>
                  <a:pt x="947" y="1051"/>
                </a:lnTo>
                <a:lnTo>
                  <a:pt x="957" y="1070"/>
                </a:lnTo>
                <a:lnTo>
                  <a:pt x="967" y="1088"/>
                </a:lnTo>
                <a:lnTo>
                  <a:pt x="976" y="1102"/>
                </a:lnTo>
                <a:lnTo>
                  <a:pt x="980" y="1106"/>
                </a:lnTo>
                <a:lnTo>
                  <a:pt x="984" y="1108"/>
                </a:lnTo>
                <a:lnTo>
                  <a:pt x="984" y="1108"/>
                </a:lnTo>
                <a:lnTo>
                  <a:pt x="996" y="1114"/>
                </a:lnTo>
                <a:lnTo>
                  <a:pt x="1009" y="1121"/>
                </a:lnTo>
                <a:lnTo>
                  <a:pt x="1056" y="1149"/>
                </a:lnTo>
                <a:lnTo>
                  <a:pt x="1056" y="1149"/>
                </a:lnTo>
                <a:lnTo>
                  <a:pt x="1084" y="1164"/>
                </a:lnTo>
                <a:lnTo>
                  <a:pt x="1100" y="1172"/>
                </a:lnTo>
                <a:lnTo>
                  <a:pt x="1108" y="1175"/>
                </a:lnTo>
                <a:lnTo>
                  <a:pt x="1111" y="1178"/>
                </a:lnTo>
                <a:lnTo>
                  <a:pt x="1111" y="1178"/>
                </a:lnTo>
                <a:lnTo>
                  <a:pt x="1117" y="1182"/>
                </a:lnTo>
                <a:lnTo>
                  <a:pt x="1125" y="1187"/>
                </a:lnTo>
                <a:lnTo>
                  <a:pt x="1141" y="1196"/>
                </a:lnTo>
                <a:lnTo>
                  <a:pt x="1141" y="1196"/>
                </a:lnTo>
                <a:lnTo>
                  <a:pt x="1150" y="1200"/>
                </a:lnTo>
                <a:lnTo>
                  <a:pt x="1164" y="1207"/>
                </a:lnTo>
                <a:lnTo>
                  <a:pt x="1171" y="1210"/>
                </a:lnTo>
                <a:lnTo>
                  <a:pt x="1179" y="1216"/>
                </a:lnTo>
                <a:lnTo>
                  <a:pt x="1188" y="1223"/>
                </a:lnTo>
                <a:lnTo>
                  <a:pt x="1196" y="1231"/>
                </a:lnTo>
                <a:lnTo>
                  <a:pt x="1196" y="1231"/>
                </a:lnTo>
                <a:lnTo>
                  <a:pt x="1207" y="1241"/>
                </a:lnTo>
                <a:lnTo>
                  <a:pt x="1222" y="1253"/>
                </a:lnTo>
                <a:lnTo>
                  <a:pt x="1253" y="1279"/>
                </a:lnTo>
                <a:lnTo>
                  <a:pt x="1292" y="1308"/>
                </a:lnTo>
                <a:lnTo>
                  <a:pt x="1319" y="1327"/>
                </a:lnTo>
                <a:lnTo>
                  <a:pt x="1319" y="1327"/>
                </a:lnTo>
                <a:lnTo>
                  <a:pt x="1307" y="1330"/>
                </a:lnTo>
                <a:lnTo>
                  <a:pt x="1279" y="1340"/>
                </a:lnTo>
                <a:lnTo>
                  <a:pt x="1263" y="1346"/>
                </a:lnTo>
                <a:lnTo>
                  <a:pt x="1251" y="1353"/>
                </a:lnTo>
                <a:lnTo>
                  <a:pt x="1241" y="1358"/>
                </a:lnTo>
                <a:lnTo>
                  <a:pt x="1237" y="1362"/>
                </a:lnTo>
                <a:lnTo>
                  <a:pt x="1236" y="1364"/>
                </a:lnTo>
                <a:lnTo>
                  <a:pt x="1236" y="1364"/>
                </a:lnTo>
                <a:lnTo>
                  <a:pt x="1236" y="1366"/>
                </a:lnTo>
                <a:lnTo>
                  <a:pt x="1236" y="1368"/>
                </a:lnTo>
                <a:lnTo>
                  <a:pt x="1240" y="1371"/>
                </a:lnTo>
                <a:lnTo>
                  <a:pt x="1245" y="1374"/>
                </a:lnTo>
                <a:lnTo>
                  <a:pt x="1247" y="1376"/>
                </a:lnTo>
                <a:lnTo>
                  <a:pt x="1246" y="1378"/>
                </a:lnTo>
                <a:lnTo>
                  <a:pt x="1241" y="1382"/>
                </a:lnTo>
                <a:lnTo>
                  <a:pt x="1231" y="1388"/>
                </a:lnTo>
                <a:lnTo>
                  <a:pt x="1231" y="1388"/>
                </a:lnTo>
                <a:lnTo>
                  <a:pt x="1218" y="1393"/>
                </a:lnTo>
                <a:lnTo>
                  <a:pt x="1207" y="1396"/>
                </a:lnTo>
                <a:lnTo>
                  <a:pt x="1188" y="1400"/>
                </a:lnTo>
                <a:lnTo>
                  <a:pt x="1180" y="1402"/>
                </a:lnTo>
                <a:lnTo>
                  <a:pt x="1175" y="1405"/>
                </a:lnTo>
                <a:lnTo>
                  <a:pt x="1173" y="1407"/>
                </a:lnTo>
                <a:lnTo>
                  <a:pt x="1170" y="1411"/>
                </a:lnTo>
                <a:lnTo>
                  <a:pt x="1168" y="1415"/>
                </a:lnTo>
                <a:lnTo>
                  <a:pt x="1167" y="1420"/>
                </a:lnTo>
                <a:lnTo>
                  <a:pt x="1167" y="1420"/>
                </a:lnTo>
                <a:lnTo>
                  <a:pt x="1167" y="1425"/>
                </a:lnTo>
                <a:lnTo>
                  <a:pt x="1167" y="1431"/>
                </a:lnTo>
                <a:lnTo>
                  <a:pt x="1168" y="1435"/>
                </a:lnTo>
                <a:lnTo>
                  <a:pt x="1170" y="1440"/>
                </a:lnTo>
                <a:lnTo>
                  <a:pt x="1176" y="1450"/>
                </a:lnTo>
                <a:lnTo>
                  <a:pt x="1183" y="1458"/>
                </a:lnTo>
                <a:lnTo>
                  <a:pt x="1190" y="1466"/>
                </a:lnTo>
                <a:lnTo>
                  <a:pt x="1199" y="1474"/>
                </a:lnTo>
                <a:lnTo>
                  <a:pt x="1206" y="1480"/>
                </a:lnTo>
                <a:lnTo>
                  <a:pt x="1213" y="1486"/>
                </a:lnTo>
                <a:lnTo>
                  <a:pt x="1213" y="1486"/>
                </a:lnTo>
                <a:lnTo>
                  <a:pt x="1223" y="1497"/>
                </a:lnTo>
                <a:lnTo>
                  <a:pt x="1233" y="1507"/>
                </a:lnTo>
                <a:lnTo>
                  <a:pt x="1243" y="1521"/>
                </a:lnTo>
                <a:lnTo>
                  <a:pt x="1249" y="1527"/>
                </a:lnTo>
                <a:lnTo>
                  <a:pt x="1255" y="1537"/>
                </a:lnTo>
                <a:lnTo>
                  <a:pt x="1255" y="1537"/>
                </a:lnTo>
                <a:lnTo>
                  <a:pt x="1259" y="1543"/>
                </a:lnTo>
                <a:lnTo>
                  <a:pt x="1265" y="1550"/>
                </a:lnTo>
                <a:lnTo>
                  <a:pt x="1282" y="1566"/>
                </a:lnTo>
                <a:lnTo>
                  <a:pt x="1303" y="1585"/>
                </a:lnTo>
                <a:lnTo>
                  <a:pt x="1328" y="1607"/>
                </a:lnTo>
                <a:lnTo>
                  <a:pt x="1355" y="1629"/>
                </a:lnTo>
                <a:lnTo>
                  <a:pt x="1382" y="1649"/>
                </a:lnTo>
                <a:lnTo>
                  <a:pt x="1406" y="1668"/>
                </a:lnTo>
                <a:lnTo>
                  <a:pt x="1427" y="1683"/>
                </a:lnTo>
                <a:lnTo>
                  <a:pt x="1427" y="1683"/>
                </a:lnTo>
                <a:lnTo>
                  <a:pt x="1437" y="1690"/>
                </a:lnTo>
                <a:lnTo>
                  <a:pt x="1450" y="1694"/>
                </a:lnTo>
                <a:lnTo>
                  <a:pt x="1463" y="1697"/>
                </a:lnTo>
                <a:lnTo>
                  <a:pt x="1477" y="1700"/>
                </a:lnTo>
                <a:lnTo>
                  <a:pt x="1491" y="1702"/>
                </a:lnTo>
                <a:lnTo>
                  <a:pt x="1506" y="1703"/>
                </a:lnTo>
                <a:lnTo>
                  <a:pt x="1536" y="1703"/>
                </a:lnTo>
                <a:lnTo>
                  <a:pt x="1563" y="1702"/>
                </a:lnTo>
                <a:lnTo>
                  <a:pt x="1585" y="1700"/>
                </a:lnTo>
                <a:lnTo>
                  <a:pt x="1605" y="1696"/>
                </a:lnTo>
                <a:lnTo>
                  <a:pt x="1605" y="1696"/>
                </a:lnTo>
                <a:lnTo>
                  <a:pt x="1658" y="1852"/>
                </a:lnTo>
                <a:lnTo>
                  <a:pt x="1693" y="1964"/>
                </a:lnTo>
                <a:lnTo>
                  <a:pt x="1705" y="2003"/>
                </a:lnTo>
                <a:lnTo>
                  <a:pt x="1708" y="2017"/>
                </a:lnTo>
                <a:lnTo>
                  <a:pt x="1709" y="2023"/>
                </a:lnTo>
                <a:lnTo>
                  <a:pt x="1709" y="2023"/>
                </a:lnTo>
                <a:lnTo>
                  <a:pt x="1709" y="2031"/>
                </a:lnTo>
                <a:lnTo>
                  <a:pt x="1708" y="2038"/>
                </a:lnTo>
                <a:lnTo>
                  <a:pt x="1706" y="2043"/>
                </a:lnTo>
                <a:lnTo>
                  <a:pt x="1702" y="2050"/>
                </a:lnTo>
                <a:lnTo>
                  <a:pt x="1694" y="2062"/>
                </a:lnTo>
                <a:lnTo>
                  <a:pt x="1682" y="2079"/>
                </a:lnTo>
                <a:lnTo>
                  <a:pt x="1682" y="2079"/>
                </a:lnTo>
                <a:lnTo>
                  <a:pt x="1670" y="2097"/>
                </a:lnTo>
                <a:lnTo>
                  <a:pt x="1659" y="2112"/>
                </a:lnTo>
                <a:lnTo>
                  <a:pt x="1653" y="2120"/>
                </a:lnTo>
                <a:lnTo>
                  <a:pt x="1649" y="2129"/>
                </a:lnTo>
                <a:lnTo>
                  <a:pt x="1644" y="2137"/>
                </a:lnTo>
                <a:lnTo>
                  <a:pt x="1640" y="2149"/>
                </a:lnTo>
                <a:lnTo>
                  <a:pt x="1640" y="2149"/>
                </a:lnTo>
                <a:lnTo>
                  <a:pt x="1631" y="2172"/>
                </a:lnTo>
                <a:lnTo>
                  <a:pt x="1620" y="2196"/>
                </a:lnTo>
                <a:lnTo>
                  <a:pt x="1606" y="2216"/>
                </a:lnTo>
                <a:lnTo>
                  <a:pt x="1592" y="2234"/>
                </a:lnTo>
                <a:lnTo>
                  <a:pt x="1592" y="2234"/>
                </a:lnTo>
                <a:lnTo>
                  <a:pt x="1578" y="2248"/>
                </a:lnTo>
                <a:lnTo>
                  <a:pt x="1565" y="2260"/>
                </a:lnTo>
                <a:lnTo>
                  <a:pt x="1553" y="2268"/>
                </a:lnTo>
                <a:lnTo>
                  <a:pt x="1545" y="2274"/>
                </a:lnTo>
                <a:lnTo>
                  <a:pt x="1545" y="2274"/>
                </a:lnTo>
                <a:lnTo>
                  <a:pt x="1539" y="2279"/>
                </a:lnTo>
                <a:lnTo>
                  <a:pt x="1537" y="2281"/>
                </a:lnTo>
                <a:lnTo>
                  <a:pt x="1534" y="2283"/>
                </a:lnTo>
                <a:lnTo>
                  <a:pt x="1529" y="2284"/>
                </a:lnTo>
                <a:lnTo>
                  <a:pt x="1524" y="2286"/>
                </a:lnTo>
                <a:lnTo>
                  <a:pt x="1515" y="2286"/>
                </a:lnTo>
                <a:lnTo>
                  <a:pt x="1502" y="2288"/>
                </a:lnTo>
                <a:lnTo>
                  <a:pt x="1502" y="2288"/>
                </a:lnTo>
                <a:lnTo>
                  <a:pt x="1486" y="2286"/>
                </a:lnTo>
                <a:lnTo>
                  <a:pt x="1464" y="2284"/>
                </a:lnTo>
                <a:lnTo>
                  <a:pt x="1418" y="2277"/>
                </a:lnTo>
                <a:lnTo>
                  <a:pt x="1396" y="2274"/>
                </a:lnTo>
                <a:lnTo>
                  <a:pt x="1379" y="2273"/>
                </a:lnTo>
                <a:lnTo>
                  <a:pt x="1373" y="2273"/>
                </a:lnTo>
                <a:lnTo>
                  <a:pt x="1367" y="2273"/>
                </a:lnTo>
                <a:lnTo>
                  <a:pt x="1365" y="2274"/>
                </a:lnTo>
                <a:lnTo>
                  <a:pt x="1364" y="2276"/>
                </a:lnTo>
                <a:lnTo>
                  <a:pt x="1364" y="2276"/>
                </a:lnTo>
                <a:lnTo>
                  <a:pt x="1366" y="2280"/>
                </a:lnTo>
                <a:lnTo>
                  <a:pt x="1369" y="2284"/>
                </a:lnTo>
                <a:lnTo>
                  <a:pt x="1384" y="2295"/>
                </a:lnTo>
                <a:lnTo>
                  <a:pt x="1404" y="2309"/>
                </a:lnTo>
                <a:lnTo>
                  <a:pt x="1427" y="2324"/>
                </a:lnTo>
                <a:lnTo>
                  <a:pt x="1481" y="2357"/>
                </a:lnTo>
                <a:lnTo>
                  <a:pt x="1526" y="2383"/>
                </a:lnTo>
                <a:lnTo>
                  <a:pt x="1526" y="2383"/>
                </a:lnTo>
                <a:lnTo>
                  <a:pt x="1554" y="2400"/>
                </a:lnTo>
                <a:lnTo>
                  <a:pt x="1563" y="2404"/>
                </a:lnTo>
                <a:lnTo>
                  <a:pt x="1570" y="2407"/>
                </a:lnTo>
                <a:lnTo>
                  <a:pt x="1576" y="2408"/>
                </a:lnTo>
                <a:lnTo>
                  <a:pt x="1583" y="2408"/>
                </a:lnTo>
                <a:lnTo>
                  <a:pt x="1591" y="2406"/>
                </a:lnTo>
                <a:lnTo>
                  <a:pt x="1601" y="2402"/>
                </a:lnTo>
                <a:lnTo>
                  <a:pt x="1601" y="2402"/>
                </a:lnTo>
                <a:lnTo>
                  <a:pt x="1606" y="2398"/>
                </a:lnTo>
                <a:lnTo>
                  <a:pt x="1612" y="2393"/>
                </a:lnTo>
                <a:lnTo>
                  <a:pt x="1618" y="2385"/>
                </a:lnTo>
                <a:lnTo>
                  <a:pt x="1624" y="2376"/>
                </a:lnTo>
                <a:lnTo>
                  <a:pt x="1637" y="2356"/>
                </a:lnTo>
                <a:lnTo>
                  <a:pt x="1650" y="2335"/>
                </a:lnTo>
                <a:lnTo>
                  <a:pt x="1661" y="2312"/>
                </a:lnTo>
                <a:lnTo>
                  <a:pt x="1669" y="2294"/>
                </a:lnTo>
                <a:lnTo>
                  <a:pt x="1677" y="2276"/>
                </a:lnTo>
                <a:lnTo>
                  <a:pt x="1677" y="2276"/>
                </a:lnTo>
                <a:lnTo>
                  <a:pt x="1712" y="2241"/>
                </a:lnTo>
                <a:lnTo>
                  <a:pt x="1746" y="2204"/>
                </a:lnTo>
                <a:lnTo>
                  <a:pt x="1764" y="2183"/>
                </a:lnTo>
                <a:lnTo>
                  <a:pt x="1781" y="2162"/>
                </a:lnTo>
                <a:lnTo>
                  <a:pt x="1781" y="2162"/>
                </a:lnTo>
                <a:lnTo>
                  <a:pt x="1788" y="2151"/>
                </a:lnTo>
                <a:lnTo>
                  <a:pt x="1796" y="2140"/>
                </a:lnTo>
                <a:lnTo>
                  <a:pt x="1802" y="2126"/>
                </a:lnTo>
                <a:lnTo>
                  <a:pt x="1807" y="2114"/>
                </a:lnTo>
                <a:lnTo>
                  <a:pt x="1812" y="2101"/>
                </a:lnTo>
                <a:lnTo>
                  <a:pt x="1815" y="2087"/>
                </a:lnTo>
                <a:lnTo>
                  <a:pt x="1822" y="2061"/>
                </a:lnTo>
                <a:lnTo>
                  <a:pt x="1825" y="2038"/>
                </a:lnTo>
                <a:lnTo>
                  <a:pt x="1827" y="2020"/>
                </a:lnTo>
                <a:lnTo>
                  <a:pt x="1829" y="2002"/>
                </a:lnTo>
                <a:lnTo>
                  <a:pt x="1829" y="2002"/>
                </a:lnTo>
                <a:lnTo>
                  <a:pt x="1835" y="1995"/>
                </a:lnTo>
                <a:lnTo>
                  <a:pt x="1840" y="1989"/>
                </a:lnTo>
                <a:lnTo>
                  <a:pt x="1841" y="1986"/>
                </a:lnTo>
                <a:lnTo>
                  <a:pt x="1842" y="1984"/>
                </a:lnTo>
                <a:lnTo>
                  <a:pt x="1842" y="1984"/>
                </a:lnTo>
                <a:lnTo>
                  <a:pt x="1843" y="1982"/>
                </a:lnTo>
                <a:lnTo>
                  <a:pt x="1845" y="1981"/>
                </a:lnTo>
                <a:lnTo>
                  <a:pt x="1848" y="1978"/>
                </a:lnTo>
                <a:lnTo>
                  <a:pt x="1851" y="1975"/>
                </a:lnTo>
                <a:lnTo>
                  <a:pt x="1853" y="1968"/>
                </a:lnTo>
                <a:lnTo>
                  <a:pt x="1854" y="1958"/>
                </a:lnTo>
                <a:lnTo>
                  <a:pt x="1853" y="1944"/>
                </a:lnTo>
                <a:lnTo>
                  <a:pt x="1850" y="1923"/>
                </a:lnTo>
                <a:lnTo>
                  <a:pt x="1850" y="1923"/>
                </a:lnTo>
                <a:lnTo>
                  <a:pt x="1848" y="1910"/>
                </a:lnTo>
                <a:lnTo>
                  <a:pt x="1846" y="1896"/>
                </a:lnTo>
                <a:lnTo>
                  <a:pt x="1844" y="1862"/>
                </a:lnTo>
                <a:lnTo>
                  <a:pt x="1843" y="1786"/>
                </a:lnTo>
                <a:lnTo>
                  <a:pt x="1842" y="1749"/>
                </a:lnTo>
                <a:lnTo>
                  <a:pt x="1840" y="1714"/>
                </a:lnTo>
                <a:lnTo>
                  <a:pt x="1839" y="1699"/>
                </a:lnTo>
                <a:lnTo>
                  <a:pt x="1835" y="1684"/>
                </a:lnTo>
                <a:lnTo>
                  <a:pt x="1833" y="1672"/>
                </a:lnTo>
                <a:lnTo>
                  <a:pt x="1829" y="1662"/>
                </a:lnTo>
                <a:lnTo>
                  <a:pt x="1829" y="1662"/>
                </a:lnTo>
                <a:lnTo>
                  <a:pt x="1817" y="1643"/>
                </a:lnTo>
                <a:lnTo>
                  <a:pt x="1803" y="1620"/>
                </a:lnTo>
                <a:lnTo>
                  <a:pt x="1787" y="1597"/>
                </a:lnTo>
                <a:lnTo>
                  <a:pt x="1770" y="1573"/>
                </a:lnTo>
                <a:lnTo>
                  <a:pt x="1743" y="1536"/>
                </a:lnTo>
                <a:lnTo>
                  <a:pt x="1730" y="1521"/>
                </a:lnTo>
                <a:lnTo>
                  <a:pt x="1744" y="1499"/>
                </a:lnTo>
                <a:lnTo>
                  <a:pt x="1744" y="1499"/>
                </a:lnTo>
                <a:lnTo>
                  <a:pt x="1795" y="1559"/>
                </a:lnTo>
                <a:lnTo>
                  <a:pt x="1835" y="1606"/>
                </a:lnTo>
                <a:lnTo>
                  <a:pt x="1852" y="1626"/>
                </a:lnTo>
                <a:lnTo>
                  <a:pt x="1863" y="1640"/>
                </a:lnTo>
                <a:lnTo>
                  <a:pt x="1863" y="1640"/>
                </a:lnTo>
                <a:lnTo>
                  <a:pt x="1878" y="1661"/>
                </a:lnTo>
                <a:lnTo>
                  <a:pt x="1903" y="1692"/>
                </a:lnTo>
                <a:lnTo>
                  <a:pt x="1972" y="1776"/>
                </a:lnTo>
                <a:lnTo>
                  <a:pt x="2006" y="1818"/>
                </a:lnTo>
                <a:lnTo>
                  <a:pt x="2036" y="1855"/>
                </a:lnTo>
                <a:lnTo>
                  <a:pt x="2057" y="1882"/>
                </a:lnTo>
                <a:lnTo>
                  <a:pt x="2063" y="1891"/>
                </a:lnTo>
                <a:lnTo>
                  <a:pt x="2064" y="1896"/>
                </a:lnTo>
                <a:lnTo>
                  <a:pt x="2064" y="1896"/>
                </a:lnTo>
                <a:lnTo>
                  <a:pt x="2065" y="1918"/>
                </a:lnTo>
                <a:lnTo>
                  <a:pt x="2067" y="1927"/>
                </a:lnTo>
                <a:lnTo>
                  <a:pt x="2069" y="1930"/>
                </a:lnTo>
                <a:lnTo>
                  <a:pt x="2070" y="1934"/>
                </a:lnTo>
                <a:lnTo>
                  <a:pt x="2070" y="1934"/>
                </a:lnTo>
                <a:lnTo>
                  <a:pt x="2076" y="1937"/>
                </a:lnTo>
                <a:lnTo>
                  <a:pt x="2081" y="1939"/>
                </a:lnTo>
                <a:lnTo>
                  <a:pt x="2089" y="1942"/>
                </a:lnTo>
                <a:lnTo>
                  <a:pt x="2089" y="1942"/>
                </a:lnTo>
                <a:lnTo>
                  <a:pt x="2096" y="1957"/>
                </a:lnTo>
                <a:lnTo>
                  <a:pt x="2102" y="1974"/>
                </a:lnTo>
                <a:lnTo>
                  <a:pt x="2107" y="1992"/>
                </a:lnTo>
                <a:lnTo>
                  <a:pt x="2107" y="1992"/>
                </a:lnTo>
                <a:lnTo>
                  <a:pt x="2108" y="2002"/>
                </a:lnTo>
                <a:lnTo>
                  <a:pt x="2108" y="2013"/>
                </a:lnTo>
                <a:lnTo>
                  <a:pt x="2106" y="2026"/>
                </a:lnTo>
                <a:lnTo>
                  <a:pt x="2102" y="2039"/>
                </a:lnTo>
                <a:lnTo>
                  <a:pt x="2097" y="2069"/>
                </a:lnTo>
                <a:lnTo>
                  <a:pt x="2095" y="2085"/>
                </a:lnTo>
                <a:lnTo>
                  <a:pt x="2093" y="2101"/>
                </a:lnTo>
                <a:lnTo>
                  <a:pt x="2093" y="2101"/>
                </a:lnTo>
                <a:lnTo>
                  <a:pt x="2095" y="2111"/>
                </a:lnTo>
                <a:lnTo>
                  <a:pt x="2096" y="2122"/>
                </a:lnTo>
                <a:lnTo>
                  <a:pt x="2100" y="2150"/>
                </a:lnTo>
                <a:lnTo>
                  <a:pt x="2107" y="2182"/>
                </a:lnTo>
                <a:lnTo>
                  <a:pt x="2116" y="2218"/>
                </a:lnTo>
                <a:lnTo>
                  <a:pt x="2134" y="2288"/>
                </a:lnTo>
                <a:lnTo>
                  <a:pt x="2147" y="2338"/>
                </a:lnTo>
                <a:lnTo>
                  <a:pt x="2147" y="2338"/>
                </a:lnTo>
                <a:lnTo>
                  <a:pt x="2153" y="2354"/>
                </a:lnTo>
                <a:lnTo>
                  <a:pt x="2158" y="2369"/>
                </a:lnTo>
                <a:lnTo>
                  <a:pt x="2169" y="2395"/>
                </a:lnTo>
                <a:lnTo>
                  <a:pt x="2173" y="2406"/>
                </a:lnTo>
                <a:lnTo>
                  <a:pt x="2175" y="2416"/>
                </a:lnTo>
                <a:lnTo>
                  <a:pt x="2175" y="2421"/>
                </a:lnTo>
                <a:lnTo>
                  <a:pt x="2174" y="2425"/>
                </a:lnTo>
                <a:lnTo>
                  <a:pt x="2173" y="2430"/>
                </a:lnTo>
                <a:lnTo>
                  <a:pt x="2171" y="2433"/>
                </a:lnTo>
                <a:lnTo>
                  <a:pt x="2171" y="2433"/>
                </a:lnTo>
                <a:lnTo>
                  <a:pt x="2164" y="2442"/>
                </a:lnTo>
                <a:lnTo>
                  <a:pt x="2155" y="2450"/>
                </a:lnTo>
                <a:lnTo>
                  <a:pt x="2135" y="2464"/>
                </a:lnTo>
                <a:lnTo>
                  <a:pt x="2126" y="2471"/>
                </a:lnTo>
                <a:lnTo>
                  <a:pt x="2120" y="2477"/>
                </a:lnTo>
                <a:lnTo>
                  <a:pt x="2118" y="2479"/>
                </a:lnTo>
                <a:lnTo>
                  <a:pt x="2118" y="2481"/>
                </a:lnTo>
                <a:lnTo>
                  <a:pt x="2118" y="2482"/>
                </a:lnTo>
                <a:lnTo>
                  <a:pt x="2120" y="2485"/>
                </a:lnTo>
                <a:lnTo>
                  <a:pt x="2120" y="2485"/>
                </a:lnTo>
                <a:lnTo>
                  <a:pt x="2127" y="2485"/>
                </a:lnTo>
                <a:lnTo>
                  <a:pt x="2135" y="2485"/>
                </a:lnTo>
                <a:lnTo>
                  <a:pt x="2144" y="2482"/>
                </a:lnTo>
                <a:lnTo>
                  <a:pt x="2154" y="2479"/>
                </a:lnTo>
                <a:lnTo>
                  <a:pt x="2173" y="2469"/>
                </a:lnTo>
                <a:lnTo>
                  <a:pt x="2192" y="2458"/>
                </a:lnTo>
                <a:lnTo>
                  <a:pt x="2192" y="2458"/>
                </a:lnTo>
                <a:lnTo>
                  <a:pt x="2201" y="2451"/>
                </a:lnTo>
                <a:lnTo>
                  <a:pt x="2209" y="2443"/>
                </a:lnTo>
                <a:lnTo>
                  <a:pt x="2216" y="2435"/>
                </a:lnTo>
                <a:lnTo>
                  <a:pt x="2222" y="2427"/>
                </a:lnTo>
                <a:lnTo>
                  <a:pt x="2231" y="2415"/>
                </a:lnTo>
                <a:lnTo>
                  <a:pt x="2234" y="2410"/>
                </a:lnTo>
                <a:lnTo>
                  <a:pt x="2234" y="2410"/>
                </a:lnTo>
                <a:lnTo>
                  <a:pt x="2239" y="2408"/>
                </a:lnTo>
                <a:lnTo>
                  <a:pt x="2242" y="2405"/>
                </a:lnTo>
                <a:lnTo>
                  <a:pt x="2247" y="2402"/>
                </a:lnTo>
                <a:lnTo>
                  <a:pt x="2251" y="2397"/>
                </a:lnTo>
                <a:lnTo>
                  <a:pt x="2254" y="2392"/>
                </a:lnTo>
                <a:lnTo>
                  <a:pt x="2258" y="2384"/>
                </a:lnTo>
                <a:lnTo>
                  <a:pt x="2259" y="2375"/>
                </a:lnTo>
                <a:lnTo>
                  <a:pt x="2259" y="2375"/>
                </a:lnTo>
                <a:lnTo>
                  <a:pt x="2257" y="2357"/>
                </a:lnTo>
                <a:lnTo>
                  <a:pt x="2251" y="2326"/>
                </a:lnTo>
                <a:lnTo>
                  <a:pt x="2233" y="2243"/>
                </a:lnTo>
                <a:lnTo>
                  <a:pt x="2209" y="2131"/>
                </a:lnTo>
                <a:lnTo>
                  <a:pt x="2209" y="2131"/>
                </a:lnTo>
                <a:lnTo>
                  <a:pt x="2212" y="2057"/>
                </a:lnTo>
                <a:lnTo>
                  <a:pt x="2215" y="2002"/>
                </a:lnTo>
                <a:lnTo>
                  <a:pt x="2216" y="1968"/>
                </a:lnTo>
                <a:lnTo>
                  <a:pt x="2216" y="1968"/>
                </a:lnTo>
                <a:lnTo>
                  <a:pt x="2215" y="1958"/>
                </a:lnTo>
                <a:lnTo>
                  <a:pt x="2213" y="1947"/>
                </a:lnTo>
                <a:lnTo>
                  <a:pt x="2206" y="1923"/>
                </a:lnTo>
                <a:lnTo>
                  <a:pt x="2197" y="1893"/>
                </a:lnTo>
                <a:lnTo>
                  <a:pt x="2203" y="1859"/>
                </a:lnTo>
                <a:lnTo>
                  <a:pt x="2203" y="1859"/>
                </a:lnTo>
                <a:lnTo>
                  <a:pt x="2182" y="1826"/>
                </a:lnTo>
                <a:lnTo>
                  <a:pt x="2134" y="1752"/>
                </a:lnTo>
                <a:lnTo>
                  <a:pt x="2108" y="1710"/>
                </a:lnTo>
                <a:lnTo>
                  <a:pt x="2086" y="1669"/>
                </a:lnTo>
                <a:lnTo>
                  <a:pt x="2076" y="1652"/>
                </a:lnTo>
                <a:lnTo>
                  <a:pt x="2068" y="1635"/>
                </a:lnTo>
                <a:lnTo>
                  <a:pt x="2062" y="1621"/>
                </a:lnTo>
                <a:lnTo>
                  <a:pt x="2060" y="1611"/>
                </a:lnTo>
                <a:lnTo>
                  <a:pt x="2060" y="1611"/>
                </a:lnTo>
                <a:lnTo>
                  <a:pt x="2055" y="1593"/>
                </a:lnTo>
                <a:lnTo>
                  <a:pt x="2048" y="1572"/>
                </a:lnTo>
                <a:lnTo>
                  <a:pt x="2039" y="1551"/>
                </a:lnTo>
                <a:lnTo>
                  <a:pt x="2026" y="1529"/>
                </a:lnTo>
                <a:lnTo>
                  <a:pt x="2014" y="1509"/>
                </a:lnTo>
                <a:lnTo>
                  <a:pt x="2001" y="1491"/>
                </a:lnTo>
                <a:lnTo>
                  <a:pt x="1994" y="1484"/>
                </a:lnTo>
                <a:lnTo>
                  <a:pt x="1987" y="1477"/>
                </a:lnTo>
                <a:lnTo>
                  <a:pt x="1981" y="1472"/>
                </a:lnTo>
                <a:lnTo>
                  <a:pt x="1975" y="1468"/>
                </a:lnTo>
                <a:lnTo>
                  <a:pt x="1975" y="1468"/>
                </a:lnTo>
                <a:lnTo>
                  <a:pt x="1948" y="1452"/>
                </a:lnTo>
                <a:lnTo>
                  <a:pt x="1924" y="1437"/>
                </a:lnTo>
                <a:lnTo>
                  <a:pt x="1901" y="1422"/>
                </a:lnTo>
                <a:lnTo>
                  <a:pt x="1892" y="1418"/>
                </a:lnTo>
                <a:lnTo>
                  <a:pt x="1884" y="1414"/>
                </a:lnTo>
                <a:lnTo>
                  <a:pt x="1884" y="1414"/>
                </a:lnTo>
                <a:lnTo>
                  <a:pt x="1878" y="1412"/>
                </a:lnTo>
                <a:lnTo>
                  <a:pt x="1871" y="1409"/>
                </a:lnTo>
                <a:lnTo>
                  <a:pt x="1861" y="1402"/>
                </a:lnTo>
                <a:lnTo>
                  <a:pt x="1854" y="1396"/>
                </a:lnTo>
                <a:lnTo>
                  <a:pt x="1852" y="1393"/>
                </a:lnTo>
                <a:lnTo>
                  <a:pt x="1850" y="1350"/>
                </a:lnTo>
                <a:lnTo>
                  <a:pt x="1865" y="1311"/>
                </a:lnTo>
                <a:lnTo>
                  <a:pt x="1865" y="1311"/>
                </a:lnTo>
                <a:lnTo>
                  <a:pt x="2230" y="1542"/>
                </a:lnTo>
                <a:lnTo>
                  <a:pt x="2230" y="1542"/>
                </a:lnTo>
                <a:lnTo>
                  <a:pt x="2255" y="1559"/>
                </a:lnTo>
                <a:lnTo>
                  <a:pt x="2283" y="1575"/>
                </a:lnTo>
                <a:lnTo>
                  <a:pt x="2338" y="1606"/>
                </a:lnTo>
                <a:lnTo>
                  <a:pt x="2382" y="1629"/>
                </a:lnTo>
                <a:lnTo>
                  <a:pt x="2396" y="1636"/>
                </a:lnTo>
                <a:lnTo>
                  <a:pt x="2402" y="1638"/>
                </a:lnTo>
                <a:lnTo>
                  <a:pt x="2402" y="1638"/>
                </a:lnTo>
                <a:lnTo>
                  <a:pt x="2425" y="1636"/>
                </a:lnTo>
                <a:lnTo>
                  <a:pt x="2432" y="1636"/>
                </a:lnTo>
                <a:lnTo>
                  <a:pt x="2438" y="1637"/>
                </a:lnTo>
                <a:lnTo>
                  <a:pt x="2441" y="1638"/>
                </a:lnTo>
                <a:lnTo>
                  <a:pt x="2442" y="1639"/>
                </a:lnTo>
                <a:lnTo>
                  <a:pt x="2442" y="1640"/>
                </a:lnTo>
                <a:lnTo>
                  <a:pt x="2442" y="1640"/>
                </a:lnTo>
                <a:lnTo>
                  <a:pt x="2442" y="1644"/>
                </a:lnTo>
                <a:lnTo>
                  <a:pt x="2444" y="1648"/>
                </a:lnTo>
                <a:lnTo>
                  <a:pt x="2454" y="1664"/>
                </a:lnTo>
                <a:lnTo>
                  <a:pt x="2470" y="1685"/>
                </a:lnTo>
                <a:lnTo>
                  <a:pt x="2490" y="1710"/>
                </a:lnTo>
                <a:lnTo>
                  <a:pt x="2514" y="1737"/>
                </a:lnTo>
                <a:lnTo>
                  <a:pt x="2539" y="1762"/>
                </a:lnTo>
                <a:lnTo>
                  <a:pt x="2552" y="1774"/>
                </a:lnTo>
                <a:lnTo>
                  <a:pt x="2565" y="1785"/>
                </a:lnTo>
                <a:lnTo>
                  <a:pt x="2577" y="1795"/>
                </a:lnTo>
                <a:lnTo>
                  <a:pt x="2591" y="1803"/>
                </a:lnTo>
                <a:lnTo>
                  <a:pt x="2591" y="1803"/>
                </a:lnTo>
                <a:lnTo>
                  <a:pt x="2623" y="1822"/>
                </a:lnTo>
                <a:lnTo>
                  <a:pt x="2668" y="1846"/>
                </a:lnTo>
                <a:lnTo>
                  <a:pt x="2773" y="1902"/>
                </a:lnTo>
                <a:lnTo>
                  <a:pt x="2870" y="1955"/>
                </a:lnTo>
                <a:lnTo>
                  <a:pt x="2902" y="1973"/>
                </a:lnTo>
                <a:lnTo>
                  <a:pt x="2919" y="1984"/>
                </a:lnTo>
                <a:lnTo>
                  <a:pt x="2919" y="1984"/>
                </a:lnTo>
                <a:lnTo>
                  <a:pt x="2927" y="1990"/>
                </a:lnTo>
                <a:lnTo>
                  <a:pt x="2935" y="1994"/>
                </a:lnTo>
                <a:lnTo>
                  <a:pt x="2951" y="2003"/>
                </a:lnTo>
                <a:lnTo>
                  <a:pt x="2964" y="2012"/>
                </a:lnTo>
                <a:lnTo>
                  <a:pt x="2968" y="2017"/>
                </a:lnTo>
                <a:lnTo>
                  <a:pt x="2973" y="2021"/>
                </a:lnTo>
                <a:lnTo>
                  <a:pt x="2973" y="2021"/>
                </a:lnTo>
                <a:lnTo>
                  <a:pt x="2980" y="2029"/>
                </a:lnTo>
                <a:lnTo>
                  <a:pt x="2993" y="2039"/>
                </a:lnTo>
                <a:lnTo>
                  <a:pt x="3011" y="2051"/>
                </a:lnTo>
                <a:lnTo>
                  <a:pt x="3031" y="2065"/>
                </a:lnTo>
                <a:lnTo>
                  <a:pt x="3050" y="2076"/>
                </a:lnTo>
                <a:lnTo>
                  <a:pt x="3067" y="2085"/>
                </a:lnTo>
                <a:lnTo>
                  <a:pt x="3073" y="2087"/>
                </a:lnTo>
                <a:lnTo>
                  <a:pt x="3079" y="2089"/>
                </a:lnTo>
                <a:lnTo>
                  <a:pt x="3082" y="2089"/>
                </a:lnTo>
                <a:lnTo>
                  <a:pt x="3084" y="2088"/>
                </a:lnTo>
                <a:lnTo>
                  <a:pt x="3085" y="2087"/>
                </a:lnTo>
                <a:lnTo>
                  <a:pt x="3085" y="2087"/>
                </a:lnTo>
                <a:lnTo>
                  <a:pt x="3084" y="2084"/>
                </a:lnTo>
                <a:lnTo>
                  <a:pt x="3082" y="2079"/>
                </a:lnTo>
                <a:lnTo>
                  <a:pt x="3077" y="2066"/>
                </a:lnTo>
                <a:lnTo>
                  <a:pt x="3067" y="2048"/>
                </a:lnTo>
                <a:lnTo>
                  <a:pt x="3054" y="2028"/>
                </a:lnTo>
                <a:lnTo>
                  <a:pt x="3041" y="2008"/>
                </a:lnTo>
                <a:lnTo>
                  <a:pt x="3028" y="1990"/>
                </a:lnTo>
                <a:lnTo>
                  <a:pt x="3015" y="1974"/>
                </a:lnTo>
                <a:lnTo>
                  <a:pt x="3004" y="1963"/>
                </a:lnTo>
                <a:lnTo>
                  <a:pt x="3004" y="1963"/>
                </a:lnTo>
                <a:lnTo>
                  <a:pt x="2992" y="1953"/>
                </a:lnTo>
                <a:lnTo>
                  <a:pt x="2973" y="1940"/>
                </a:lnTo>
                <a:lnTo>
                  <a:pt x="2923" y="1910"/>
                </a:lnTo>
                <a:lnTo>
                  <a:pt x="2870" y="1878"/>
                </a:lnTo>
                <a:lnTo>
                  <a:pt x="2849" y="1863"/>
                </a:lnTo>
                <a:lnTo>
                  <a:pt x="2832" y="1851"/>
                </a:lnTo>
                <a:lnTo>
                  <a:pt x="2832" y="1851"/>
                </a:lnTo>
                <a:lnTo>
                  <a:pt x="2815" y="1836"/>
                </a:lnTo>
                <a:lnTo>
                  <a:pt x="2792" y="1814"/>
                </a:lnTo>
                <a:lnTo>
                  <a:pt x="2736" y="1760"/>
                </a:lnTo>
                <a:lnTo>
                  <a:pt x="2706" y="1732"/>
                </a:lnTo>
                <a:lnTo>
                  <a:pt x="2677" y="1706"/>
                </a:lnTo>
                <a:lnTo>
                  <a:pt x="2652" y="1686"/>
                </a:lnTo>
                <a:lnTo>
                  <a:pt x="2642" y="1678"/>
                </a:lnTo>
                <a:lnTo>
                  <a:pt x="2633" y="1673"/>
                </a:lnTo>
                <a:lnTo>
                  <a:pt x="2633" y="1673"/>
                </a:lnTo>
                <a:lnTo>
                  <a:pt x="2615" y="1662"/>
                </a:lnTo>
                <a:lnTo>
                  <a:pt x="2595" y="1646"/>
                </a:lnTo>
                <a:lnTo>
                  <a:pt x="2573" y="1628"/>
                </a:lnTo>
                <a:lnTo>
                  <a:pt x="2552" y="1610"/>
                </a:lnTo>
                <a:lnTo>
                  <a:pt x="2517" y="1580"/>
                </a:lnTo>
                <a:lnTo>
                  <a:pt x="2502" y="1566"/>
                </a:lnTo>
                <a:lnTo>
                  <a:pt x="2481" y="1542"/>
                </a:lnTo>
                <a:lnTo>
                  <a:pt x="2481" y="1542"/>
                </a:lnTo>
                <a:lnTo>
                  <a:pt x="2471" y="1534"/>
                </a:lnTo>
                <a:lnTo>
                  <a:pt x="2461" y="1525"/>
                </a:lnTo>
                <a:lnTo>
                  <a:pt x="2452" y="1516"/>
                </a:lnTo>
                <a:lnTo>
                  <a:pt x="2452" y="1516"/>
                </a:lnTo>
                <a:lnTo>
                  <a:pt x="2444" y="1507"/>
                </a:lnTo>
                <a:lnTo>
                  <a:pt x="2428" y="1495"/>
                </a:lnTo>
                <a:lnTo>
                  <a:pt x="2379" y="1457"/>
                </a:lnTo>
                <a:lnTo>
                  <a:pt x="2319" y="1413"/>
                </a:lnTo>
                <a:lnTo>
                  <a:pt x="2288" y="1392"/>
                </a:lnTo>
                <a:lnTo>
                  <a:pt x="2259" y="1372"/>
                </a:lnTo>
                <a:lnTo>
                  <a:pt x="2259" y="1372"/>
                </a:lnTo>
                <a:lnTo>
                  <a:pt x="2232" y="1354"/>
                </a:lnTo>
                <a:lnTo>
                  <a:pt x="2209" y="1337"/>
                </a:lnTo>
                <a:lnTo>
                  <a:pt x="2168" y="1304"/>
                </a:lnTo>
                <a:lnTo>
                  <a:pt x="2150" y="1291"/>
                </a:lnTo>
                <a:lnTo>
                  <a:pt x="2135" y="1279"/>
                </a:lnTo>
                <a:lnTo>
                  <a:pt x="2120" y="1270"/>
                </a:lnTo>
                <a:lnTo>
                  <a:pt x="2107" y="1263"/>
                </a:lnTo>
                <a:lnTo>
                  <a:pt x="2107" y="1263"/>
                </a:lnTo>
                <a:lnTo>
                  <a:pt x="2093" y="1257"/>
                </a:lnTo>
                <a:lnTo>
                  <a:pt x="2077" y="1250"/>
                </a:lnTo>
                <a:lnTo>
                  <a:pt x="2043" y="1233"/>
                </a:lnTo>
                <a:lnTo>
                  <a:pt x="2015" y="1218"/>
                </a:lnTo>
                <a:lnTo>
                  <a:pt x="2006" y="1214"/>
                </a:lnTo>
                <a:lnTo>
                  <a:pt x="2001" y="1213"/>
                </a:lnTo>
                <a:lnTo>
                  <a:pt x="2001" y="1213"/>
                </a:lnTo>
                <a:lnTo>
                  <a:pt x="1976" y="1208"/>
                </a:lnTo>
                <a:lnTo>
                  <a:pt x="1956" y="1205"/>
                </a:lnTo>
                <a:lnTo>
                  <a:pt x="1956" y="1205"/>
                </a:lnTo>
                <a:lnTo>
                  <a:pt x="1956" y="1203"/>
                </a:lnTo>
                <a:lnTo>
                  <a:pt x="1956" y="1198"/>
                </a:lnTo>
                <a:lnTo>
                  <a:pt x="1954" y="1191"/>
                </a:lnTo>
                <a:lnTo>
                  <a:pt x="1951" y="1187"/>
                </a:lnTo>
                <a:lnTo>
                  <a:pt x="1948" y="1184"/>
                </a:lnTo>
                <a:lnTo>
                  <a:pt x="1948" y="1184"/>
                </a:lnTo>
                <a:lnTo>
                  <a:pt x="1936" y="1172"/>
                </a:lnTo>
                <a:lnTo>
                  <a:pt x="1921" y="1160"/>
                </a:lnTo>
                <a:lnTo>
                  <a:pt x="1902" y="1145"/>
                </a:lnTo>
                <a:lnTo>
                  <a:pt x="1929" y="1132"/>
                </a:lnTo>
                <a:lnTo>
                  <a:pt x="1929" y="1132"/>
                </a:lnTo>
                <a:lnTo>
                  <a:pt x="2105" y="1219"/>
                </a:lnTo>
                <a:lnTo>
                  <a:pt x="2231" y="1283"/>
                </a:lnTo>
                <a:lnTo>
                  <a:pt x="2301" y="1319"/>
                </a:lnTo>
                <a:lnTo>
                  <a:pt x="2301" y="1319"/>
                </a:lnTo>
                <a:lnTo>
                  <a:pt x="2331" y="1337"/>
                </a:lnTo>
                <a:lnTo>
                  <a:pt x="2349" y="1348"/>
                </a:lnTo>
                <a:lnTo>
                  <a:pt x="2349" y="1348"/>
                </a:lnTo>
                <a:lnTo>
                  <a:pt x="2356" y="1353"/>
                </a:lnTo>
                <a:lnTo>
                  <a:pt x="2363" y="1355"/>
                </a:lnTo>
                <a:lnTo>
                  <a:pt x="2373" y="1358"/>
                </a:lnTo>
                <a:lnTo>
                  <a:pt x="2373" y="1358"/>
                </a:lnTo>
                <a:lnTo>
                  <a:pt x="2398" y="1373"/>
                </a:lnTo>
                <a:lnTo>
                  <a:pt x="2417" y="1384"/>
                </a:lnTo>
                <a:lnTo>
                  <a:pt x="2426" y="1390"/>
                </a:lnTo>
                <a:lnTo>
                  <a:pt x="2434" y="1396"/>
                </a:lnTo>
                <a:lnTo>
                  <a:pt x="2434" y="1396"/>
                </a:lnTo>
                <a:lnTo>
                  <a:pt x="2447" y="1411"/>
                </a:lnTo>
                <a:lnTo>
                  <a:pt x="2470" y="1439"/>
                </a:lnTo>
                <a:lnTo>
                  <a:pt x="2533" y="1517"/>
                </a:lnTo>
                <a:lnTo>
                  <a:pt x="2564" y="1555"/>
                </a:lnTo>
                <a:lnTo>
                  <a:pt x="2591" y="1588"/>
                </a:lnTo>
                <a:lnTo>
                  <a:pt x="2602" y="1600"/>
                </a:lnTo>
                <a:lnTo>
                  <a:pt x="2610" y="1608"/>
                </a:lnTo>
                <a:lnTo>
                  <a:pt x="2615" y="1612"/>
                </a:lnTo>
                <a:lnTo>
                  <a:pt x="2616" y="1612"/>
                </a:lnTo>
                <a:lnTo>
                  <a:pt x="2618" y="1611"/>
                </a:lnTo>
                <a:lnTo>
                  <a:pt x="2618" y="1611"/>
                </a:lnTo>
                <a:lnTo>
                  <a:pt x="2615" y="1601"/>
                </a:lnTo>
                <a:lnTo>
                  <a:pt x="2610" y="1584"/>
                </a:lnTo>
                <a:lnTo>
                  <a:pt x="2601" y="1564"/>
                </a:lnTo>
                <a:lnTo>
                  <a:pt x="2591" y="1541"/>
                </a:lnTo>
                <a:lnTo>
                  <a:pt x="2580" y="1517"/>
                </a:lnTo>
                <a:lnTo>
                  <a:pt x="2567" y="1494"/>
                </a:lnTo>
                <a:lnTo>
                  <a:pt x="2556" y="1472"/>
                </a:lnTo>
                <a:lnTo>
                  <a:pt x="2545" y="1454"/>
                </a:lnTo>
                <a:lnTo>
                  <a:pt x="2545" y="1454"/>
                </a:lnTo>
                <a:lnTo>
                  <a:pt x="2535" y="1438"/>
                </a:lnTo>
                <a:lnTo>
                  <a:pt x="2525" y="1420"/>
                </a:lnTo>
                <a:lnTo>
                  <a:pt x="2504" y="1381"/>
                </a:lnTo>
                <a:lnTo>
                  <a:pt x="2485" y="1346"/>
                </a:lnTo>
                <a:lnTo>
                  <a:pt x="2476" y="1331"/>
                </a:lnTo>
                <a:lnTo>
                  <a:pt x="2468" y="1321"/>
                </a:lnTo>
                <a:lnTo>
                  <a:pt x="2468" y="1321"/>
                </a:lnTo>
                <a:lnTo>
                  <a:pt x="2461" y="1315"/>
                </a:lnTo>
                <a:lnTo>
                  <a:pt x="2453" y="1308"/>
                </a:lnTo>
                <a:lnTo>
                  <a:pt x="2440" y="1298"/>
                </a:lnTo>
                <a:lnTo>
                  <a:pt x="2429" y="1290"/>
                </a:lnTo>
                <a:lnTo>
                  <a:pt x="2425" y="1288"/>
                </a:lnTo>
                <a:lnTo>
                  <a:pt x="2423" y="1284"/>
                </a:lnTo>
                <a:lnTo>
                  <a:pt x="2423" y="1284"/>
                </a:lnTo>
                <a:lnTo>
                  <a:pt x="2422" y="1282"/>
                </a:lnTo>
                <a:lnTo>
                  <a:pt x="2421" y="1280"/>
                </a:lnTo>
                <a:lnTo>
                  <a:pt x="2415" y="1276"/>
                </a:lnTo>
                <a:lnTo>
                  <a:pt x="2404" y="1271"/>
                </a:lnTo>
                <a:lnTo>
                  <a:pt x="2383" y="1257"/>
                </a:lnTo>
                <a:lnTo>
                  <a:pt x="2383" y="1257"/>
                </a:lnTo>
                <a:lnTo>
                  <a:pt x="2354" y="1237"/>
                </a:lnTo>
                <a:lnTo>
                  <a:pt x="2321" y="1216"/>
                </a:lnTo>
                <a:lnTo>
                  <a:pt x="2305" y="1206"/>
                </a:lnTo>
                <a:lnTo>
                  <a:pt x="2289" y="1197"/>
                </a:lnTo>
                <a:lnTo>
                  <a:pt x="2274" y="1190"/>
                </a:lnTo>
                <a:lnTo>
                  <a:pt x="2261" y="1186"/>
                </a:lnTo>
                <a:lnTo>
                  <a:pt x="2261" y="1186"/>
                </a:lnTo>
                <a:lnTo>
                  <a:pt x="2254" y="1184"/>
                </a:lnTo>
                <a:lnTo>
                  <a:pt x="2244" y="1179"/>
                </a:lnTo>
                <a:lnTo>
                  <a:pt x="2219" y="1167"/>
                </a:lnTo>
                <a:lnTo>
                  <a:pt x="2153" y="1132"/>
                </a:lnTo>
                <a:lnTo>
                  <a:pt x="2090" y="1098"/>
                </a:lnTo>
                <a:lnTo>
                  <a:pt x="2054" y="1079"/>
                </a:lnTo>
                <a:lnTo>
                  <a:pt x="2054" y="1079"/>
                </a:lnTo>
                <a:lnTo>
                  <a:pt x="2000" y="1054"/>
                </a:lnTo>
                <a:lnTo>
                  <a:pt x="1970" y="1040"/>
                </a:lnTo>
                <a:lnTo>
                  <a:pt x="1960" y="1036"/>
                </a:lnTo>
                <a:lnTo>
                  <a:pt x="1956" y="1035"/>
                </a:lnTo>
                <a:lnTo>
                  <a:pt x="1956" y="1035"/>
                </a:lnTo>
                <a:lnTo>
                  <a:pt x="1949" y="1033"/>
                </a:lnTo>
                <a:lnTo>
                  <a:pt x="1940" y="1032"/>
                </a:lnTo>
                <a:lnTo>
                  <a:pt x="1931" y="1030"/>
                </a:lnTo>
                <a:lnTo>
                  <a:pt x="1928" y="1028"/>
                </a:lnTo>
                <a:lnTo>
                  <a:pt x="1927" y="1026"/>
                </a:lnTo>
                <a:lnTo>
                  <a:pt x="1927" y="1026"/>
                </a:lnTo>
                <a:lnTo>
                  <a:pt x="1918" y="1013"/>
                </a:lnTo>
                <a:lnTo>
                  <a:pt x="1912" y="1005"/>
                </a:lnTo>
                <a:lnTo>
                  <a:pt x="1908" y="1000"/>
                </a:lnTo>
                <a:lnTo>
                  <a:pt x="1908" y="1000"/>
                </a:lnTo>
                <a:lnTo>
                  <a:pt x="1901" y="995"/>
                </a:lnTo>
                <a:lnTo>
                  <a:pt x="1891" y="990"/>
                </a:lnTo>
                <a:lnTo>
                  <a:pt x="1882" y="986"/>
                </a:lnTo>
                <a:lnTo>
                  <a:pt x="1876" y="985"/>
                </a:lnTo>
                <a:lnTo>
                  <a:pt x="1876" y="985"/>
                </a:lnTo>
                <a:lnTo>
                  <a:pt x="1877" y="986"/>
                </a:lnTo>
                <a:lnTo>
                  <a:pt x="1877" y="986"/>
                </a:lnTo>
                <a:lnTo>
                  <a:pt x="1877" y="986"/>
                </a:lnTo>
                <a:lnTo>
                  <a:pt x="1876" y="985"/>
                </a:lnTo>
                <a:lnTo>
                  <a:pt x="1876" y="985"/>
                </a:lnTo>
                <a:lnTo>
                  <a:pt x="1876" y="985"/>
                </a:lnTo>
                <a:lnTo>
                  <a:pt x="1869" y="972"/>
                </a:lnTo>
                <a:lnTo>
                  <a:pt x="1863" y="960"/>
                </a:lnTo>
                <a:lnTo>
                  <a:pt x="1857" y="946"/>
                </a:lnTo>
                <a:lnTo>
                  <a:pt x="1851" y="929"/>
                </a:lnTo>
                <a:lnTo>
                  <a:pt x="1845" y="911"/>
                </a:lnTo>
                <a:lnTo>
                  <a:pt x="1841" y="891"/>
                </a:lnTo>
                <a:lnTo>
                  <a:pt x="1839" y="869"/>
                </a:lnTo>
                <a:lnTo>
                  <a:pt x="1839" y="869"/>
                </a:lnTo>
                <a:lnTo>
                  <a:pt x="1839" y="862"/>
                </a:lnTo>
                <a:lnTo>
                  <a:pt x="1836" y="855"/>
                </a:lnTo>
                <a:lnTo>
                  <a:pt x="1832" y="848"/>
                </a:lnTo>
                <a:lnTo>
                  <a:pt x="1827" y="840"/>
                </a:lnTo>
                <a:lnTo>
                  <a:pt x="1815" y="823"/>
                </a:lnTo>
                <a:lnTo>
                  <a:pt x="1800" y="805"/>
                </a:lnTo>
                <a:lnTo>
                  <a:pt x="1781" y="787"/>
                </a:lnTo>
                <a:lnTo>
                  <a:pt x="1758" y="768"/>
                </a:lnTo>
                <a:lnTo>
                  <a:pt x="1735" y="749"/>
                </a:lnTo>
                <a:lnTo>
                  <a:pt x="1710" y="729"/>
                </a:lnTo>
                <a:lnTo>
                  <a:pt x="1659" y="692"/>
                </a:lnTo>
                <a:lnTo>
                  <a:pt x="1611" y="657"/>
                </a:lnTo>
                <a:lnTo>
                  <a:pt x="1568" y="628"/>
                </a:lnTo>
                <a:lnTo>
                  <a:pt x="1539" y="606"/>
                </a:lnTo>
                <a:lnTo>
                  <a:pt x="1539" y="606"/>
                </a:lnTo>
                <a:lnTo>
                  <a:pt x="1527" y="597"/>
                </a:lnTo>
                <a:lnTo>
                  <a:pt x="1512" y="587"/>
                </a:lnTo>
                <a:lnTo>
                  <a:pt x="1475" y="565"/>
                </a:lnTo>
                <a:lnTo>
                  <a:pt x="1433" y="542"/>
                </a:lnTo>
                <a:lnTo>
                  <a:pt x="1387" y="518"/>
                </a:lnTo>
                <a:lnTo>
                  <a:pt x="1296" y="474"/>
                </a:lnTo>
                <a:lnTo>
                  <a:pt x="1255" y="453"/>
                </a:lnTo>
                <a:lnTo>
                  <a:pt x="1223" y="436"/>
                </a:lnTo>
                <a:lnTo>
                  <a:pt x="1223" y="436"/>
                </a:lnTo>
                <a:lnTo>
                  <a:pt x="1208" y="428"/>
                </a:lnTo>
                <a:lnTo>
                  <a:pt x="1192" y="421"/>
                </a:lnTo>
                <a:lnTo>
                  <a:pt x="1174" y="414"/>
                </a:lnTo>
                <a:lnTo>
                  <a:pt x="1155" y="408"/>
                </a:lnTo>
                <a:lnTo>
                  <a:pt x="1136" y="403"/>
                </a:lnTo>
                <a:lnTo>
                  <a:pt x="1116" y="397"/>
                </a:lnTo>
                <a:lnTo>
                  <a:pt x="1075" y="390"/>
                </a:lnTo>
                <a:lnTo>
                  <a:pt x="1039" y="384"/>
                </a:lnTo>
                <a:lnTo>
                  <a:pt x="1006" y="381"/>
                </a:lnTo>
                <a:lnTo>
                  <a:pt x="983" y="381"/>
                </a:lnTo>
                <a:lnTo>
                  <a:pt x="974" y="381"/>
                </a:lnTo>
                <a:lnTo>
                  <a:pt x="968" y="382"/>
                </a:lnTo>
                <a:lnTo>
                  <a:pt x="968" y="382"/>
                </a:lnTo>
                <a:lnTo>
                  <a:pt x="960" y="385"/>
                </a:lnTo>
                <a:lnTo>
                  <a:pt x="951" y="386"/>
                </a:lnTo>
                <a:lnTo>
                  <a:pt x="933" y="387"/>
                </a:lnTo>
                <a:lnTo>
                  <a:pt x="920" y="387"/>
                </a:lnTo>
                <a:lnTo>
                  <a:pt x="916" y="387"/>
                </a:lnTo>
                <a:lnTo>
                  <a:pt x="916" y="387"/>
                </a:lnTo>
                <a:lnTo>
                  <a:pt x="853" y="327"/>
                </a:lnTo>
                <a:lnTo>
                  <a:pt x="802" y="275"/>
                </a:lnTo>
                <a:lnTo>
                  <a:pt x="778" y="252"/>
                </a:lnTo>
                <a:lnTo>
                  <a:pt x="758" y="231"/>
                </a:lnTo>
                <a:lnTo>
                  <a:pt x="758" y="231"/>
                </a:lnTo>
                <a:lnTo>
                  <a:pt x="735" y="204"/>
                </a:lnTo>
                <a:lnTo>
                  <a:pt x="721" y="190"/>
                </a:lnTo>
                <a:lnTo>
                  <a:pt x="710" y="183"/>
                </a:lnTo>
                <a:lnTo>
                  <a:pt x="694" y="169"/>
                </a:lnTo>
                <a:lnTo>
                  <a:pt x="694" y="169"/>
                </a:lnTo>
                <a:lnTo>
                  <a:pt x="689" y="165"/>
                </a:lnTo>
                <a:lnTo>
                  <a:pt x="681" y="160"/>
                </a:lnTo>
                <a:lnTo>
                  <a:pt x="662" y="150"/>
                </a:lnTo>
                <a:lnTo>
                  <a:pt x="638" y="141"/>
                </a:lnTo>
                <a:lnTo>
                  <a:pt x="613" y="131"/>
                </a:lnTo>
                <a:lnTo>
                  <a:pt x="585" y="122"/>
                </a:lnTo>
                <a:lnTo>
                  <a:pt x="556" y="114"/>
                </a:lnTo>
                <a:lnTo>
                  <a:pt x="501" y="100"/>
                </a:lnTo>
                <a:lnTo>
                  <a:pt x="501" y="100"/>
                </a:lnTo>
                <a:lnTo>
                  <a:pt x="476" y="95"/>
                </a:lnTo>
                <a:lnTo>
                  <a:pt x="453" y="91"/>
                </a:lnTo>
                <a:lnTo>
                  <a:pt x="408" y="84"/>
                </a:lnTo>
                <a:lnTo>
                  <a:pt x="387" y="79"/>
                </a:lnTo>
                <a:lnTo>
                  <a:pt x="366" y="74"/>
                </a:lnTo>
                <a:lnTo>
                  <a:pt x="346" y="68"/>
                </a:lnTo>
                <a:lnTo>
                  <a:pt x="326" y="60"/>
                </a:lnTo>
                <a:lnTo>
                  <a:pt x="326" y="60"/>
                </a:lnTo>
                <a:lnTo>
                  <a:pt x="309" y="52"/>
                </a:lnTo>
                <a:lnTo>
                  <a:pt x="295" y="45"/>
                </a:lnTo>
                <a:lnTo>
                  <a:pt x="286" y="39"/>
                </a:lnTo>
                <a:lnTo>
                  <a:pt x="280" y="34"/>
                </a:lnTo>
                <a:lnTo>
                  <a:pt x="271" y="27"/>
                </a:lnTo>
                <a:lnTo>
                  <a:pt x="265" y="25"/>
                </a:lnTo>
                <a:lnTo>
                  <a:pt x="260" y="24"/>
                </a:lnTo>
                <a:lnTo>
                  <a:pt x="260" y="24"/>
                </a:lnTo>
                <a:lnTo>
                  <a:pt x="246" y="21"/>
                </a:lnTo>
                <a:lnTo>
                  <a:pt x="217" y="20"/>
                </a:lnTo>
                <a:lnTo>
                  <a:pt x="217" y="20"/>
                </a:lnTo>
                <a:lnTo>
                  <a:pt x="209" y="20"/>
                </a:lnTo>
                <a:lnTo>
                  <a:pt x="203" y="19"/>
                </a:lnTo>
                <a:lnTo>
                  <a:pt x="188" y="16"/>
                </a:lnTo>
                <a:lnTo>
                  <a:pt x="176" y="11"/>
                </a:lnTo>
                <a:lnTo>
                  <a:pt x="165" y="7"/>
                </a:lnTo>
                <a:lnTo>
                  <a:pt x="153" y="2"/>
                </a:lnTo>
                <a:lnTo>
                  <a:pt x="143" y="0"/>
                </a:lnTo>
                <a:lnTo>
                  <a:pt x="138" y="0"/>
                </a:lnTo>
                <a:lnTo>
                  <a:pt x="133" y="1"/>
                </a:lnTo>
                <a:lnTo>
                  <a:pt x="129" y="2"/>
                </a:lnTo>
                <a:lnTo>
                  <a:pt x="124" y="4"/>
                </a:lnTo>
                <a:lnTo>
                  <a:pt x="124" y="4"/>
                </a:lnTo>
                <a:lnTo>
                  <a:pt x="120" y="8"/>
                </a:lnTo>
                <a:lnTo>
                  <a:pt x="117" y="12"/>
                </a:lnTo>
                <a:lnTo>
                  <a:pt x="113" y="18"/>
                </a:lnTo>
                <a:lnTo>
                  <a:pt x="111" y="24"/>
                </a:lnTo>
                <a:lnTo>
                  <a:pt x="109" y="37"/>
                </a:lnTo>
                <a:lnTo>
                  <a:pt x="108" y="52"/>
                </a:lnTo>
                <a:lnTo>
                  <a:pt x="108" y="67"/>
                </a:lnTo>
                <a:lnTo>
                  <a:pt x="109" y="82"/>
                </a:lnTo>
                <a:lnTo>
                  <a:pt x="111" y="109"/>
                </a:lnTo>
                <a:lnTo>
                  <a:pt x="111" y="109"/>
                </a:lnTo>
                <a:lnTo>
                  <a:pt x="112" y="122"/>
                </a:lnTo>
                <a:lnTo>
                  <a:pt x="117" y="142"/>
                </a:lnTo>
                <a:lnTo>
                  <a:pt x="127" y="193"/>
                </a:lnTo>
                <a:lnTo>
                  <a:pt x="138" y="244"/>
                </a:lnTo>
                <a:lnTo>
                  <a:pt x="141" y="265"/>
                </a:lnTo>
                <a:lnTo>
                  <a:pt x="142" y="281"/>
                </a:lnTo>
                <a:lnTo>
                  <a:pt x="142" y="281"/>
                </a:lnTo>
                <a:lnTo>
                  <a:pt x="143" y="289"/>
                </a:lnTo>
                <a:lnTo>
                  <a:pt x="146" y="297"/>
                </a:lnTo>
                <a:lnTo>
                  <a:pt x="152" y="317"/>
                </a:lnTo>
                <a:lnTo>
                  <a:pt x="162" y="338"/>
                </a:lnTo>
                <a:lnTo>
                  <a:pt x="174" y="358"/>
                </a:lnTo>
                <a:lnTo>
                  <a:pt x="185" y="376"/>
                </a:lnTo>
                <a:lnTo>
                  <a:pt x="189" y="382"/>
                </a:lnTo>
                <a:lnTo>
                  <a:pt x="194" y="387"/>
                </a:lnTo>
                <a:lnTo>
                  <a:pt x="198" y="390"/>
                </a:lnTo>
                <a:lnTo>
                  <a:pt x="202" y="390"/>
                </a:lnTo>
                <a:lnTo>
                  <a:pt x="203" y="390"/>
                </a:lnTo>
                <a:lnTo>
                  <a:pt x="203" y="387"/>
                </a:lnTo>
                <a:lnTo>
                  <a:pt x="204" y="382"/>
                </a:lnTo>
                <a:lnTo>
                  <a:pt x="204" y="382"/>
                </a:lnTo>
                <a:lnTo>
                  <a:pt x="204" y="375"/>
                </a:lnTo>
                <a:lnTo>
                  <a:pt x="203" y="367"/>
                </a:lnTo>
                <a:lnTo>
                  <a:pt x="198" y="350"/>
                </a:lnTo>
                <a:lnTo>
                  <a:pt x="193" y="334"/>
                </a:lnTo>
                <a:lnTo>
                  <a:pt x="186" y="316"/>
                </a:lnTo>
                <a:lnTo>
                  <a:pt x="175" y="286"/>
                </a:lnTo>
                <a:lnTo>
                  <a:pt x="170" y="275"/>
                </a:lnTo>
                <a:lnTo>
                  <a:pt x="169" y="268"/>
                </a:lnTo>
                <a:lnTo>
                  <a:pt x="169" y="153"/>
                </a:lnTo>
                <a:lnTo>
                  <a:pt x="169" y="153"/>
                </a:lnTo>
                <a:lnTo>
                  <a:pt x="179" y="155"/>
                </a:lnTo>
                <a:lnTo>
                  <a:pt x="205" y="156"/>
                </a:lnTo>
                <a:lnTo>
                  <a:pt x="234" y="160"/>
                </a:lnTo>
                <a:lnTo>
                  <a:pt x="248" y="163"/>
                </a:lnTo>
                <a:lnTo>
                  <a:pt x="260" y="167"/>
                </a:lnTo>
                <a:lnTo>
                  <a:pt x="260" y="167"/>
                </a:lnTo>
                <a:lnTo>
                  <a:pt x="291" y="180"/>
                </a:lnTo>
                <a:lnTo>
                  <a:pt x="337" y="200"/>
                </a:lnTo>
                <a:lnTo>
                  <a:pt x="362" y="211"/>
                </a:lnTo>
                <a:lnTo>
                  <a:pt x="386" y="219"/>
                </a:lnTo>
                <a:lnTo>
                  <a:pt x="408" y="226"/>
                </a:lnTo>
                <a:lnTo>
                  <a:pt x="426" y="231"/>
                </a:lnTo>
                <a:lnTo>
                  <a:pt x="426" y="231"/>
                </a:lnTo>
                <a:lnTo>
                  <a:pt x="443" y="232"/>
                </a:lnTo>
                <a:lnTo>
                  <a:pt x="461" y="233"/>
                </a:lnTo>
                <a:lnTo>
                  <a:pt x="497" y="232"/>
                </a:lnTo>
                <a:lnTo>
                  <a:pt x="526" y="230"/>
                </a:lnTo>
                <a:lnTo>
                  <a:pt x="543" y="228"/>
                </a:lnTo>
                <a:lnTo>
                  <a:pt x="543" y="228"/>
                </a:lnTo>
                <a:lnTo>
                  <a:pt x="548" y="227"/>
                </a:lnTo>
                <a:lnTo>
                  <a:pt x="554" y="226"/>
                </a:lnTo>
                <a:lnTo>
                  <a:pt x="561" y="222"/>
                </a:lnTo>
                <a:lnTo>
                  <a:pt x="566" y="222"/>
                </a:lnTo>
                <a:lnTo>
                  <a:pt x="570" y="223"/>
                </a:lnTo>
                <a:lnTo>
                  <a:pt x="574" y="225"/>
                </a:lnTo>
                <a:lnTo>
                  <a:pt x="578" y="231"/>
                </a:lnTo>
                <a:lnTo>
                  <a:pt x="578" y="231"/>
                </a:lnTo>
                <a:lnTo>
                  <a:pt x="588" y="250"/>
                </a:lnTo>
                <a:lnTo>
                  <a:pt x="598" y="274"/>
                </a:lnTo>
                <a:lnTo>
                  <a:pt x="602" y="287"/>
                </a:lnTo>
                <a:lnTo>
                  <a:pt x="604" y="296"/>
                </a:lnTo>
                <a:lnTo>
                  <a:pt x="604" y="302"/>
                </a:lnTo>
                <a:lnTo>
                  <a:pt x="604" y="305"/>
                </a:lnTo>
                <a:lnTo>
                  <a:pt x="602" y="305"/>
                </a:lnTo>
                <a:lnTo>
                  <a:pt x="602" y="305"/>
                </a:lnTo>
                <a:lnTo>
                  <a:pt x="596" y="306"/>
                </a:lnTo>
                <a:lnTo>
                  <a:pt x="586" y="308"/>
                </a:lnTo>
                <a:lnTo>
                  <a:pt x="574" y="312"/>
                </a:lnTo>
                <a:lnTo>
                  <a:pt x="559" y="318"/>
                </a:lnTo>
                <a:lnTo>
                  <a:pt x="542" y="325"/>
                </a:lnTo>
                <a:lnTo>
                  <a:pt x="526" y="335"/>
                </a:lnTo>
                <a:lnTo>
                  <a:pt x="508" y="345"/>
                </a:lnTo>
                <a:lnTo>
                  <a:pt x="491" y="358"/>
                </a:lnTo>
                <a:lnTo>
                  <a:pt x="491" y="358"/>
                </a:lnTo>
                <a:lnTo>
                  <a:pt x="483" y="366"/>
                </a:lnTo>
                <a:lnTo>
                  <a:pt x="476" y="374"/>
                </a:lnTo>
                <a:lnTo>
                  <a:pt x="471" y="382"/>
                </a:lnTo>
                <a:lnTo>
                  <a:pt x="466" y="390"/>
                </a:lnTo>
                <a:lnTo>
                  <a:pt x="462" y="399"/>
                </a:lnTo>
                <a:lnTo>
                  <a:pt x="460" y="408"/>
                </a:lnTo>
                <a:lnTo>
                  <a:pt x="456" y="424"/>
                </a:lnTo>
                <a:lnTo>
                  <a:pt x="455" y="439"/>
                </a:lnTo>
                <a:lnTo>
                  <a:pt x="455" y="451"/>
                </a:lnTo>
                <a:lnTo>
                  <a:pt x="456" y="462"/>
                </a:lnTo>
                <a:lnTo>
                  <a:pt x="456" y="462"/>
                </a:lnTo>
                <a:lnTo>
                  <a:pt x="457" y="464"/>
                </a:lnTo>
                <a:lnTo>
                  <a:pt x="460" y="468"/>
                </a:lnTo>
                <a:lnTo>
                  <a:pt x="461" y="470"/>
                </a:lnTo>
                <a:lnTo>
                  <a:pt x="461" y="474"/>
                </a:lnTo>
                <a:lnTo>
                  <a:pt x="459" y="476"/>
                </a:lnTo>
                <a:lnTo>
                  <a:pt x="456" y="478"/>
                </a:lnTo>
                <a:lnTo>
                  <a:pt x="456" y="478"/>
                </a:lnTo>
                <a:lnTo>
                  <a:pt x="445" y="481"/>
                </a:lnTo>
                <a:lnTo>
                  <a:pt x="425" y="487"/>
                </a:lnTo>
                <a:lnTo>
                  <a:pt x="365" y="503"/>
                </a:lnTo>
                <a:lnTo>
                  <a:pt x="260" y="528"/>
                </a:lnTo>
                <a:lnTo>
                  <a:pt x="260" y="528"/>
                </a:lnTo>
                <a:lnTo>
                  <a:pt x="254" y="531"/>
                </a:lnTo>
                <a:lnTo>
                  <a:pt x="248" y="535"/>
                </a:lnTo>
                <a:lnTo>
                  <a:pt x="243" y="540"/>
                </a:lnTo>
                <a:lnTo>
                  <a:pt x="237" y="546"/>
                </a:lnTo>
                <a:lnTo>
                  <a:pt x="226" y="561"/>
                </a:lnTo>
                <a:lnTo>
                  <a:pt x="215" y="579"/>
                </a:lnTo>
                <a:lnTo>
                  <a:pt x="204" y="597"/>
                </a:lnTo>
                <a:lnTo>
                  <a:pt x="193" y="615"/>
                </a:lnTo>
                <a:lnTo>
                  <a:pt x="181" y="630"/>
                </a:lnTo>
                <a:lnTo>
                  <a:pt x="175" y="637"/>
                </a:lnTo>
                <a:lnTo>
                  <a:pt x="169" y="643"/>
                </a:lnTo>
                <a:lnTo>
                  <a:pt x="169" y="643"/>
                </a:lnTo>
                <a:lnTo>
                  <a:pt x="149" y="659"/>
                </a:lnTo>
                <a:lnTo>
                  <a:pt x="141" y="666"/>
                </a:lnTo>
                <a:lnTo>
                  <a:pt x="133" y="673"/>
                </a:lnTo>
                <a:lnTo>
                  <a:pt x="127" y="681"/>
                </a:lnTo>
                <a:lnTo>
                  <a:pt x="121" y="691"/>
                </a:lnTo>
                <a:lnTo>
                  <a:pt x="114" y="702"/>
                </a:lnTo>
                <a:lnTo>
                  <a:pt x="108" y="718"/>
                </a:lnTo>
                <a:lnTo>
                  <a:pt x="108" y="718"/>
                </a:lnTo>
                <a:lnTo>
                  <a:pt x="99" y="738"/>
                </a:lnTo>
                <a:lnTo>
                  <a:pt x="84" y="763"/>
                </a:lnTo>
                <a:lnTo>
                  <a:pt x="50" y="820"/>
                </a:lnTo>
                <a:lnTo>
                  <a:pt x="32" y="849"/>
                </a:lnTo>
                <a:lnTo>
                  <a:pt x="17" y="876"/>
                </a:lnTo>
                <a:lnTo>
                  <a:pt x="6" y="898"/>
                </a:lnTo>
                <a:lnTo>
                  <a:pt x="4" y="907"/>
                </a:lnTo>
                <a:lnTo>
                  <a:pt x="1" y="915"/>
                </a:lnTo>
                <a:lnTo>
                  <a:pt x="1" y="915"/>
                </a:lnTo>
                <a:lnTo>
                  <a:pt x="0" y="933"/>
                </a:lnTo>
                <a:lnTo>
                  <a:pt x="0" y="938"/>
                </a:lnTo>
                <a:lnTo>
                  <a:pt x="3" y="943"/>
                </a:lnTo>
                <a:lnTo>
                  <a:pt x="5" y="947"/>
                </a:lnTo>
                <a:lnTo>
                  <a:pt x="10" y="954"/>
                </a:lnTo>
                <a:lnTo>
                  <a:pt x="28" y="979"/>
                </a:lnTo>
                <a:lnTo>
                  <a:pt x="28" y="979"/>
                </a:lnTo>
                <a:lnTo>
                  <a:pt x="52" y="1013"/>
                </a:lnTo>
                <a:lnTo>
                  <a:pt x="76" y="1050"/>
                </a:lnTo>
                <a:lnTo>
                  <a:pt x="90" y="1070"/>
                </a:lnTo>
                <a:lnTo>
                  <a:pt x="105" y="1091"/>
                </a:lnTo>
                <a:lnTo>
                  <a:pt x="124" y="1111"/>
                </a:lnTo>
                <a:lnTo>
                  <a:pt x="146" y="1132"/>
                </a:lnTo>
                <a:lnTo>
                  <a:pt x="146" y="1132"/>
                </a:lnTo>
                <a:lnTo>
                  <a:pt x="168" y="1153"/>
                </a:lnTo>
                <a:lnTo>
                  <a:pt x="190" y="1170"/>
                </a:lnTo>
                <a:lnTo>
                  <a:pt x="210" y="1184"/>
                </a:lnTo>
                <a:lnTo>
                  <a:pt x="229" y="1195"/>
                </a:lnTo>
                <a:lnTo>
                  <a:pt x="244" y="1201"/>
                </a:lnTo>
                <a:lnTo>
                  <a:pt x="254" y="1204"/>
                </a:lnTo>
                <a:lnTo>
                  <a:pt x="256" y="1204"/>
                </a:lnTo>
                <a:lnTo>
                  <a:pt x="259" y="1203"/>
                </a:lnTo>
                <a:lnTo>
                  <a:pt x="259" y="1200"/>
                </a:lnTo>
                <a:lnTo>
                  <a:pt x="256" y="1196"/>
                </a:lnTo>
                <a:lnTo>
                  <a:pt x="256" y="1196"/>
                </a:lnTo>
                <a:lnTo>
                  <a:pt x="250" y="1188"/>
                </a:lnTo>
                <a:lnTo>
                  <a:pt x="238" y="1178"/>
                </a:lnTo>
                <a:lnTo>
                  <a:pt x="212" y="1154"/>
                </a:lnTo>
                <a:lnTo>
                  <a:pt x="197" y="1142"/>
                </a:lnTo>
                <a:lnTo>
                  <a:pt x="185" y="1131"/>
                </a:lnTo>
                <a:lnTo>
                  <a:pt x="174" y="1119"/>
                </a:lnTo>
                <a:lnTo>
                  <a:pt x="169" y="1114"/>
                </a:lnTo>
                <a:lnTo>
                  <a:pt x="167" y="1108"/>
                </a:lnTo>
                <a:lnTo>
                  <a:pt x="167" y="1108"/>
                </a:lnTo>
                <a:lnTo>
                  <a:pt x="156" y="1089"/>
                </a:lnTo>
                <a:lnTo>
                  <a:pt x="146" y="1070"/>
                </a:lnTo>
                <a:lnTo>
                  <a:pt x="137" y="1054"/>
                </a:lnTo>
                <a:lnTo>
                  <a:pt x="129" y="1037"/>
                </a:lnTo>
                <a:lnTo>
                  <a:pt x="129" y="1037"/>
                </a:lnTo>
                <a:lnTo>
                  <a:pt x="126" y="1029"/>
                </a:lnTo>
                <a:lnTo>
                  <a:pt x="121" y="1020"/>
                </a:lnTo>
                <a:lnTo>
                  <a:pt x="110" y="1003"/>
                </a:lnTo>
                <a:lnTo>
                  <a:pt x="98" y="986"/>
                </a:lnTo>
                <a:lnTo>
                  <a:pt x="98" y="986"/>
                </a:lnTo>
                <a:lnTo>
                  <a:pt x="171" y="899"/>
                </a:lnTo>
                <a:lnTo>
                  <a:pt x="234" y="826"/>
                </a:lnTo>
                <a:lnTo>
                  <a:pt x="286" y="768"/>
                </a:lnTo>
                <a:lnTo>
                  <a:pt x="286" y="768"/>
                </a:lnTo>
                <a:lnTo>
                  <a:pt x="295" y="757"/>
                </a:lnTo>
                <a:lnTo>
                  <a:pt x="304" y="745"/>
                </a:lnTo>
                <a:lnTo>
                  <a:pt x="321" y="720"/>
                </a:lnTo>
                <a:lnTo>
                  <a:pt x="336" y="694"/>
                </a:lnTo>
                <a:lnTo>
                  <a:pt x="347" y="671"/>
                </a:lnTo>
                <a:lnTo>
                  <a:pt x="356" y="649"/>
                </a:lnTo>
                <a:lnTo>
                  <a:pt x="362" y="632"/>
                </a:lnTo>
                <a:lnTo>
                  <a:pt x="368" y="616"/>
                </a:lnTo>
                <a:lnTo>
                  <a:pt x="429" y="643"/>
                </a:lnTo>
                <a:lnTo>
                  <a:pt x="429" y="643"/>
                </a:lnTo>
                <a:lnTo>
                  <a:pt x="418" y="653"/>
                </a:lnTo>
                <a:lnTo>
                  <a:pt x="394" y="675"/>
                </a:lnTo>
                <a:lnTo>
                  <a:pt x="380" y="689"/>
                </a:lnTo>
                <a:lnTo>
                  <a:pt x="369" y="702"/>
                </a:lnTo>
                <a:lnTo>
                  <a:pt x="360" y="715"/>
                </a:lnTo>
                <a:lnTo>
                  <a:pt x="357" y="721"/>
                </a:lnTo>
                <a:lnTo>
                  <a:pt x="355" y="726"/>
                </a:lnTo>
                <a:lnTo>
                  <a:pt x="355" y="726"/>
                </a:lnTo>
                <a:lnTo>
                  <a:pt x="352" y="743"/>
                </a:lnTo>
                <a:lnTo>
                  <a:pt x="351" y="760"/>
                </a:lnTo>
                <a:lnTo>
                  <a:pt x="351" y="777"/>
                </a:lnTo>
                <a:lnTo>
                  <a:pt x="350" y="795"/>
                </a:lnTo>
                <a:lnTo>
                  <a:pt x="350" y="795"/>
                </a:lnTo>
                <a:lnTo>
                  <a:pt x="349" y="807"/>
                </a:lnTo>
                <a:lnTo>
                  <a:pt x="348" y="829"/>
                </a:lnTo>
                <a:lnTo>
                  <a:pt x="349" y="853"/>
                </a:lnTo>
                <a:lnTo>
                  <a:pt x="351" y="882"/>
                </a:lnTo>
                <a:lnTo>
                  <a:pt x="357" y="914"/>
                </a:lnTo>
                <a:lnTo>
                  <a:pt x="360" y="929"/>
                </a:lnTo>
                <a:lnTo>
                  <a:pt x="364" y="944"/>
                </a:lnTo>
                <a:lnTo>
                  <a:pt x="369" y="958"/>
                </a:lnTo>
                <a:lnTo>
                  <a:pt x="375" y="972"/>
                </a:lnTo>
                <a:lnTo>
                  <a:pt x="381" y="985"/>
                </a:lnTo>
                <a:lnTo>
                  <a:pt x="389" y="997"/>
                </a:lnTo>
                <a:lnTo>
                  <a:pt x="389" y="997"/>
                </a:lnTo>
                <a:lnTo>
                  <a:pt x="423" y="1039"/>
                </a:lnTo>
                <a:lnTo>
                  <a:pt x="455" y="1077"/>
                </a:lnTo>
                <a:lnTo>
                  <a:pt x="512" y="1141"/>
                </a:lnTo>
                <a:lnTo>
                  <a:pt x="512" y="1141"/>
                </a:lnTo>
                <a:lnTo>
                  <a:pt x="519" y="1148"/>
                </a:lnTo>
                <a:lnTo>
                  <a:pt x="528" y="1156"/>
                </a:lnTo>
                <a:lnTo>
                  <a:pt x="551" y="1172"/>
                </a:lnTo>
                <a:lnTo>
                  <a:pt x="579" y="1190"/>
                </a:lnTo>
                <a:lnTo>
                  <a:pt x="611" y="1208"/>
                </a:lnTo>
                <a:lnTo>
                  <a:pt x="674" y="1243"/>
                </a:lnTo>
                <a:lnTo>
                  <a:pt x="703" y="1260"/>
                </a:lnTo>
                <a:lnTo>
                  <a:pt x="727" y="1273"/>
                </a:lnTo>
                <a:lnTo>
                  <a:pt x="727" y="1273"/>
                </a:lnTo>
                <a:lnTo>
                  <a:pt x="745" y="1285"/>
                </a:lnTo>
                <a:lnTo>
                  <a:pt x="758" y="1295"/>
                </a:lnTo>
                <a:lnTo>
                  <a:pt x="768" y="1303"/>
                </a:lnTo>
                <a:lnTo>
                  <a:pt x="777" y="1309"/>
                </a:lnTo>
                <a:lnTo>
                  <a:pt x="780" y="1311"/>
                </a:lnTo>
                <a:lnTo>
                  <a:pt x="785" y="1312"/>
                </a:lnTo>
                <a:lnTo>
                  <a:pt x="789" y="1313"/>
                </a:lnTo>
                <a:lnTo>
                  <a:pt x="794" y="1313"/>
                </a:lnTo>
                <a:lnTo>
                  <a:pt x="806" y="1311"/>
                </a:lnTo>
                <a:lnTo>
                  <a:pt x="822" y="1306"/>
                </a:lnTo>
                <a:lnTo>
                  <a:pt x="822" y="1306"/>
                </a:lnTo>
                <a:lnTo>
                  <a:pt x="853" y="1293"/>
                </a:lnTo>
                <a:lnTo>
                  <a:pt x="864" y="1288"/>
                </a:lnTo>
                <a:lnTo>
                  <a:pt x="872" y="1283"/>
                </a:lnTo>
                <a:lnTo>
                  <a:pt x="876" y="1279"/>
                </a:lnTo>
                <a:lnTo>
                  <a:pt x="879" y="1275"/>
                </a:lnTo>
                <a:lnTo>
                  <a:pt x="879" y="1273"/>
                </a:lnTo>
                <a:lnTo>
                  <a:pt x="875" y="1271"/>
                </a:lnTo>
                <a:lnTo>
                  <a:pt x="875" y="1271"/>
                </a:lnTo>
                <a:lnTo>
                  <a:pt x="870" y="1269"/>
                </a:lnTo>
                <a:lnTo>
                  <a:pt x="861" y="1266"/>
                </a:lnTo>
                <a:lnTo>
                  <a:pt x="840" y="1260"/>
                </a:lnTo>
                <a:lnTo>
                  <a:pt x="827" y="1255"/>
                </a:lnTo>
                <a:lnTo>
                  <a:pt x="815" y="1248"/>
                </a:lnTo>
                <a:lnTo>
                  <a:pt x="803" y="1241"/>
                </a:lnTo>
                <a:lnTo>
                  <a:pt x="798" y="1236"/>
                </a:lnTo>
                <a:lnTo>
                  <a:pt x="793" y="1231"/>
                </a:lnTo>
                <a:lnTo>
                  <a:pt x="793" y="1231"/>
                </a:lnTo>
                <a:lnTo>
                  <a:pt x="786" y="1220"/>
                </a:lnTo>
                <a:lnTo>
                  <a:pt x="781" y="1213"/>
                </a:lnTo>
                <a:lnTo>
                  <a:pt x="778" y="1205"/>
                </a:lnTo>
                <a:lnTo>
                  <a:pt x="777" y="1199"/>
                </a:lnTo>
                <a:lnTo>
                  <a:pt x="775" y="1189"/>
                </a:lnTo>
                <a:lnTo>
                  <a:pt x="773" y="1185"/>
                </a:lnTo>
                <a:lnTo>
                  <a:pt x="769" y="1180"/>
                </a:lnTo>
                <a:lnTo>
                  <a:pt x="769" y="1180"/>
                </a:lnTo>
                <a:close/>
                <a:moveTo>
                  <a:pt x="721" y="505"/>
                </a:moveTo>
                <a:lnTo>
                  <a:pt x="721" y="505"/>
                </a:lnTo>
                <a:lnTo>
                  <a:pt x="721" y="506"/>
                </a:lnTo>
                <a:lnTo>
                  <a:pt x="723" y="509"/>
                </a:lnTo>
                <a:lnTo>
                  <a:pt x="729" y="521"/>
                </a:lnTo>
                <a:lnTo>
                  <a:pt x="749" y="551"/>
                </a:lnTo>
                <a:lnTo>
                  <a:pt x="773" y="587"/>
                </a:lnTo>
                <a:lnTo>
                  <a:pt x="781" y="601"/>
                </a:lnTo>
                <a:lnTo>
                  <a:pt x="788" y="614"/>
                </a:lnTo>
                <a:lnTo>
                  <a:pt x="788" y="614"/>
                </a:lnTo>
                <a:lnTo>
                  <a:pt x="793" y="625"/>
                </a:lnTo>
                <a:lnTo>
                  <a:pt x="800" y="638"/>
                </a:lnTo>
                <a:lnTo>
                  <a:pt x="817" y="667"/>
                </a:lnTo>
                <a:lnTo>
                  <a:pt x="838" y="702"/>
                </a:lnTo>
                <a:lnTo>
                  <a:pt x="852" y="789"/>
                </a:lnTo>
                <a:lnTo>
                  <a:pt x="852" y="789"/>
                </a:lnTo>
                <a:lnTo>
                  <a:pt x="840" y="771"/>
                </a:lnTo>
                <a:lnTo>
                  <a:pt x="813" y="731"/>
                </a:lnTo>
                <a:lnTo>
                  <a:pt x="798" y="707"/>
                </a:lnTo>
                <a:lnTo>
                  <a:pt x="785" y="684"/>
                </a:lnTo>
                <a:lnTo>
                  <a:pt x="776" y="664"/>
                </a:lnTo>
                <a:lnTo>
                  <a:pt x="774" y="655"/>
                </a:lnTo>
                <a:lnTo>
                  <a:pt x="771" y="648"/>
                </a:lnTo>
                <a:lnTo>
                  <a:pt x="771" y="648"/>
                </a:lnTo>
                <a:lnTo>
                  <a:pt x="770" y="636"/>
                </a:lnTo>
                <a:lnTo>
                  <a:pt x="769" y="624"/>
                </a:lnTo>
                <a:lnTo>
                  <a:pt x="766" y="611"/>
                </a:lnTo>
                <a:lnTo>
                  <a:pt x="761" y="600"/>
                </a:lnTo>
                <a:lnTo>
                  <a:pt x="756" y="590"/>
                </a:lnTo>
                <a:lnTo>
                  <a:pt x="752" y="586"/>
                </a:lnTo>
                <a:lnTo>
                  <a:pt x="748" y="581"/>
                </a:lnTo>
                <a:lnTo>
                  <a:pt x="744" y="577"/>
                </a:lnTo>
                <a:lnTo>
                  <a:pt x="738" y="573"/>
                </a:lnTo>
                <a:lnTo>
                  <a:pt x="731" y="571"/>
                </a:lnTo>
                <a:lnTo>
                  <a:pt x="725" y="569"/>
                </a:lnTo>
                <a:lnTo>
                  <a:pt x="725" y="569"/>
                </a:lnTo>
                <a:lnTo>
                  <a:pt x="710" y="565"/>
                </a:lnTo>
                <a:lnTo>
                  <a:pt x="698" y="563"/>
                </a:lnTo>
                <a:lnTo>
                  <a:pt x="688" y="562"/>
                </a:lnTo>
                <a:lnTo>
                  <a:pt x="680" y="562"/>
                </a:lnTo>
                <a:lnTo>
                  <a:pt x="669" y="562"/>
                </a:lnTo>
                <a:lnTo>
                  <a:pt x="665" y="563"/>
                </a:lnTo>
                <a:lnTo>
                  <a:pt x="580" y="509"/>
                </a:lnTo>
                <a:lnTo>
                  <a:pt x="580" y="509"/>
                </a:lnTo>
                <a:lnTo>
                  <a:pt x="581" y="476"/>
                </a:lnTo>
                <a:lnTo>
                  <a:pt x="583" y="452"/>
                </a:lnTo>
                <a:lnTo>
                  <a:pt x="584" y="446"/>
                </a:lnTo>
                <a:lnTo>
                  <a:pt x="585" y="443"/>
                </a:lnTo>
                <a:lnTo>
                  <a:pt x="586" y="443"/>
                </a:lnTo>
                <a:lnTo>
                  <a:pt x="586" y="443"/>
                </a:lnTo>
                <a:lnTo>
                  <a:pt x="656" y="473"/>
                </a:lnTo>
                <a:lnTo>
                  <a:pt x="702" y="493"/>
                </a:lnTo>
                <a:lnTo>
                  <a:pt x="717" y="501"/>
                </a:lnTo>
                <a:lnTo>
                  <a:pt x="720" y="503"/>
                </a:lnTo>
                <a:lnTo>
                  <a:pt x="721" y="505"/>
                </a:lnTo>
                <a:lnTo>
                  <a:pt x="721" y="50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8C9627C9-C5DC-41FF-B72A-E74FFC6C4868}"/>
              </a:ext>
            </a:extLst>
          </p:cNvPr>
          <p:cNvSpPr>
            <a:spLocks/>
          </p:cNvSpPr>
          <p:nvPr/>
        </p:nvSpPr>
        <p:spPr bwMode="auto">
          <a:xfrm>
            <a:off x="740014" y="4343539"/>
            <a:ext cx="2447925" cy="1295262"/>
          </a:xfrm>
          <a:custGeom>
            <a:avLst/>
            <a:gdLst>
              <a:gd name="T0" fmla="*/ 284 w 2061"/>
              <a:gd name="T1" fmla="*/ 176 h 1091"/>
              <a:gd name="T2" fmla="*/ 400 w 2061"/>
              <a:gd name="T3" fmla="*/ 165 h 1091"/>
              <a:gd name="T4" fmla="*/ 334 w 2061"/>
              <a:gd name="T5" fmla="*/ 239 h 1091"/>
              <a:gd name="T6" fmla="*/ 130 w 2061"/>
              <a:gd name="T7" fmla="*/ 337 h 1091"/>
              <a:gd name="T8" fmla="*/ 3 w 2061"/>
              <a:gd name="T9" fmla="*/ 527 h 1091"/>
              <a:gd name="T10" fmla="*/ 38 w 2061"/>
              <a:gd name="T11" fmla="*/ 540 h 1091"/>
              <a:gd name="T12" fmla="*/ 349 w 2061"/>
              <a:gd name="T13" fmla="*/ 308 h 1091"/>
              <a:gd name="T14" fmla="*/ 459 w 2061"/>
              <a:gd name="T15" fmla="*/ 317 h 1091"/>
              <a:gd name="T16" fmla="*/ 160 w 2061"/>
              <a:gd name="T17" fmla="*/ 454 h 1091"/>
              <a:gd name="T18" fmla="*/ 99 w 2061"/>
              <a:gd name="T19" fmla="*/ 557 h 1091"/>
              <a:gd name="T20" fmla="*/ 76 w 2061"/>
              <a:gd name="T21" fmla="*/ 732 h 1091"/>
              <a:gd name="T22" fmla="*/ 219 w 2061"/>
              <a:gd name="T23" fmla="*/ 948 h 1091"/>
              <a:gd name="T24" fmla="*/ 204 w 2061"/>
              <a:gd name="T25" fmla="*/ 832 h 1091"/>
              <a:gd name="T26" fmla="*/ 179 w 2061"/>
              <a:gd name="T27" fmla="*/ 723 h 1091"/>
              <a:gd name="T28" fmla="*/ 197 w 2061"/>
              <a:gd name="T29" fmla="*/ 548 h 1091"/>
              <a:gd name="T30" fmla="*/ 262 w 2061"/>
              <a:gd name="T31" fmla="*/ 529 h 1091"/>
              <a:gd name="T32" fmla="*/ 244 w 2061"/>
              <a:gd name="T33" fmla="*/ 690 h 1091"/>
              <a:gd name="T34" fmla="*/ 266 w 2061"/>
              <a:gd name="T35" fmla="*/ 852 h 1091"/>
              <a:gd name="T36" fmla="*/ 452 w 2061"/>
              <a:gd name="T37" fmla="*/ 992 h 1091"/>
              <a:gd name="T38" fmla="*/ 371 w 2061"/>
              <a:gd name="T39" fmla="*/ 869 h 1091"/>
              <a:gd name="T40" fmla="*/ 332 w 2061"/>
              <a:gd name="T41" fmla="*/ 710 h 1091"/>
              <a:gd name="T42" fmla="*/ 514 w 2061"/>
              <a:gd name="T43" fmla="*/ 543 h 1091"/>
              <a:gd name="T44" fmla="*/ 504 w 2061"/>
              <a:gd name="T45" fmla="*/ 704 h 1091"/>
              <a:gd name="T46" fmla="*/ 508 w 2061"/>
              <a:gd name="T47" fmla="*/ 906 h 1091"/>
              <a:gd name="T48" fmla="*/ 698 w 2061"/>
              <a:gd name="T49" fmla="*/ 1063 h 1091"/>
              <a:gd name="T50" fmla="*/ 741 w 2061"/>
              <a:gd name="T51" fmla="*/ 1073 h 1091"/>
              <a:gd name="T52" fmla="*/ 787 w 2061"/>
              <a:gd name="T53" fmla="*/ 902 h 1091"/>
              <a:gd name="T54" fmla="*/ 773 w 2061"/>
              <a:gd name="T55" fmla="*/ 786 h 1091"/>
              <a:gd name="T56" fmla="*/ 689 w 2061"/>
              <a:gd name="T57" fmla="*/ 706 h 1091"/>
              <a:gd name="T58" fmla="*/ 689 w 2061"/>
              <a:gd name="T59" fmla="*/ 624 h 1091"/>
              <a:gd name="T60" fmla="*/ 765 w 2061"/>
              <a:gd name="T61" fmla="*/ 496 h 1091"/>
              <a:gd name="T62" fmla="*/ 997 w 2061"/>
              <a:gd name="T63" fmla="*/ 462 h 1091"/>
              <a:gd name="T64" fmla="*/ 1104 w 2061"/>
              <a:gd name="T65" fmla="*/ 458 h 1091"/>
              <a:gd name="T66" fmla="*/ 1253 w 2061"/>
              <a:gd name="T67" fmla="*/ 680 h 1091"/>
              <a:gd name="T68" fmla="*/ 1177 w 2061"/>
              <a:gd name="T69" fmla="*/ 791 h 1091"/>
              <a:gd name="T70" fmla="*/ 1185 w 2061"/>
              <a:gd name="T71" fmla="*/ 839 h 1091"/>
              <a:gd name="T72" fmla="*/ 1137 w 2061"/>
              <a:gd name="T73" fmla="*/ 1023 h 1091"/>
              <a:gd name="T74" fmla="*/ 1217 w 2061"/>
              <a:gd name="T75" fmla="*/ 1047 h 1091"/>
              <a:gd name="T76" fmla="*/ 1275 w 2061"/>
              <a:gd name="T77" fmla="*/ 1050 h 1091"/>
              <a:gd name="T78" fmla="*/ 1441 w 2061"/>
              <a:gd name="T79" fmla="*/ 886 h 1091"/>
              <a:gd name="T80" fmla="*/ 1399 w 2061"/>
              <a:gd name="T81" fmla="*/ 669 h 1091"/>
              <a:gd name="T82" fmla="*/ 1578 w 2061"/>
              <a:gd name="T83" fmla="*/ 584 h 1091"/>
              <a:gd name="T84" fmla="*/ 1601 w 2061"/>
              <a:gd name="T85" fmla="*/ 888 h 1091"/>
              <a:gd name="T86" fmla="*/ 1574 w 2061"/>
              <a:gd name="T87" fmla="*/ 990 h 1091"/>
              <a:gd name="T88" fmla="*/ 1663 w 2061"/>
              <a:gd name="T89" fmla="*/ 929 h 1091"/>
              <a:gd name="T90" fmla="*/ 1668 w 2061"/>
              <a:gd name="T91" fmla="*/ 735 h 1091"/>
              <a:gd name="T92" fmla="*/ 1641 w 2061"/>
              <a:gd name="T93" fmla="*/ 534 h 1091"/>
              <a:gd name="T94" fmla="*/ 1536 w 2061"/>
              <a:gd name="T95" fmla="*/ 390 h 1091"/>
              <a:gd name="T96" fmla="*/ 1888 w 2061"/>
              <a:gd name="T97" fmla="*/ 577 h 1091"/>
              <a:gd name="T98" fmla="*/ 1853 w 2061"/>
              <a:gd name="T99" fmla="*/ 686 h 1091"/>
              <a:gd name="T100" fmla="*/ 1927 w 2061"/>
              <a:gd name="T101" fmla="*/ 673 h 1091"/>
              <a:gd name="T102" fmla="*/ 1991 w 2061"/>
              <a:gd name="T103" fmla="*/ 594 h 1091"/>
              <a:gd name="T104" fmla="*/ 1844 w 2061"/>
              <a:gd name="T105" fmla="*/ 382 h 1091"/>
              <a:gd name="T106" fmla="*/ 1699 w 2061"/>
              <a:gd name="T107" fmla="*/ 234 h 1091"/>
              <a:gd name="T108" fmla="*/ 1989 w 2061"/>
              <a:gd name="T109" fmla="*/ 350 h 1091"/>
              <a:gd name="T110" fmla="*/ 2033 w 2061"/>
              <a:gd name="T111" fmla="*/ 337 h 1091"/>
              <a:gd name="T112" fmla="*/ 1842 w 2061"/>
              <a:gd name="T113" fmla="*/ 181 h 1091"/>
              <a:gd name="T114" fmla="*/ 1694 w 2061"/>
              <a:gd name="T115" fmla="*/ 116 h 1091"/>
              <a:gd name="T116" fmla="*/ 1339 w 2061"/>
              <a:gd name="T117" fmla="*/ 89 h 1091"/>
              <a:gd name="T118" fmla="*/ 1017 w 2061"/>
              <a:gd name="T119" fmla="*/ 0 h 1091"/>
              <a:gd name="T120" fmla="*/ 693 w 2061"/>
              <a:gd name="T121" fmla="*/ 55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1" h="1091">
                <a:moveTo>
                  <a:pt x="613" y="100"/>
                </a:moveTo>
                <a:lnTo>
                  <a:pt x="613" y="100"/>
                </a:lnTo>
                <a:lnTo>
                  <a:pt x="581" y="101"/>
                </a:lnTo>
                <a:lnTo>
                  <a:pt x="511" y="106"/>
                </a:lnTo>
                <a:lnTo>
                  <a:pt x="434" y="111"/>
                </a:lnTo>
                <a:lnTo>
                  <a:pt x="404" y="115"/>
                </a:lnTo>
                <a:lnTo>
                  <a:pt x="385" y="118"/>
                </a:lnTo>
                <a:lnTo>
                  <a:pt x="385" y="118"/>
                </a:lnTo>
                <a:lnTo>
                  <a:pt x="346" y="129"/>
                </a:lnTo>
                <a:lnTo>
                  <a:pt x="332" y="134"/>
                </a:lnTo>
                <a:lnTo>
                  <a:pt x="327" y="137"/>
                </a:lnTo>
                <a:lnTo>
                  <a:pt x="322" y="140"/>
                </a:lnTo>
                <a:lnTo>
                  <a:pt x="322" y="140"/>
                </a:lnTo>
                <a:lnTo>
                  <a:pt x="300" y="161"/>
                </a:lnTo>
                <a:lnTo>
                  <a:pt x="289" y="172"/>
                </a:lnTo>
                <a:lnTo>
                  <a:pt x="284" y="176"/>
                </a:lnTo>
                <a:lnTo>
                  <a:pt x="282" y="181"/>
                </a:lnTo>
                <a:lnTo>
                  <a:pt x="282" y="181"/>
                </a:lnTo>
                <a:lnTo>
                  <a:pt x="267" y="211"/>
                </a:lnTo>
                <a:lnTo>
                  <a:pt x="255" y="234"/>
                </a:lnTo>
                <a:lnTo>
                  <a:pt x="255" y="234"/>
                </a:lnTo>
                <a:lnTo>
                  <a:pt x="261" y="228"/>
                </a:lnTo>
                <a:lnTo>
                  <a:pt x="266" y="220"/>
                </a:lnTo>
                <a:lnTo>
                  <a:pt x="274" y="211"/>
                </a:lnTo>
                <a:lnTo>
                  <a:pt x="285" y="202"/>
                </a:lnTo>
                <a:lnTo>
                  <a:pt x="298" y="193"/>
                </a:lnTo>
                <a:lnTo>
                  <a:pt x="311" y="185"/>
                </a:lnTo>
                <a:lnTo>
                  <a:pt x="319" y="183"/>
                </a:lnTo>
                <a:lnTo>
                  <a:pt x="327" y="181"/>
                </a:lnTo>
                <a:lnTo>
                  <a:pt x="327" y="181"/>
                </a:lnTo>
                <a:lnTo>
                  <a:pt x="380" y="168"/>
                </a:lnTo>
                <a:lnTo>
                  <a:pt x="400" y="165"/>
                </a:lnTo>
                <a:lnTo>
                  <a:pt x="416" y="163"/>
                </a:lnTo>
                <a:lnTo>
                  <a:pt x="416" y="163"/>
                </a:lnTo>
                <a:lnTo>
                  <a:pt x="450" y="162"/>
                </a:lnTo>
                <a:lnTo>
                  <a:pt x="505" y="163"/>
                </a:lnTo>
                <a:lnTo>
                  <a:pt x="581" y="163"/>
                </a:lnTo>
                <a:lnTo>
                  <a:pt x="586" y="194"/>
                </a:lnTo>
                <a:lnTo>
                  <a:pt x="586" y="194"/>
                </a:lnTo>
                <a:lnTo>
                  <a:pt x="566" y="196"/>
                </a:lnTo>
                <a:lnTo>
                  <a:pt x="520" y="202"/>
                </a:lnTo>
                <a:lnTo>
                  <a:pt x="463" y="211"/>
                </a:lnTo>
                <a:lnTo>
                  <a:pt x="437" y="215"/>
                </a:lnTo>
                <a:lnTo>
                  <a:pt x="416" y="221"/>
                </a:lnTo>
                <a:lnTo>
                  <a:pt x="416" y="221"/>
                </a:lnTo>
                <a:lnTo>
                  <a:pt x="386" y="229"/>
                </a:lnTo>
                <a:lnTo>
                  <a:pt x="361" y="233"/>
                </a:lnTo>
                <a:lnTo>
                  <a:pt x="334" y="239"/>
                </a:lnTo>
                <a:lnTo>
                  <a:pt x="295" y="248"/>
                </a:lnTo>
                <a:lnTo>
                  <a:pt x="295" y="248"/>
                </a:lnTo>
                <a:lnTo>
                  <a:pt x="271" y="255"/>
                </a:lnTo>
                <a:lnTo>
                  <a:pt x="245" y="262"/>
                </a:lnTo>
                <a:lnTo>
                  <a:pt x="219" y="271"/>
                </a:lnTo>
                <a:lnTo>
                  <a:pt x="196" y="280"/>
                </a:lnTo>
                <a:lnTo>
                  <a:pt x="175" y="289"/>
                </a:lnTo>
                <a:lnTo>
                  <a:pt x="159" y="298"/>
                </a:lnTo>
                <a:lnTo>
                  <a:pt x="148" y="305"/>
                </a:lnTo>
                <a:lnTo>
                  <a:pt x="145" y="308"/>
                </a:lnTo>
                <a:lnTo>
                  <a:pt x="143" y="311"/>
                </a:lnTo>
                <a:lnTo>
                  <a:pt x="143" y="311"/>
                </a:lnTo>
                <a:lnTo>
                  <a:pt x="142" y="315"/>
                </a:lnTo>
                <a:lnTo>
                  <a:pt x="141" y="320"/>
                </a:lnTo>
                <a:lnTo>
                  <a:pt x="137" y="328"/>
                </a:lnTo>
                <a:lnTo>
                  <a:pt x="130" y="337"/>
                </a:lnTo>
                <a:lnTo>
                  <a:pt x="130" y="337"/>
                </a:lnTo>
                <a:lnTo>
                  <a:pt x="120" y="344"/>
                </a:lnTo>
                <a:lnTo>
                  <a:pt x="95" y="361"/>
                </a:lnTo>
                <a:lnTo>
                  <a:pt x="81" y="372"/>
                </a:lnTo>
                <a:lnTo>
                  <a:pt x="66" y="384"/>
                </a:lnTo>
                <a:lnTo>
                  <a:pt x="52" y="397"/>
                </a:lnTo>
                <a:lnTo>
                  <a:pt x="41" y="409"/>
                </a:lnTo>
                <a:lnTo>
                  <a:pt x="41" y="409"/>
                </a:lnTo>
                <a:lnTo>
                  <a:pt x="36" y="416"/>
                </a:lnTo>
                <a:lnTo>
                  <a:pt x="32" y="424"/>
                </a:lnTo>
                <a:lnTo>
                  <a:pt x="27" y="433"/>
                </a:lnTo>
                <a:lnTo>
                  <a:pt x="23" y="444"/>
                </a:lnTo>
                <a:lnTo>
                  <a:pt x="16" y="465"/>
                </a:lnTo>
                <a:lnTo>
                  <a:pt x="10" y="487"/>
                </a:lnTo>
                <a:lnTo>
                  <a:pt x="6" y="509"/>
                </a:lnTo>
                <a:lnTo>
                  <a:pt x="3" y="527"/>
                </a:lnTo>
                <a:lnTo>
                  <a:pt x="0" y="543"/>
                </a:lnTo>
                <a:lnTo>
                  <a:pt x="0" y="543"/>
                </a:lnTo>
                <a:lnTo>
                  <a:pt x="1" y="556"/>
                </a:lnTo>
                <a:lnTo>
                  <a:pt x="6" y="584"/>
                </a:lnTo>
                <a:lnTo>
                  <a:pt x="8" y="596"/>
                </a:lnTo>
                <a:lnTo>
                  <a:pt x="12" y="607"/>
                </a:lnTo>
                <a:lnTo>
                  <a:pt x="14" y="611"/>
                </a:lnTo>
                <a:lnTo>
                  <a:pt x="15" y="613"/>
                </a:lnTo>
                <a:lnTo>
                  <a:pt x="17" y="613"/>
                </a:lnTo>
                <a:lnTo>
                  <a:pt x="18" y="611"/>
                </a:lnTo>
                <a:lnTo>
                  <a:pt x="18" y="611"/>
                </a:lnTo>
                <a:lnTo>
                  <a:pt x="22" y="603"/>
                </a:lnTo>
                <a:lnTo>
                  <a:pt x="25" y="593"/>
                </a:lnTo>
                <a:lnTo>
                  <a:pt x="31" y="569"/>
                </a:lnTo>
                <a:lnTo>
                  <a:pt x="36" y="548"/>
                </a:lnTo>
                <a:lnTo>
                  <a:pt x="38" y="540"/>
                </a:lnTo>
                <a:lnTo>
                  <a:pt x="41" y="534"/>
                </a:lnTo>
                <a:lnTo>
                  <a:pt x="41" y="534"/>
                </a:lnTo>
                <a:lnTo>
                  <a:pt x="47" y="526"/>
                </a:lnTo>
                <a:lnTo>
                  <a:pt x="57" y="512"/>
                </a:lnTo>
                <a:lnTo>
                  <a:pt x="76" y="490"/>
                </a:lnTo>
                <a:lnTo>
                  <a:pt x="76" y="490"/>
                </a:lnTo>
                <a:lnTo>
                  <a:pt x="98" y="464"/>
                </a:lnTo>
                <a:lnTo>
                  <a:pt x="138" y="419"/>
                </a:lnTo>
                <a:lnTo>
                  <a:pt x="193" y="355"/>
                </a:lnTo>
                <a:lnTo>
                  <a:pt x="193" y="355"/>
                </a:lnTo>
                <a:lnTo>
                  <a:pt x="254" y="334"/>
                </a:lnTo>
                <a:lnTo>
                  <a:pt x="300" y="320"/>
                </a:lnTo>
                <a:lnTo>
                  <a:pt x="319" y="314"/>
                </a:lnTo>
                <a:lnTo>
                  <a:pt x="331" y="311"/>
                </a:lnTo>
                <a:lnTo>
                  <a:pt x="331" y="311"/>
                </a:lnTo>
                <a:lnTo>
                  <a:pt x="349" y="308"/>
                </a:lnTo>
                <a:lnTo>
                  <a:pt x="384" y="305"/>
                </a:lnTo>
                <a:lnTo>
                  <a:pt x="479" y="297"/>
                </a:lnTo>
                <a:lnTo>
                  <a:pt x="608" y="288"/>
                </a:lnTo>
                <a:lnTo>
                  <a:pt x="608" y="288"/>
                </a:lnTo>
                <a:lnTo>
                  <a:pt x="611" y="302"/>
                </a:lnTo>
                <a:lnTo>
                  <a:pt x="611" y="311"/>
                </a:lnTo>
                <a:lnTo>
                  <a:pt x="609" y="314"/>
                </a:lnTo>
                <a:lnTo>
                  <a:pt x="608" y="315"/>
                </a:lnTo>
                <a:lnTo>
                  <a:pt x="608" y="315"/>
                </a:lnTo>
                <a:lnTo>
                  <a:pt x="588" y="313"/>
                </a:lnTo>
                <a:lnTo>
                  <a:pt x="568" y="311"/>
                </a:lnTo>
                <a:lnTo>
                  <a:pt x="541" y="311"/>
                </a:lnTo>
                <a:lnTo>
                  <a:pt x="510" y="311"/>
                </a:lnTo>
                <a:lnTo>
                  <a:pt x="493" y="313"/>
                </a:lnTo>
                <a:lnTo>
                  <a:pt x="476" y="314"/>
                </a:lnTo>
                <a:lnTo>
                  <a:pt x="459" y="317"/>
                </a:lnTo>
                <a:lnTo>
                  <a:pt x="440" y="322"/>
                </a:lnTo>
                <a:lnTo>
                  <a:pt x="422" y="326"/>
                </a:lnTo>
                <a:lnTo>
                  <a:pt x="403" y="333"/>
                </a:lnTo>
                <a:lnTo>
                  <a:pt x="403" y="333"/>
                </a:lnTo>
                <a:lnTo>
                  <a:pt x="368" y="345"/>
                </a:lnTo>
                <a:lnTo>
                  <a:pt x="339" y="355"/>
                </a:lnTo>
                <a:lnTo>
                  <a:pt x="291" y="372"/>
                </a:lnTo>
                <a:lnTo>
                  <a:pt x="270" y="380"/>
                </a:lnTo>
                <a:lnTo>
                  <a:pt x="251" y="389"/>
                </a:lnTo>
                <a:lnTo>
                  <a:pt x="231" y="400"/>
                </a:lnTo>
                <a:lnTo>
                  <a:pt x="210" y="414"/>
                </a:lnTo>
                <a:lnTo>
                  <a:pt x="210" y="414"/>
                </a:lnTo>
                <a:lnTo>
                  <a:pt x="191" y="427"/>
                </a:lnTo>
                <a:lnTo>
                  <a:pt x="178" y="438"/>
                </a:lnTo>
                <a:lnTo>
                  <a:pt x="168" y="447"/>
                </a:lnTo>
                <a:lnTo>
                  <a:pt x="160" y="454"/>
                </a:lnTo>
                <a:lnTo>
                  <a:pt x="157" y="461"/>
                </a:lnTo>
                <a:lnTo>
                  <a:pt x="155" y="465"/>
                </a:lnTo>
                <a:lnTo>
                  <a:pt x="152" y="472"/>
                </a:lnTo>
                <a:lnTo>
                  <a:pt x="152" y="472"/>
                </a:lnTo>
                <a:lnTo>
                  <a:pt x="152" y="474"/>
                </a:lnTo>
                <a:lnTo>
                  <a:pt x="155" y="473"/>
                </a:lnTo>
                <a:lnTo>
                  <a:pt x="158" y="470"/>
                </a:lnTo>
                <a:lnTo>
                  <a:pt x="155" y="475"/>
                </a:lnTo>
                <a:lnTo>
                  <a:pt x="139" y="499"/>
                </a:lnTo>
                <a:lnTo>
                  <a:pt x="139" y="499"/>
                </a:lnTo>
                <a:lnTo>
                  <a:pt x="128" y="515"/>
                </a:lnTo>
                <a:lnTo>
                  <a:pt x="119" y="528"/>
                </a:lnTo>
                <a:lnTo>
                  <a:pt x="107" y="542"/>
                </a:lnTo>
                <a:lnTo>
                  <a:pt x="100" y="551"/>
                </a:lnTo>
                <a:lnTo>
                  <a:pt x="99" y="554"/>
                </a:lnTo>
                <a:lnTo>
                  <a:pt x="99" y="557"/>
                </a:lnTo>
                <a:lnTo>
                  <a:pt x="99" y="557"/>
                </a:lnTo>
                <a:lnTo>
                  <a:pt x="99" y="561"/>
                </a:lnTo>
                <a:lnTo>
                  <a:pt x="98" y="569"/>
                </a:lnTo>
                <a:lnTo>
                  <a:pt x="92" y="590"/>
                </a:lnTo>
                <a:lnTo>
                  <a:pt x="86" y="616"/>
                </a:lnTo>
                <a:lnTo>
                  <a:pt x="81" y="642"/>
                </a:lnTo>
                <a:lnTo>
                  <a:pt x="81" y="642"/>
                </a:lnTo>
                <a:lnTo>
                  <a:pt x="77" y="662"/>
                </a:lnTo>
                <a:lnTo>
                  <a:pt x="76" y="674"/>
                </a:lnTo>
                <a:lnTo>
                  <a:pt x="76" y="696"/>
                </a:lnTo>
                <a:lnTo>
                  <a:pt x="76" y="696"/>
                </a:lnTo>
                <a:lnTo>
                  <a:pt x="76" y="705"/>
                </a:lnTo>
                <a:lnTo>
                  <a:pt x="75" y="711"/>
                </a:lnTo>
                <a:lnTo>
                  <a:pt x="75" y="719"/>
                </a:lnTo>
                <a:lnTo>
                  <a:pt x="76" y="732"/>
                </a:lnTo>
                <a:lnTo>
                  <a:pt x="76" y="732"/>
                </a:lnTo>
                <a:lnTo>
                  <a:pt x="80" y="757"/>
                </a:lnTo>
                <a:lnTo>
                  <a:pt x="85" y="793"/>
                </a:lnTo>
                <a:lnTo>
                  <a:pt x="90" y="811"/>
                </a:lnTo>
                <a:lnTo>
                  <a:pt x="94" y="829"/>
                </a:lnTo>
                <a:lnTo>
                  <a:pt x="101" y="842"/>
                </a:lnTo>
                <a:lnTo>
                  <a:pt x="104" y="848"/>
                </a:lnTo>
                <a:lnTo>
                  <a:pt x="108" y="852"/>
                </a:lnTo>
                <a:lnTo>
                  <a:pt x="108" y="852"/>
                </a:lnTo>
                <a:lnTo>
                  <a:pt x="133" y="878"/>
                </a:lnTo>
                <a:lnTo>
                  <a:pt x="171" y="914"/>
                </a:lnTo>
                <a:lnTo>
                  <a:pt x="189" y="931"/>
                </a:lnTo>
                <a:lnTo>
                  <a:pt x="204" y="943"/>
                </a:lnTo>
                <a:lnTo>
                  <a:pt x="210" y="947"/>
                </a:lnTo>
                <a:lnTo>
                  <a:pt x="215" y="949"/>
                </a:lnTo>
                <a:lnTo>
                  <a:pt x="218" y="949"/>
                </a:lnTo>
                <a:lnTo>
                  <a:pt x="219" y="948"/>
                </a:lnTo>
                <a:lnTo>
                  <a:pt x="219" y="947"/>
                </a:lnTo>
                <a:lnTo>
                  <a:pt x="219" y="947"/>
                </a:lnTo>
                <a:lnTo>
                  <a:pt x="219" y="942"/>
                </a:lnTo>
                <a:lnTo>
                  <a:pt x="218" y="938"/>
                </a:lnTo>
                <a:lnTo>
                  <a:pt x="214" y="926"/>
                </a:lnTo>
                <a:lnTo>
                  <a:pt x="202" y="902"/>
                </a:lnTo>
                <a:lnTo>
                  <a:pt x="195" y="888"/>
                </a:lnTo>
                <a:lnTo>
                  <a:pt x="190" y="876"/>
                </a:lnTo>
                <a:lnTo>
                  <a:pt x="187" y="865"/>
                </a:lnTo>
                <a:lnTo>
                  <a:pt x="187" y="860"/>
                </a:lnTo>
                <a:lnTo>
                  <a:pt x="188" y="857"/>
                </a:lnTo>
                <a:lnTo>
                  <a:pt x="188" y="857"/>
                </a:lnTo>
                <a:lnTo>
                  <a:pt x="191" y="851"/>
                </a:lnTo>
                <a:lnTo>
                  <a:pt x="195" y="846"/>
                </a:lnTo>
                <a:lnTo>
                  <a:pt x="202" y="837"/>
                </a:lnTo>
                <a:lnTo>
                  <a:pt x="204" y="832"/>
                </a:lnTo>
                <a:lnTo>
                  <a:pt x="206" y="827"/>
                </a:lnTo>
                <a:lnTo>
                  <a:pt x="206" y="820"/>
                </a:lnTo>
                <a:lnTo>
                  <a:pt x="206" y="812"/>
                </a:lnTo>
                <a:lnTo>
                  <a:pt x="206" y="812"/>
                </a:lnTo>
                <a:lnTo>
                  <a:pt x="204" y="799"/>
                </a:lnTo>
                <a:lnTo>
                  <a:pt x="202" y="790"/>
                </a:lnTo>
                <a:lnTo>
                  <a:pt x="197" y="772"/>
                </a:lnTo>
                <a:lnTo>
                  <a:pt x="197" y="772"/>
                </a:lnTo>
                <a:lnTo>
                  <a:pt x="195" y="765"/>
                </a:lnTo>
                <a:lnTo>
                  <a:pt x="191" y="760"/>
                </a:lnTo>
                <a:lnTo>
                  <a:pt x="185" y="749"/>
                </a:lnTo>
                <a:lnTo>
                  <a:pt x="181" y="744"/>
                </a:lnTo>
                <a:lnTo>
                  <a:pt x="179" y="738"/>
                </a:lnTo>
                <a:lnTo>
                  <a:pt x="178" y="730"/>
                </a:lnTo>
                <a:lnTo>
                  <a:pt x="179" y="723"/>
                </a:lnTo>
                <a:lnTo>
                  <a:pt x="179" y="723"/>
                </a:lnTo>
                <a:lnTo>
                  <a:pt x="184" y="702"/>
                </a:lnTo>
                <a:lnTo>
                  <a:pt x="189" y="680"/>
                </a:lnTo>
                <a:lnTo>
                  <a:pt x="195" y="660"/>
                </a:lnTo>
                <a:lnTo>
                  <a:pt x="202" y="642"/>
                </a:lnTo>
                <a:lnTo>
                  <a:pt x="202" y="642"/>
                </a:lnTo>
                <a:lnTo>
                  <a:pt x="207" y="629"/>
                </a:lnTo>
                <a:lnTo>
                  <a:pt x="209" y="623"/>
                </a:lnTo>
                <a:lnTo>
                  <a:pt x="210" y="617"/>
                </a:lnTo>
                <a:lnTo>
                  <a:pt x="210" y="611"/>
                </a:lnTo>
                <a:lnTo>
                  <a:pt x="209" y="603"/>
                </a:lnTo>
                <a:lnTo>
                  <a:pt x="206" y="584"/>
                </a:lnTo>
                <a:lnTo>
                  <a:pt x="206" y="584"/>
                </a:lnTo>
                <a:lnTo>
                  <a:pt x="202" y="567"/>
                </a:lnTo>
                <a:lnTo>
                  <a:pt x="198" y="558"/>
                </a:lnTo>
                <a:lnTo>
                  <a:pt x="197" y="554"/>
                </a:lnTo>
                <a:lnTo>
                  <a:pt x="197" y="548"/>
                </a:lnTo>
                <a:lnTo>
                  <a:pt x="197" y="548"/>
                </a:lnTo>
                <a:lnTo>
                  <a:pt x="198" y="546"/>
                </a:lnTo>
                <a:lnTo>
                  <a:pt x="200" y="543"/>
                </a:lnTo>
                <a:lnTo>
                  <a:pt x="208" y="537"/>
                </a:lnTo>
                <a:lnTo>
                  <a:pt x="219" y="530"/>
                </a:lnTo>
                <a:lnTo>
                  <a:pt x="232" y="522"/>
                </a:lnTo>
                <a:lnTo>
                  <a:pt x="255" y="509"/>
                </a:lnTo>
                <a:lnTo>
                  <a:pt x="269" y="503"/>
                </a:lnTo>
                <a:lnTo>
                  <a:pt x="269" y="503"/>
                </a:lnTo>
                <a:lnTo>
                  <a:pt x="270" y="503"/>
                </a:lnTo>
                <a:lnTo>
                  <a:pt x="272" y="504"/>
                </a:lnTo>
                <a:lnTo>
                  <a:pt x="272" y="505"/>
                </a:lnTo>
                <a:lnTo>
                  <a:pt x="272" y="509"/>
                </a:lnTo>
                <a:lnTo>
                  <a:pt x="271" y="513"/>
                </a:lnTo>
                <a:lnTo>
                  <a:pt x="267" y="520"/>
                </a:lnTo>
                <a:lnTo>
                  <a:pt x="262" y="529"/>
                </a:lnTo>
                <a:lnTo>
                  <a:pt x="255" y="539"/>
                </a:lnTo>
                <a:lnTo>
                  <a:pt x="255" y="539"/>
                </a:lnTo>
                <a:lnTo>
                  <a:pt x="247" y="551"/>
                </a:lnTo>
                <a:lnTo>
                  <a:pt x="242" y="565"/>
                </a:lnTo>
                <a:lnTo>
                  <a:pt x="238" y="578"/>
                </a:lnTo>
                <a:lnTo>
                  <a:pt x="235" y="592"/>
                </a:lnTo>
                <a:lnTo>
                  <a:pt x="233" y="604"/>
                </a:lnTo>
                <a:lnTo>
                  <a:pt x="233" y="616"/>
                </a:lnTo>
                <a:lnTo>
                  <a:pt x="233" y="637"/>
                </a:lnTo>
                <a:lnTo>
                  <a:pt x="233" y="637"/>
                </a:lnTo>
                <a:lnTo>
                  <a:pt x="234" y="645"/>
                </a:lnTo>
                <a:lnTo>
                  <a:pt x="236" y="653"/>
                </a:lnTo>
                <a:lnTo>
                  <a:pt x="241" y="667"/>
                </a:lnTo>
                <a:lnTo>
                  <a:pt x="243" y="673"/>
                </a:lnTo>
                <a:lnTo>
                  <a:pt x="244" y="681"/>
                </a:lnTo>
                <a:lnTo>
                  <a:pt x="244" y="690"/>
                </a:lnTo>
                <a:lnTo>
                  <a:pt x="242" y="700"/>
                </a:lnTo>
                <a:lnTo>
                  <a:pt x="242" y="700"/>
                </a:lnTo>
                <a:lnTo>
                  <a:pt x="235" y="719"/>
                </a:lnTo>
                <a:lnTo>
                  <a:pt x="231" y="734"/>
                </a:lnTo>
                <a:lnTo>
                  <a:pt x="229" y="741"/>
                </a:lnTo>
                <a:lnTo>
                  <a:pt x="229" y="746"/>
                </a:lnTo>
                <a:lnTo>
                  <a:pt x="231" y="753"/>
                </a:lnTo>
                <a:lnTo>
                  <a:pt x="233" y="758"/>
                </a:lnTo>
                <a:lnTo>
                  <a:pt x="233" y="758"/>
                </a:lnTo>
                <a:lnTo>
                  <a:pt x="242" y="776"/>
                </a:lnTo>
                <a:lnTo>
                  <a:pt x="252" y="801"/>
                </a:lnTo>
                <a:lnTo>
                  <a:pt x="261" y="824"/>
                </a:lnTo>
                <a:lnTo>
                  <a:pt x="263" y="833"/>
                </a:lnTo>
                <a:lnTo>
                  <a:pt x="264" y="839"/>
                </a:lnTo>
                <a:lnTo>
                  <a:pt x="264" y="839"/>
                </a:lnTo>
                <a:lnTo>
                  <a:pt x="266" y="852"/>
                </a:lnTo>
                <a:lnTo>
                  <a:pt x="271" y="873"/>
                </a:lnTo>
                <a:lnTo>
                  <a:pt x="275" y="884"/>
                </a:lnTo>
                <a:lnTo>
                  <a:pt x="280" y="894"/>
                </a:lnTo>
                <a:lnTo>
                  <a:pt x="285" y="903"/>
                </a:lnTo>
                <a:lnTo>
                  <a:pt x="291" y="911"/>
                </a:lnTo>
                <a:lnTo>
                  <a:pt x="291" y="911"/>
                </a:lnTo>
                <a:lnTo>
                  <a:pt x="302" y="920"/>
                </a:lnTo>
                <a:lnTo>
                  <a:pt x="323" y="933"/>
                </a:lnTo>
                <a:lnTo>
                  <a:pt x="349" y="948"/>
                </a:lnTo>
                <a:lnTo>
                  <a:pt x="378" y="964"/>
                </a:lnTo>
                <a:lnTo>
                  <a:pt x="406" y="978"/>
                </a:lnTo>
                <a:lnTo>
                  <a:pt x="429" y="989"/>
                </a:lnTo>
                <a:lnTo>
                  <a:pt x="438" y="992"/>
                </a:lnTo>
                <a:lnTo>
                  <a:pt x="446" y="994"/>
                </a:lnTo>
                <a:lnTo>
                  <a:pt x="451" y="994"/>
                </a:lnTo>
                <a:lnTo>
                  <a:pt x="452" y="992"/>
                </a:lnTo>
                <a:lnTo>
                  <a:pt x="452" y="991"/>
                </a:lnTo>
                <a:lnTo>
                  <a:pt x="452" y="991"/>
                </a:lnTo>
                <a:lnTo>
                  <a:pt x="451" y="988"/>
                </a:lnTo>
                <a:lnTo>
                  <a:pt x="447" y="983"/>
                </a:lnTo>
                <a:lnTo>
                  <a:pt x="436" y="972"/>
                </a:lnTo>
                <a:lnTo>
                  <a:pt x="419" y="960"/>
                </a:lnTo>
                <a:lnTo>
                  <a:pt x="403" y="947"/>
                </a:lnTo>
                <a:lnTo>
                  <a:pt x="385" y="933"/>
                </a:lnTo>
                <a:lnTo>
                  <a:pt x="370" y="920"/>
                </a:lnTo>
                <a:lnTo>
                  <a:pt x="365" y="914"/>
                </a:lnTo>
                <a:lnTo>
                  <a:pt x="360" y="910"/>
                </a:lnTo>
                <a:lnTo>
                  <a:pt x="358" y="905"/>
                </a:lnTo>
                <a:lnTo>
                  <a:pt x="358" y="902"/>
                </a:lnTo>
                <a:lnTo>
                  <a:pt x="358" y="902"/>
                </a:lnTo>
                <a:lnTo>
                  <a:pt x="365" y="887"/>
                </a:lnTo>
                <a:lnTo>
                  <a:pt x="371" y="869"/>
                </a:lnTo>
                <a:lnTo>
                  <a:pt x="378" y="854"/>
                </a:lnTo>
                <a:lnTo>
                  <a:pt x="380" y="848"/>
                </a:lnTo>
                <a:lnTo>
                  <a:pt x="380" y="844"/>
                </a:lnTo>
                <a:lnTo>
                  <a:pt x="380" y="844"/>
                </a:lnTo>
                <a:lnTo>
                  <a:pt x="377" y="835"/>
                </a:lnTo>
                <a:lnTo>
                  <a:pt x="372" y="820"/>
                </a:lnTo>
                <a:lnTo>
                  <a:pt x="358" y="790"/>
                </a:lnTo>
                <a:lnTo>
                  <a:pt x="358" y="790"/>
                </a:lnTo>
                <a:lnTo>
                  <a:pt x="350" y="775"/>
                </a:lnTo>
                <a:lnTo>
                  <a:pt x="341" y="757"/>
                </a:lnTo>
                <a:lnTo>
                  <a:pt x="337" y="748"/>
                </a:lnTo>
                <a:lnTo>
                  <a:pt x="333" y="739"/>
                </a:lnTo>
                <a:lnTo>
                  <a:pt x="331" y="730"/>
                </a:lnTo>
                <a:lnTo>
                  <a:pt x="331" y="723"/>
                </a:lnTo>
                <a:lnTo>
                  <a:pt x="331" y="723"/>
                </a:lnTo>
                <a:lnTo>
                  <a:pt x="332" y="710"/>
                </a:lnTo>
                <a:lnTo>
                  <a:pt x="333" y="700"/>
                </a:lnTo>
                <a:lnTo>
                  <a:pt x="336" y="687"/>
                </a:lnTo>
                <a:lnTo>
                  <a:pt x="336" y="664"/>
                </a:lnTo>
                <a:lnTo>
                  <a:pt x="336" y="664"/>
                </a:lnTo>
                <a:lnTo>
                  <a:pt x="334" y="635"/>
                </a:lnTo>
                <a:lnTo>
                  <a:pt x="333" y="610"/>
                </a:lnTo>
                <a:lnTo>
                  <a:pt x="331" y="584"/>
                </a:lnTo>
                <a:lnTo>
                  <a:pt x="331" y="584"/>
                </a:lnTo>
                <a:lnTo>
                  <a:pt x="375" y="577"/>
                </a:lnTo>
                <a:lnTo>
                  <a:pt x="410" y="571"/>
                </a:lnTo>
                <a:lnTo>
                  <a:pt x="438" y="566"/>
                </a:lnTo>
                <a:lnTo>
                  <a:pt x="438" y="566"/>
                </a:lnTo>
                <a:lnTo>
                  <a:pt x="482" y="555"/>
                </a:lnTo>
                <a:lnTo>
                  <a:pt x="505" y="548"/>
                </a:lnTo>
                <a:lnTo>
                  <a:pt x="514" y="543"/>
                </a:lnTo>
                <a:lnTo>
                  <a:pt x="514" y="543"/>
                </a:lnTo>
                <a:lnTo>
                  <a:pt x="510" y="575"/>
                </a:lnTo>
                <a:lnTo>
                  <a:pt x="505" y="611"/>
                </a:lnTo>
                <a:lnTo>
                  <a:pt x="505" y="611"/>
                </a:lnTo>
                <a:lnTo>
                  <a:pt x="504" y="613"/>
                </a:lnTo>
                <a:lnTo>
                  <a:pt x="503" y="616"/>
                </a:lnTo>
                <a:lnTo>
                  <a:pt x="499" y="625"/>
                </a:lnTo>
                <a:lnTo>
                  <a:pt x="495" y="633"/>
                </a:lnTo>
                <a:lnTo>
                  <a:pt x="493" y="642"/>
                </a:lnTo>
                <a:lnTo>
                  <a:pt x="492" y="652"/>
                </a:lnTo>
                <a:lnTo>
                  <a:pt x="492" y="664"/>
                </a:lnTo>
                <a:lnTo>
                  <a:pt x="492" y="664"/>
                </a:lnTo>
                <a:lnTo>
                  <a:pt x="493" y="677"/>
                </a:lnTo>
                <a:lnTo>
                  <a:pt x="495" y="686"/>
                </a:lnTo>
                <a:lnTo>
                  <a:pt x="499" y="693"/>
                </a:lnTo>
                <a:lnTo>
                  <a:pt x="502" y="699"/>
                </a:lnTo>
                <a:lnTo>
                  <a:pt x="504" y="704"/>
                </a:lnTo>
                <a:lnTo>
                  <a:pt x="507" y="708"/>
                </a:lnTo>
                <a:lnTo>
                  <a:pt x="507" y="713"/>
                </a:lnTo>
                <a:lnTo>
                  <a:pt x="505" y="718"/>
                </a:lnTo>
                <a:lnTo>
                  <a:pt x="505" y="718"/>
                </a:lnTo>
                <a:lnTo>
                  <a:pt x="498" y="734"/>
                </a:lnTo>
                <a:lnTo>
                  <a:pt x="489" y="755"/>
                </a:lnTo>
                <a:lnTo>
                  <a:pt x="480" y="780"/>
                </a:lnTo>
                <a:lnTo>
                  <a:pt x="476" y="792"/>
                </a:lnTo>
                <a:lnTo>
                  <a:pt x="474" y="803"/>
                </a:lnTo>
                <a:lnTo>
                  <a:pt x="474" y="803"/>
                </a:lnTo>
                <a:lnTo>
                  <a:pt x="474" y="810"/>
                </a:lnTo>
                <a:lnTo>
                  <a:pt x="474" y="818"/>
                </a:lnTo>
                <a:lnTo>
                  <a:pt x="479" y="837"/>
                </a:lnTo>
                <a:lnTo>
                  <a:pt x="486" y="859"/>
                </a:lnTo>
                <a:lnTo>
                  <a:pt x="497" y="884"/>
                </a:lnTo>
                <a:lnTo>
                  <a:pt x="508" y="906"/>
                </a:lnTo>
                <a:lnTo>
                  <a:pt x="520" y="926"/>
                </a:lnTo>
                <a:lnTo>
                  <a:pt x="527" y="935"/>
                </a:lnTo>
                <a:lnTo>
                  <a:pt x="533" y="942"/>
                </a:lnTo>
                <a:lnTo>
                  <a:pt x="539" y="948"/>
                </a:lnTo>
                <a:lnTo>
                  <a:pt x="546" y="951"/>
                </a:lnTo>
                <a:lnTo>
                  <a:pt x="546" y="951"/>
                </a:lnTo>
                <a:lnTo>
                  <a:pt x="552" y="954"/>
                </a:lnTo>
                <a:lnTo>
                  <a:pt x="561" y="960"/>
                </a:lnTo>
                <a:lnTo>
                  <a:pt x="584" y="976"/>
                </a:lnTo>
                <a:lnTo>
                  <a:pt x="608" y="995"/>
                </a:lnTo>
                <a:lnTo>
                  <a:pt x="634" y="1015"/>
                </a:lnTo>
                <a:lnTo>
                  <a:pt x="679" y="1051"/>
                </a:lnTo>
                <a:lnTo>
                  <a:pt x="692" y="1061"/>
                </a:lnTo>
                <a:lnTo>
                  <a:pt x="697" y="1063"/>
                </a:lnTo>
                <a:lnTo>
                  <a:pt x="698" y="1063"/>
                </a:lnTo>
                <a:lnTo>
                  <a:pt x="698" y="1063"/>
                </a:lnTo>
                <a:lnTo>
                  <a:pt x="698" y="1063"/>
                </a:lnTo>
                <a:lnTo>
                  <a:pt x="698" y="1041"/>
                </a:lnTo>
                <a:lnTo>
                  <a:pt x="699" y="999"/>
                </a:lnTo>
                <a:lnTo>
                  <a:pt x="701" y="980"/>
                </a:lnTo>
                <a:lnTo>
                  <a:pt x="702" y="964"/>
                </a:lnTo>
                <a:lnTo>
                  <a:pt x="703" y="960"/>
                </a:lnTo>
                <a:lnTo>
                  <a:pt x="704" y="958"/>
                </a:lnTo>
                <a:lnTo>
                  <a:pt x="704" y="957"/>
                </a:lnTo>
                <a:lnTo>
                  <a:pt x="705" y="957"/>
                </a:lnTo>
                <a:lnTo>
                  <a:pt x="707" y="960"/>
                </a:lnTo>
                <a:lnTo>
                  <a:pt x="707" y="960"/>
                </a:lnTo>
                <a:lnTo>
                  <a:pt x="716" y="994"/>
                </a:lnTo>
                <a:lnTo>
                  <a:pt x="722" y="1017"/>
                </a:lnTo>
                <a:lnTo>
                  <a:pt x="729" y="1042"/>
                </a:lnTo>
                <a:lnTo>
                  <a:pt x="737" y="1064"/>
                </a:lnTo>
                <a:lnTo>
                  <a:pt x="741" y="1073"/>
                </a:lnTo>
                <a:lnTo>
                  <a:pt x="745" y="1081"/>
                </a:lnTo>
                <a:lnTo>
                  <a:pt x="749" y="1085"/>
                </a:lnTo>
                <a:lnTo>
                  <a:pt x="752" y="1089"/>
                </a:lnTo>
                <a:lnTo>
                  <a:pt x="755" y="1089"/>
                </a:lnTo>
                <a:lnTo>
                  <a:pt x="757" y="1089"/>
                </a:lnTo>
                <a:lnTo>
                  <a:pt x="758" y="1088"/>
                </a:lnTo>
                <a:lnTo>
                  <a:pt x="760" y="1085"/>
                </a:lnTo>
                <a:lnTo>
                  <a:pt x="760" y="1085"/>
                </a:lnTo>
                <a:lnTo>
                  <a:pt x="764" y="1079"/>
                </a:lnTo>
                <a:lnTo>
                  <a:pt x="767" y="1070"/>
                </a:lnTo>
                <a:lnTo>
                  <a:pt x="770" y="1059"/>
                </a:lnTo>
                <a:lnTo>
                  <a:pt x="773" y="1046"/>
                </a:lnTo>
                <a:lnTo>
                  <a:pt x="777" y="1017"/>
                </a:lnTo>
                <a:lnTo>
                  <a:pt x="780" y="985"/>
                </a:lnTo>
                <a:lnTo>
                  <a:pt x="785" y="929"/>
                </a:lnTo>
                <a:lnTo>
                  <a:pt x="787" y="902"/>
                </a:lnTo>
                <a:lnTo>
                  <a:pt x="787" y="902"/>
                </a:lnTo>
                <a:lnTo>
                  <a:pt x="789" y="900"/>
                </a:lnTo>
                <a:lnTo>
                  <a:pt x="793" y="896"/>
                </a:lnTo>
                <a:lnTo>
                  <a:pt x="803" y="886"/>
                </a:lnTo>
                <a:lnTo>
                  <a:pt x="808" y="880"/>
                </a:lnTo>
                <a:lnTo>
                  <a:pt x="813" y="874"/>
                </a:lnTo>
                <a:lnTo>
                  <a:pt x="815" y="866"/>
                </a:lnTo>
                <a:lnTo>
                  <a:pt x="815" y="861"/>
                </a:lnTo>
                <a:lnTo>
                  <a:pt x="814" y="857"/>
                </a:lnTo>
                <a:lnTo>
                  <a:pt x="814" y="857"/>
                </a:lnTo>
                <a:lnTo>
                  <a:pt x="811" y="847"/>
                </a:lnTo>
                <a:lnTo>
                  <a:pt x="806" y="836"/>
                </a:lnTo>
                <a:lnTo>
                  <a:pt x="799" y="823"/>
                </a:lnTo>
                <a:lnTo>
                  <a:pt x="792" y="811"/>
                </a:lnTo>
                <a:lnTo>
                  <a:pt x="781" y="799"/>
                </a:lnTo>
                <a:lnTo>
                  <a:pt x="773" y="786"/>
                </a:lnTo>
                <a:lnTo>
                  <a:pt x="761" y="776"/>
                </a:lnTo>
                <a:lnTo>
                  <a:pt x="751" y="767"/>
                </a:lnTo>
                <a:lnTo>
                  <a:pt x="751" y="767"/>
                </a:lnTo>
                <a:lnTo>
                  <a:pt x="740" y="760"/>
                </a:lnTo>
                <a:lnTo>
                  <a:pt x="728" y="754"/>
                </a:lnTo>
                <a:lnTo>
                  <a:pt x="704" y="743"/>
                </a:lnTo>
                <a:lnTo>
                  <a:pt x="693" y="738"/>
                </a:lnTo>
                <a:lnTo>
                  <a:pt x="685" y="734"/>
                </a:lnTo>
                <a:lnTo>
                  <a:pt x="681" y="730"/>
                </a:lnTo>
                <a:lnTo>
                  <a:pt x="680" y="729"/>
                </a:lnTo>
                <a:lnTo>
                  <a:pt x="680" y="727"/>
                </a:lnTo>
                <a:lnTo>
                  <a:pt x="680" y="727"/>
                </a:lnTo>
                <a:lnTo>
                  <a:pt x="682" y="720"/>
                </a:lnTo>
                <a:lnTo>
                  <a:pt x="684" y="714"/>
                </a:lnTo>
                <a:lnTo>
                  <a:pt x="687" y="709"/>
                </a:lnTo>
                <a:lnTo>
                  <a:pt x="689" y="706"/>
                </a:lnTo>
                <a:lnTo>
                  <a:pt x="693" y="704"/>
                </a:lnTo>
                <a:lnTo>
                  <a:pt x="698" y="700"/>
                </a:lnTo>
                <a:lnTo>
                  <a:pt x="698" y="700"/>
                </a:lnTo>
                <a:lnTo>
                  <a:pt x="707" y="697"/>
                </a:lnTo>
                <a:lnTo>
                  <a:pt x="712" y="693"/>
                </a:lnTo>
                <a:lnTo>
                  <a:pt x="713" y="692"/>
                </a:lnTo>
                <a:lnTo>
                  <a:pt x="714" y="690"/>
                </a:lnTo>
                <a:lnTo>
                  <a:pt x="716" y="682"/>
                </a:lnTo>
                <a:lnTo>
                  <a:pt x="716" y="682"/>
                </a:lnTo>
                <a:lnTo>
                  <a:pt x="716" y="676"/>
                </a:lnTo>
                <a:lnTo>
                  <a:pt x="713" y="668"/>
                </a:lnTo>
                <a:lnTo>
                  <a:pt x="710" y="658"/>
                </a:lnTo>
                <a:lnTo>
                  <a:pt x="705" y="649"/>
                </a:lnTo>
                <a:lnTo>
                  <a:pt x="697" y="632"/>
                </a:lnTo>
                <a:lnTo>
                  <a:pt x="692" y="626"/>
                </a:lnTo>
                <a:lnTo>
                  <a:pt x="689" y="624"/>
                </a:lnTo>
                <a:lnTo>
                  <a:pt x="689" y="624"/>
                </a:lnTo>
                <a:lnTo>
                  <a:pt x="685" y="622"/>
                </a:lnTo>
                <a:lnTo>
                  <a:pt x="683" y="616"/>
                </a:lnTo>
                <a:lnTo>
                  <a:pt x="676" y="601"/>
                </a:lnTo>
                <a:lnTo>
                  <a:pt x="671" y="579"/>
                </a:lnTo>
                <a:lnTo>
                  <a:pt x="671" y="579"/>
                </a:lnTo>
                <a:lnTo>
                  <a:pt x="674" y="578"/>
                </a:lnTo>
                <a:lnTo>
                  <a:pt x="684" y="574"/>
                </a:lnTo>
                <a:lnTo>
                  <a:pt x="691" y="570"/>
                </a:lnTo>
                <a:lnTo>
                  <a:pt x="698" y="566"/>
                </a:lnTo>
                <a:lnTo>
                  <a:pt x="704" y="560"/>
                </a:lnTo>
                <a:lnTo>
                  <a:pt x="711" y="552"/>
                </a:lnTo>
                <a:lnTo>
                  <a:pt x="711" y="552"/>
                </a:lnTo>
                <a:lnTo>
                  <a:pt x="720" y="542"/>
                </a:lnTo>
                <a:lnTo>
                  <a:pt x="733" y="528"/>
                </a:lnTo>
                <a:lnTo>
                  <a:pt x="765" y="496"/>
                </a:lnTo>
                <a:lnTo>
                  <a:pt x="805" y="458"/>
                </a:lnTo>
                <a:lnTo>
                  <a:pt x="805" y="458"/>
                </a:lnTo>
                <a:lnTo>
                  <a:pt x="852" y="462"/>
                </a:lnTo>
                <a:lnTo>
                  <a:pt x="889" y="466"/>
                </a:lnTo>
                <a:lnTo>
                  <a:pt x="906" y="470"/>
                </a:lnTo>
                <a:lnTo>
                  <a:pt x="917" y="472"/>
                </a:lnTo>
                <a:lnTo>
                  <a:pt x="917" y="472"/>
                </a:lnTo>
                <a:lnTo>
                  <a:pt x="930" y="476"/>
                </a:lnTo>
                <a:lnTo>
                  <a:pt x="939" y="480"/>
                </a:lnTo>
                <a:lnTo>
                  <a:pt x="944" y="480"/>
                </a:lnTo>
                <a:lnTo>
                  <a:pt x="949" y="480"/>
                </a:lnTo>
                <a:lnTo>
                  <a:pt x="966" y="476"/>
                </a:lnTo>
                <a:lnTo>
                  <a:pt x="966" y="476"/>
                </a:lnTo>
                <a:lnTo>
                  <a:pt x="976" y="473"/>
                </a:lnTo>
                <a:lnTo>
                  <a:pt x="984" y="470"/>
                </a:lnTo>
                <a:lnTo>
                  <a:pt x="997" y="462"/>
                </a:lnTo>
                <a:lnTo>
                  <a:pt x="1003" y="458"/>
                </a:lnTo>
                <a:lnTo>
                  <a:pt x="1008" y="457"/>
                </a:lnTo>
                <a:lnTo>
                  <a:pt x="1015" y="456"/>
                </a:lnTo>
                <a:lnTo>
                  <a:pt x="1024" y="458"/>
                </a:lnTo>
                <a:lnTo>
                  <a:pt x="1024" y="458"/>
                </a:lnTo>
                <a:lnTo>
                  <a:pt x="1032" y="462"/>
                </a:lnTo>
                <a:lnTo>
                  <a:pt x="1035" y="464"/>
                </a:lnTo>
                <a:lnTo>
                  <a:pt x="1036" y="467"/>
                </a:lnTo>
                <a:lnTo>
                  <a:pt x="1037" y="470"/>
                </a:lnTo>
                <a:lnTo>
                  <a:pt x="1039" y="471"/>
                </a:lnTo>
                <a:lnTo>
                  <a:pt x="1042" y="471"/>
                </a:lnTo>
                <a:lnTo>
                  <a:pt x="1060" y="467"/>
                </a:lnTo>
                <a:lnTo>
                  <a:pt x="1060" y="467"/>
                </a:lnTo>
                <a:lnTo>
                  <a:pt x="1082" y="462"/>
                </a:lnTo>
                <a:lnTo>
                  <a:pt x="1095" y="459"/>
                </a:lnTo>
                <a:lnTo>
                  <a:pt x="1104" y="458"/>
                </a:lnTo>
                <a:lnTo>
                  <a:pt x="1171" y="463"/>
                </a:lnTo>
                <a:lnTo>
                  <a:pt x="1203" y="467"/>
                </a:lnTo>
                <a:lnTo>
                  <a:pt x="1203" y="467"/>
                </a:lnTo>
                <a:lnTo>
                  <a:pt x="1216" y="505"/>
                </a:lnTo>
                <a:lnTo>
                  <a:pt x="1227" y="540"/>
                </a:lnTo>
                <a:lnTo>
                  <a:pt x="1239" y="575"/>
                </a:lnTo>
                <a:lnTo>
                  <a:pt x="1239" y="575"/>
                </a:lnTo>
                <a:lnTo>
                  <a:pt x="1242" y="590"/>
                </a:lnTo>
                <a:lnTo>
                  <a:pt x="1245" y="606"/>
                </a:lnTo>
                <a:lnTo>
                  <a:pt x="1246" y="622"/>
                </a:lnTo>
                <a:lnTo>
                  <a:pt x="1247" y="635"/>
                </a:lnTo>
                <a:lnTo>
                  <a:pt x="1247" y="658"/>
                </a:lnTo>
                <a:lnTo>
                  <a:pt x="1247" y="669"/>
                </a:lnTo>
                <a:lnTo>
                  <a:pt x="1247" y="669"/>
                </a:lnTo>
                <a:lnTo>
                  <a:pt x="1250" y="674"/>
                </a:lnTo>
                <a:lnTo>
                  <a:pt x="1253" y="680"/>
                </a:lnTo>
                <a:lnTo>
                  <a:pt x="1261" y="691"/>
                </a:lnTo>
                <a:lnTo>
                  <a:pt x="1261" y="691"/>
                </a:lnTo>
                <a:lnTo>
                  <a:pt x="1263" y="692"/>
                </a:lnTo>
                <a:lnTo>
                  <a:pt x="1265" y="693"/>
                </a:lnTo>
                <a:lnTo>
                  <a:pt x="1272" y="693"/>
                </a:lnTo>
                <a:lnTo>
                  <a:pt x="1273" y="696"/>
                </a:lnTo>
                <a:lnTo>
                  <a:pt x="1272" y="698"/>
                </a:lnTo>
                <a:lnTo>
                  <a:pt x="1269" y="702"/>
                </a:lnTo>
                <a:lnTo>
                  <a:pt x="1261" y="709"/>
                </a:lnTo>
                <a:lnTo>
                  <a:pt x="1261" y="709"/>
                </a:lnTo>
                <a:lnTo>
                  <a:pt x="1237" y="729"/>
                </a:lnTo>
                <a:lnTo>
                  <a:pt x="1208" y="753"/>
                </a:lnTo>
                <a:lnTo>
                  <a:pt x="1196" y="765"/>
                </a:lnTo>
                <a:lnTo>
                  <a:pt x="1186" y="777"/>
                </a:lnTo>
                <a:lnTo>
                  <a:pt x="1178" y="786"/>
                </a:lnTo>
                <a:lnTo>
                  <a:pt x="1177" y="791"/>
                </a:lnTo>
                <a:lnTo>
                  <a:pt x="1176" y="794"/>
                </a:lnTo>
                <a:lnTo>
                  <a:pt x="1176" y="794"/>
                </a:lnTo>
                <a:lnTo>
                  <a:pt x="1176" y="804"/>
                </a:lnTo>
                <a:lnTo>
                  <a:pt x="1175" y="811"/>
                </a:lnTo>
                <a:lnTo>
                  <a:pt x="1175" y="813"/>
                </a:lnTo>
                <a:lnTo>
                  <a:pt x="1176" y="816"/>
                </a:lnTo>
                <a:lnTo>
                  <a:pt x="1180" y="821"/>
                </a:lnTo>
                <a:lnTo>
                  <a:pt x="1180" y="821"/>
                </a:lnTo>
                <a:lnTo>
                  <a:pt x="1183" y="822"/>
                </a:lnTo>
                <a:lnTo>
                  <a:pt x="1185" y="823"/>
                </a:lnTo>
                <a:lnTo>
                  <a:pt x="1190" y="823"/>
                </a:lnTo>
                <a:lnTo>
                  <a:pt x="1199" y="821"/>
                </a:lnTo>
                <a:lnTo>
                  <a:pt x="1202" y="821"/>
                </a:lnTo>
                <a:lnTo>
                  <a:pt x="1201" y="823"/>
                </a:lnTo>
                <a:lnTo>
                  <a:pt x="1185" y="839"/>
                </a:lnTo>
                <a:lnTo>
                  <a:pt x="1185" y="839"/>
                </a:lnTo>
                <a:lnTo>
                  <a:pt x="1173" y="850"/>
                </a:lnTo>
                <a:lnTo>
                  <a:pt x="1163" y="858"/>
                </a:lnTo>
                <a:lnTo>
                  <a:pt x="1148" y="869"/>
                </a:lnTo>
                <a:lnTo>
                  <a:pt x="1142" y="875"/>
                </a:lnTo>
                <a:lnTo>
                  <a:pt x="1137" y="882"/>
                </a:lnTo>
                <a:lnTo>
                  <a:pt x="1132" y="891"/>
                </a:lnTo>
                <a:lnTo>
                  <a:pt x="1127" y="902"/>
                </a:lnTo>
                <a:lnTo>
                  <a:pt x="1127" y="902"/>
                </a:lnTo>
                <a:lnTo>
                  <a:pt x="1125" y="910"/>
                </a:lnTo>
                <a:lnTo>
                  <a:pt x="1122" y="917"/>
                </a:lnTo>
                <a:lnTo>
                  <a:pt x="1122" y="926"/>
                </a:lnTo>
                <a:lnTo>
                  <a:pt x="1121" y="936"/>
                </a:lnTo>
                <a:lnTo>
                  <a:pt x="1123" y="958"/>
                </a:lnTo>
                <a:lnTo>
                  <a:pt x="1127" y="980"/>
                </a:lnTo>
                <a:lnTo>
                  <a:pt x="1131" y="1003"/>
                </a:lnTo>
                <a:lnTo>
                  <a:pt x="1137" y="1023"/>
                </a:lnTo>
                <a:lnTo>
                  <a:pt x="1142" y="1041"/>
                </a:lnTo>
                <a:lnTo>
                  <a:pt x="1149" y="1054"/>
                </a:lnTo>
                <a:lnTo>
                  <a:pt x="1149" y="1054"/>
                </a:lnTo>
                <a:lnTo>
                  <a:pt x="1155" y="1064"/>
                </a:lnTo>
                <a:lnTo>
                  <a:pt x="1161" y="1073"/>
                </a:lnTo>
                <a:lnTo>
                  <a:pt x="1167" y="1080"/>
                </a:lnTo>
                <a:lnTo>
                  <a:pt x="1173" y="1085"/>
                </a:lnTo>
                <a:lnTo>
                  <a:pt x="1178" y="1089"/>
                </a:lnTo>
                <a:lnTo>
                  <a:pt x="1184" y="1090"/>
                </a:lnTo>
                <a:lnTo>
                  <a:pt x="1188" y="1091"/>
                </a:lnTo>
                <a:lnTo>
                  <a:pt x="1194" y="1090"/>
                </a:lnTo>
                <a:lnTo>
                  <a:pt x="1194" y="1090"/>
                </a:lnTo>
                <a:lnTo>
                  <a:pt x="1196" y="1088"/>
                </a:lnTo>
                <a:lnTo>
                  <a:pt x="1199" y="1085"/>
                </a:lnTo>
                <a:lnTo>
                  <a:pt x="1205" y="1075"/>
                </a:lnTo>
                <a:lnTo>
                  <a:pt x="1217" y="1047"/>
                </a:lnTo>
                <a:lnTo>
                  <a:pt x="1223" y="1035"/>
                </a:lnTo>
                <a:lnTo>
                  <a:pt x="1230" y="1025"/>
                </a:lnTo>
                <a:lnTo>
                  <a:pt x="1232" y="1022"/>
                </a:lnTo>
                <a:lnTo>
                  <a:pt x="1234" y="1020"/>
                </a:lnTo>
                <a:lnTo>
                  <a:pt x="1236" y="1020"/>
                </a:lnTo>
                <a:lnTo>
                  <a:pt x="1239" y="1023"/>
                </a:lnTo>
                <a:lnTo>
                  <a:pt x="1239" y="1023"/>
                </a:lnTo>
                <a:lnTo>
                  <a:pt x="1242" y="1029"/>
                </a:lnTo>
                <a:lnTo>
                  <a:pt x="1243" y="1036"/>
                </a:lnTo>
                <a:lnTo>
                  <a:pt x="1243" y="1043"/>
                </a:lnTo>
                <a:lnTo>
                  <a:pt x="1242" y="1050"/>
                </a:lnTo>
                <a:lnTo>
                  <a:pt x="1240" y="1060"/>
                </a:lnTo>
                <a:lnTo>
                  <a:pt x="1239" y="1063"/>
                </a:lnTo>
                <a:lnTo>
                  <a:pt x="1239" y="1063"/>
                </a:lnTo>
                <a:lnTo>
                  <a:pt x="1249" y="1060"/>
                </a:lnTo>
                <a:lnTo>
                  <a:pt x="1275" y="1050"/>
                </a:lnTo>
                <a:lnTo>
                  <a:pt x="1318" y="1034"/>
                </a:lnTo>
                <a:lnTo>
                  <a:pt x="1345" y="1023"/>
                </a:lnTo>
                <a:lnTo>
                  <a:pt x="1373" y="1009"/>
                </a:lnTo>
                <a:lnTo>
                  <a:pt x="1373" y="1009"/>
                </a:lnTo>
                <a:lnTo>
                  <a:pt x="1386" y="1001"/>
                </a:lnTo>
                <a:lnTo>
                  <a:pt x="1398" y="994"/>
                </a:lnTo>
                <a:lnTo>
                  <a:pt x="1408" y="985"/>
                </a:lnTo>
                <a:lnTo>
                  <a:pt x="1417" y="976"/>
                </a:lnTo>
                <a:lnTo>
                  <a:pt x="1424" y="967"/>
                </a:lnTo>
                <a:lnTo>
                  <a:pt x="1430" y="957"/>
                </a:lnTo>
                <a:lnTo>
                  <a:pt x="1434" y="947"/>
                </a:lnTo>
                <a:lnTo>
                  <a:pt x="1437" y="936"/>
                </a:lnTo>
                <a:lnTo>
                  <a:pt x="1440" y="927"/>
                </a:lnTo>
                <a:lnTo>
                  <a:pt x="1441" y="919"/>
                </a:lnTo>
                <a:lnTo>
                  <a:pt x="1442" y="901"/>
                </a:lnTo>
                <a:lnTo>
                  <a:pt x="1441" y="886"/>
                </a:lnTo>
                <a:lnTo>
                  <a:pt x="1440" y="875"/>
                </a:lnTo>
                <a:lnTo>
                  <a:pt x="1440" y="875"/>
                </a:lnTo>
                <a:lnTo>
                  <a:pt x="1437" y="863"/>
                </a:lnTo>
                <a:lnTo>
                  <a:pt x="1433" y="846"/>
                </a:lnTo>
                <a:lnTo>
                  <a:pt x="1421" y="804"/>
                </a:lnTo>
                <a:lnTo>
                  <a:pt x="1410" y="764"/>
                </a:lnTo>
                <a:lnTo>
                  <a:pt x="1406" y="749"/>
                </a:lnTo>
                <a:lnTo>
                  <a:pt x="1404" y="741"/>
                </a:lnTo>
                <a:lnTo>
                  <a:pt x="1404" y="741"/>
                </a:lnTo>
                <a:lnTo>
                  <a:pt x="1403" y="727"/>
                </a:lnTo>
                <a:lnTo>
                  <a:pt x="1404" y="714"/>
                </a:lnTo>
                <a:lnTo>
                  <a:pt x="1404" y="714"/>
                </a:lnTo>
                <a:lnTo>
                  <a:pt x="1404" y="701"/>
                </a:lnTo>
                <a:lnTo>
                  <a:pt x="1403" y="688"/>
                </a:lnTo>
                <a:lnTo>
                  <a:pt x="1401" y="676"/>
                </a:lnTo>
                <a:lnTo>
                  <a:pt x="1399" y="669"/>
                </a:lnTo>
                <a:lnTo>
                  <a:pt x="1399" y="669"/>
                </a:lnTo>
                <a:lnTo>
                  <a:pt x="1398" y="644"/>
                </a:lnTo>
                <a:lnTo>
                  <a:pt x="1399" y="593"/>
                </a:lnTo>
                <a:lnTo>
                  <a:pt x="1399" y="521"/>
                </a:lnTo>
                <a:lnTo>
                  <a:pt x="1399" y="521"/>
                </a:lnTo>
                <a:lnTo>
                  <a:pt x="1403" y="524"/>
                </a:lnTo>
                <a:lnTo>
                  <a:pt x="1406" y="528"/>
                </a:lnTo>
                <a:lnTo>
                  <a:pt x="1413" y="531"/>
                </a:lnTo>
                <a:lnTo>
                  <a:pt x="1422" y="537"/>
                </a:lnTo>
                <a:lnTo>
                  <a:pt x="1435" y="542"/>
                </a:lnTo>
                <a:lnTo>
                  <a:pt x="1451" y="547"/>
                </a:lnTo>
                <a:lnTo>
                  <a:pt x="1471" y="552"/>
                </a:lnTo>
                <a:lnTo>
                  <a:pt x="1471" y="552"/>
                </a:lnTo>
                <a:lnTo>
                  <a:pt x="1512" y="562"/>
                </a:lnTo>
                <a:lnTo>
                  <a:pt x="1547" y="573"/>
                </a:lnTo>
                <a:lnTo>
                  <a:pt x="1578" y="584"/>
                </a:lnTo>
                <a:lnTo>
                  <a:pt x="1578" y="584"/>
                </a:lnTo>
                <a:lnTo>
                  <a:pt x="1578" y="596"/>
                </a:lnTo>
                <a:lnTo>
                  <a:pt x="1580" y="624"/>
                </a:lnTo>
                <a:lnTo>
                  <a:pt x="1585" y="661"/>
                </a:lnTo>
                <a:lnTo>
                  <a:pt x="1587" y="679"/>
                </a:lnTo>
                <a:lnTo>
                  <a:pt x="1592" y="696"/>
                </a:lnTo>
                <a:lnTo>
                  <a:pt x="1592" y="696"/>
                </a:lnTo>
                <a:lnTo>
                  <a:pt x="1594" y="705"/>
                </a:lnTo>
                <a:lnTo>
                  <a:pt x="1595" y="715"/>
                </a:lnTo>
                <a:lnTo>
                  <a:pt x="1597" y="739"/>
                </a:lnTo>
                <a:lnTo>
                  <a:pt x="1598" y="769"/>
                </a:lnTo>
                <a:lnTo>
                  <a:pt x="1598" y="799"/>
                </a:lnTo>
                <a:lnTo>
                  <a:pt x="1598" y="855"/>
                </a:lnTo>
                <a:lnTo>
                  <a:pt x="1599" y="875"/>
                </a:lnTo>
                <a:lnTo>
                  <a:pt x="1601" y="888"/>
                </a:lnTo>
                <a:lnTo>
                  <a:pt x="1601" y="888"/>
                </a:lnTo>
                <a:lnTo>
                  <a:pt x="1605" y="905"/>
                </a:lnTo>
                <a:lnTo>
                  <a:pt x="1607" y="920"/>
                </a:lnTo>
                <a:lnTo>
                  <a:pt x="1607" y="926"/>
                </a:lnTo>
                <a:lnTo>
                  <a:pt x="1607" y="932"/>
                </a:lnTo>
                <a:lnTo>
                  <a:pt x="1607" y="938"/>
                </a:lnTo>
                <a:lnTo>
                  <a:pt x="1605" y="942"/>
                </a:lnTo>
                <a:lnTo>
                  <a:pt x="1605" y="942"/>
                </a:lnTo>
                <a:lnTo>
                  <a:pt x="1603" y="947"/>
                </a:lnTo>
                <a:lnTo>
                  <a:pt x="1603" y="950"/>
                </a:lnTo>
                <a:lnTo>
                  <a:pt x="1601" y="958"/>
                </a:lnTo>
                <a:lnTo>
                  <a:pt x="1599" y="962"/>
                </a:lnTo>
                <a:lnTo>
                  <a:pt x="1597" y="968"/>
                </a:lnTo>
                <a:lnTo>
                  <a:pt x="1593" y="972"/>
                </a:lnTo>
                <a:lnTo>
                  <a:pt x="1587" y="978"/>
                </a:lnTo>
                <a:lnTo>
                  <a:pt x="1587" y="978"/>
                </a:lnTo>
                <a:lnTo>
                  <a:pt x="1574" y="990"/>
                </a:lnTo>
                <a:lnTo>
                  <a:pt x="1560" y="1004"/>
                </a:lnTo>
                <a:lnTo>
                  <a:pt x="1547" y="1018"/>
                </a:lnTo>
                <a:lnTo>
                  <a:pt x="1547" y="1018"/>
                </a:lnTo>
                <a:lnTo>
                  <a:pt x="1555" y="1016"/>
                </a:lnTo>
                <a:lnTo>
                  <a:pt x="1573" y="1010"/>
                </a:lnTo>
                <a:lnTo>
                  <a:pt x="1585" y="1006"/>
                </a:lnTo>
                <a:lnTo>
                  <a:pt x="1596" y="1000"/>
                </a:lnTo>
                <a:lnTo>
                  <a:pt x="1608" y="995"/>
                </a:lnTo>
                <a:lnTo>
                  <a:pt x="1618" y="987"/>
                </a:lnTo>
                <a:lnTo>
                  <a:pt x="1618" y="987"/>
                </a:lnTo>
                <a:lnTo>
                  <a:pt x="1627" y="978"/>
                </a:lnTo>
                <a:lnTo>
                  <a:pt x="1636" y="969"/>
                </a:lnTo>
                <a:lnTo>
                  <a:pt x="1644" y="959"/>
                </a:lnTo>
                <a:lnTo>
                  <a:pt x="1651" y="950"/>
                </a:lnTo>
                <a:lnTo>
                  <a:pt x="1660" y="934"/>
                </a:lnTo>
                <a:lnTo>
                  <a:pt x="1663" y="929"/>
                </a:lnTo>
                <a:lnTo>
                  <a:pt x="1663" y="929"/>
                </a:lnTo>
                <a:lnTo>
                  <a:pt x="1672" y="926"/>
                </a:lnTo>
                <a:lnTo>
                  <a:pt x="1678" y="923"/>
                </a:lnTo>
                <a:lnTo>
                  <a:pt x="1680" y="922"/>
                </a:lnTo>
                <a:lnTo>
                  <a:pt x="1681" y="920"/>
                </a:lnTo>
                <a:lnTo>
                  <a:pt x="1681" y="920"/>
                </a:lnTo>
                <a:lnTo>
                  <a:pt x="1681" y="913"/>
                </a:lnTo>
                <a:lnTo>
                  <a:pt x="1679" y="897"/>
                </a:lnTo>
                <a:lnTo>
                  <a:pt x="1673" y="850"/>
                </a:lnTo>
                <a:lnTo>
                  <a:pt x="1668" y="800"/>
                </a:lnTo>
                <a:lnTo>
                  <a:pt x="1667" y="781"/>
                </a:lnTo>
                <a:lnTo>
                  <a:pt x="1668" y="767"/>
                </a:lnTo>
                <a:lnTo>
                  <a:pt x="1668" y="767"/>
                </a:lnTo>
                <a:lnTo>
                  <a:pt x="1669" y="758"/>
                </a:lnTo>
                <a:lnTo>
                  <a:pt x="1669" y="751"/>
                </a:lnTo>
                <a:lnTo>
                  <a:pt x="1668" y="735"/>
                </a:lnTo>
                <a:lnTo>
                  <a:pt x="1669" y="726"/>
                </a:lnTo>
                <a:lnTo>
                  <a:pt x="1671" y="715"/>
                </a:lnTo>
                <a:lnTo>
                  <a:pt x="1674" y="702"/>
                </a:lnTo>
                <a:lnTo>
                  <a:pt x="1681" y="687"/>
                </a:lnTo>
                <a:lnTo>
                  <a:pt x="1681" y="687"/>
                </a:lnTo>
                <a:lnTo>
                  <a:pt x="1684" y="678"/>
                </a:lnTo>
                <a:lnTo>
                  <a:pt x="1686" y="668"/>
                </a:lnTo>
                <a:lnTo>
                  <a:pt x="1686" y="657"/>
                </a:lnTo>
                <a:lnTo>
                  <a:pt x="1683" y="644"/>
                </a:lnTo>
                <a:lnTo>
                  <a:pt x="1681" y="633"/>
                </a:lnTo>
                <a:lnTo>
                  <a:pt x="1678" y="620"/>
                </a:lnTo>
                <a:lnTo>
                  <a:pt x="1670" y="595"/>
                </a:lnTo>
                <a:lnTo>
                  <a:pt x="1660" y="573"/>
                </a:lnTo>
                <a:lnTo>
                  <a:pt x="1651" y="554"/>
                </a:lnTo>
                <a:lnTo>
                  <a:pt x="1641" y="534"/>
                </a:lnTo>
                <a:lnTo>
                  <a:pt x="1641" y="534"/>
                </a:lnTo>
                <a:lnTo>
                  <a:pt x="1640" y="531"/>
                </a:lnTo>
                <a:lnTo>
                  <a:pt x="1636" y="524"/>
                </a:lnTo>
                <a:lnTo>
                  <a:pt x="1618" y="499"/>
                </a:lnTo>
                <a:lnTo>
                  <a:pt x="1618" y="499"/>
                </a:lnTo>
                <a:lnTo>
                  <a:pt x="1589" y="458"/>
                </a:lnTo>
                <a:lnTo>
                  <a:pt x="1569" y="431"/>
                </a:lnTo>
                <a:lnTo>
                  <a:pt x="1569" y="431"/>
                </a:lnTo>
                <a:lnTo>
                  <a:pt x="1564" y="427"/>
                </a:lnTo>
                <a:lnTo>
                  <a:pt x="1554" y="423"/>
                </a:lnTo>
                <a:lnTo>
                  <a:pt x="1525" y="410"/>
                </a:lnTo>
                <a:lnTo>
                  <a:pt x="1484" y="396"/>
                </a:lnTo>
                <a:lnTo>
                  <a:pt x="1484" y="396"/>
                </a:lnTo>
                <a:lnTo>
                  <a:pt x="1492" y="396"/>
                </a:lnTo>
                <a:lnTo>
                  <a:pt x="1511" y="393"/>
                </a:lnTo>
                <a:lnTo>
                  <a:pt x="1523" y="392"/>
                </a:lnTo>
                <a:lnTo>
                  <a:pt x="1536" y="390"/>
                </a:lnTo>
                <a:lnTo>
                  <a:pt x="1548" y="387"/>
                </a:lnTo>
                <a:lnTo>
                  <a:pt x="1560" y="382"/>
                </a:lnTo>
                <a:lnTo>
                  <a:pt x="1560" y="382"/>
                </a:lnTo>
                <a:lnTo>
                  <a:pt x="1573" y="377"/>
                </a:lnTo>
                <a:lnTo>
                  <a:pt x="1586" y="369"/>
                </a:lnTo>
                <a:lnTo>
                  <a:pt x="1612" y="352"/>
                </a:lnTo>
                <a:lnTo>
                  <a:pt x="1641" y="333"/>
                </a:lnTo>
                <a:lnTo>
                  <a:pt x="1672" y="324"/>
                </a:lnTo>
                <a:lnTo>
                  <a:pt x="1686" y="328"/>
                </a:lnTo>
                <a:lnTo>
                  <a:pt x="1686" y="328"/>
                </a:lnTo>
                <a:lnTo>
                  <a:pt x="1793" y="449"/>
                </a:lnTo>
                <a:lnTo>
                  <a:pt x="1793" y="449"/>
                </a:lnTo>
                <a:lnTo>
                  <a:pt x="1807" y="466"/>
                </a:lnTo>
                <a:lnTo>
                  <a:pt x="1823" y="487"/>
                </a:lnTo>
                <a:lnTo>
                  <a:pt x="1859" y="534"/>
                </a:lnTo>
                <a:lnTo>
                  <a:pt x="1888" y="577"/>
                </a:lnTo>
                <a:lnTo>
                  <a:pt x="1905" y="602"/>
                </a:lnTo>
                <a:lnTo>
                  <a:pt x="1905" y="602"/>
                </a:lnTo>
                <a:lnTo>
                  <a:pt x="1910" y="613"/>
                </a:lnTo>
                <a:lnTo>
                  <a:pt x="1915" y="623"/>
                </a:lnTo>
                <a:lnTo>
                  <a:pt x="1918" y="633"/>
                </a:lnTo>
                <a:lnTo>
                  <a:pt x="1918" y="633"/>
                </a:lnTo>
                <a:lnTo>
                  <a:pt x="1917" y="636"/>
                </a:lnTo>
                <a:lnTo>
                  <a:pt x="1912" y="645"/>
                </a:lnTo>
                <a:lnTo>
                  <a:pt x="1909" y="651"/>
                </a:lnTo>
                <a:lnTo>
                  <a:pt x="1905" y="657"/>
                </a:lnTo>
                <a:lnTo>
                  <a:pt x="1898" y="663"/>
                </a:lnTo>
                <a:lnTo>
                  <a:pt x="1891" y="669"/>
                </a:lnTo>
                <a:lnTo>
                  <a:pt x="1891" y="669"/>
                </a:lnTo>
                <a:lnTo>
                  <a:pt x="1882" y="674"/>
                </a:lnTo>
                <a:lnTo>
                  <a:pt x="1873" y="679"/>
                </a:lnTo>
                <a:lnTo>
                  <a:pt x="1853" y="686"/>
                </a:lnTo>
                <a:lnTo>
                  <a:pt x="1846" y="689"/>
                </a:lnTo>
                <a:lnTo>
                  <a:pt x="1841" y="691"/>
                </a:lnTo>
                <a:lnTo>
                  <a:pt x="1840" y="692"/>
                </a:lnTo>
                <a:lnTo>
                  <a:pt x="1840" y="693"/>
                </a:lnTo>
                <a:lnTo>
                  <a:pt x="1840" y="695"/>
                </a:lnTo>
                <a:lnTo>
                  <a:pt x="1842" y="696"/>
                </a:lnTo>
                <a:lnTo>
                  <a:pt x="1842" y="696"/>
                </a:lnTo>
                <a:lnTo>
                  <a:pt x="1849" y="697"/>
                </a:lnTo>
                <a:lnTo>
                  <a:pt x="1858" y="697"/>
                </a:lnTo>
                <a:lnTo>
                  <a:pt x="1868" y="696"/>
                </a:lnTo>
                <a:lnTo>
                  <a:pt x="1880" y="695"/>
                </a:lnTo>
                <a:lnTo>
                  <a:pt x="1892" y="691"/>
                </a:lnTo>
                <a:lnTo>
                  <a:pt x="1905" y="687"/>
                </a:lnTo>
                <a:lnTo>
                  <a:pt x="1916" y="680"/>
                </a:lnTo>
                <a:lnTo>
                  <a:pt x="1927" y="673"/>
                </a:lnTo>
                <a:lnTo>
                  <a:pt x="1927" y="673"/>
                </a:lnTo>
                <a:lnTo>
                  <a:pt x="1944" y="660"/>
                </a:lnTo>
                <a:lnTo>
                  <a:pt x="1953" y="652"/>
                </a:lnTo>
                <a:lnTo>
                  <a:pt x="1958" y="646"/>
                </a:lnTo>
                <a:lnTo>
                  <a:pt x="1958" y="646"/>
                </a:lnTo>
                <a:lnTo>
                  <a:pt x="1963" y="646"/>
                </a:lnTo>
                <a:lnTo>
                  <a:pt x="1968" y="646"/>
                </a:lnTo>
                <a:lnTo>
                  <a:pt x="1974" y="645"/>
                </a:lnTo>
                <a:lnTo>
                  <a:pt x="1979" y="643"/>
                </a:lnTo>
                <a:lnTo>
                  <a:pt x="1984" y="640"/>
                </a:lnTo>
                <a:lnTo>
                  <a:pt x="1986" y="636"/>
                </a:lnTo>
                <a:lnTo>
                  <a:pt x="1987" y="633"/>
                </a:lnTo>
                <a:lnTo>
                  <a:pt x="1988" y="629"/>
                </a:lnTo>
                <a:lnTo>
                  <a:pt x="1989" y="624"/>
                </a:lnTo>
                <a:lnTo>
                  <a:pt x="1989" y="624"/>
                </a:lnTo>
                <a:lnTo>
                  <a:pt x="1991" y="604"/>
                </a:lnTo>
                <a:lnTo>
                  <a:pt x="1991" y="594"/>
                </a:lnTo>
                <a:lnTo>
                  <a:pt x="1991" y="585"/>
                </a:lnTo>
                <a:lnTo>
                  <a:pt x="1988" y="575"/>
                </a:lnTo>
                <a:lnTo>
                  <a:pt x="1985" y="565"/>
                </a:lnTo>
                <a:lnTo>
                  <a:pt x="1979" y="555"/>
                </a:lnTo>
                <a:lnTo>
                  <a:pt x="1972" y="543"/>
                </a:lnTo>
                <a:lnTo>
                  <a:pt x="1972" y="543"/>
                </a:lnTo>
                <a:lnTo>
                  <a:pt x="1960" y="529"/>
                </a:lnTo>
                <a:lnTo>
                  <a:pt x="1947" y="510"/>
                </a:lnTo>
                <a:lnTo>
                  <a:pt x="1916" y="464"/>
                </a:lnTo>
                <a:lnTo>
                  <a:pt x="1899" y="442"/>
                </a:lnTo>
                <a:lnTo>
                  <a:pt x="1883" y="420"/>
                </a:lnTo>
                <a:lnTo>
                  <a:pt x="1869" y="402"/>
                </a:lnTo>
                <a:lnTo>
                  <a:pt x="1862" y="397"/>
                </a:lnTo>
                <a:lnTo>
                  <a:pt x="1855" y="391"/>
                </a:lnTo>
                <a:lnTo>
                  <a:pt x="1855" y="391"/>
                </a:lnTo>
                <a:lnTo>
                  <a:pt x="1844" y="382"/>
                </a:lnTo>
                <a:lnTo>
                  <a:pt x="1835" y="372"/>
                </a:lnTo>
                <a:lnTo>
                  <a:pt x="1826" y="361"/>
                </a:lnTo>
                <a:lnTo>
                  <a:pt x="1819" y="350"/>
                </a:lnTo>
                <a:lnTo>
                  <a:pt x="1805" y="330"/>
                </a:lnTo>
                <a:lnTo>
                  <a:pt x="1798" y="322"/>
                </a:lnTo>
                <a:lnTo>
                  <a:pt x="1793" y="315"/>
                </a:lnTo>
                <a:lnTo>
                  <a:pt x="1793" y="315"/>
                </a:lnTo>
                <a:lnTo>
                  <a:pt x="1708" y="248"/>
                </a:lnTo>
                <a:lnTo>
                  <a:pt x="1708" y="248"/>
                </a:lnTo>
                <a:lnTo>
                  <a:pt x="1705" y="246"/>
                </a:lnTo>
                <a:lnTo>
                  <a:pt x="1699" y="241"/>
                </a:lnTo>
                <a:lnTo>
                  <a:pt x="1696" y="239"/>
                </a:lnTo>
                <a:lnTo>
                  <a:pt x="1694" y="237"/>
                </a:lnTo>
                <a:lnTo>
                  <a:pt x="1696" y="236"/>
                </a:lnTo>
                <a:lnTo>
                  <a:pt x="1699" y="234"/>
                </a:lnTo>
                <a:lnTo>
                  <a:pt x="1699" y="234"/>
                </a:lnTo>
                <a:lnTo>
                  <a:pt x="1711" y="233"/>
                </a:lnTo>
                <a:lnTo>
                  <a:pt x="1725" y="232"/>
                </a:lnTo>
                <a:lnTo>
                  <a:pt x="1744" y="230"/>
                </a:lnTo>
                <a:lnTo>
                  <a:pt x="1744" y="230"/>
                </a:lnTo>
                <a:lnTo>
                  <a:pt x="1754" y="233"/>
                </a:lnTo>
                <a:lnTo>
                  <a:pt x="1776" y="243"/>
                </a:lnTo>
                <a:lnTo>
                  <a:pt x="1838" y="270"/>
                </a:lnTo>
                <a:lnTo>
                  <a:pt x="1838" y="270"/>
                </a:lnTo>
                <a:lnTo>
                  <a:pt x="1871" y="285"/>
                </a:lnTo>
                <a:lnTo>
                  <a:pt x="1903" y="300"/>
                </a:lnTo>
                <a:lnTo>
                  <a:pt x="1931" y="315"/>
                </a:lnTo>
                <a:lnTo>
                  <a:pt x="1944" y="322"/>
                </a:lnTo>
                <a:lnTo>
                  <a:pt x="1954" y="328"/>
                </a:lnTo>
                <a:lnTo>
                  <a:pt x="1954" y="328"/>
                </a:lnTo>
                <a:lnTo>
                  <a:pt x="1972" y="340"/>
                </a:lnTo>
                <a:lnTo>
                  <a:pt x="1989" y="350"/>
                </a:lnTo>
                <a:lnTo>
                  <a:pt x="2005" y="358"/>
                </a:lnTo>
                <a:lnTo>
                  <a:pt x="2016" y="364"/>
                </a:lnTo>
                <a:lnTo>
                  <a:pt x="2016" y="364"/>
                </a:lnTo>
                <a:lnTo>
                  <a:pt x="2022" y="369"/>
                </a:lnTo>
                <a:lnTo>
                  <a:pt x="2029" y="377"/>
                </a:lnTo>
                <a:lnTo>
                  <a:pt x="2043" y="393"/>
                </a:lnTo>
                <a:lnTo>
                  <a:pt x="2055" y="407"/>
                </a:lnTo>
                <a:lnTo>
                  <a:pt x="2059" y="410"/>
                </a:lnTo>
                <a:lnTo>
                  <a:pt x="2060" y="410"/>
                </a:lnTo>
                <a:lnTo>
                  <a:pt x="2061" y="409"/>
                </a:lnTo>
                <a:lnTo>
                  <a:pt x="2061" y="409"/>
                </a:lnTo>
                <a:lnTo>
                  <a:pt x="2061" y="405"/>
                </a:lnTo>
                <a:lnTo>
                  <a:pt x="2059" y="398"/>
                </a:lnTo>
                <a:lnTo>
                  <a:pt x="2052" y="377"/>
                </a:lnTo>
                <a:lnTo>
                  <a:pt x="2040" y="351"/>
                </a:lnTo>
                <a:lnTo>
                  <a:pt x="2033" y="337"/>
                </a:lnTo>
                <a:lnTo>
                  <a:pt x="2025" y="324"/>
                </a:lnTo>
                <a:lnTo>
                  <a:pt x="2025" y="324"/>
                </a:lnTo>
                <a:lnTo>
                  <a:pt x="2020" y="313"/>
                </a:lnTo>
                <a:lnTo>
                  <a:pt x="2016" y="306"/>
                </a:lnTo>
                <a:lnTo>
                  <a:pt x="2014" y="300"/>
                </a:lnTo>
                <a:lnTo>
                  <a:pt x="2014" y="297"/>
                </a:lnTo>
                <a:lnTo>
                  <a:pt x="2014" y="295"/>
                </a:lnTo>
                <a:lnTo>
                  <a:pt x="2012" y="293"/>
                </a:lnTo>
                <a:lnTo>
                  <a:pt x="2003" y="284"/>
                </a:lnTo>
                <a:lnTo>
                  <a:pt x="2003" y="284"/>
                </a:lnTo>
                <a:lnTo>
                  <a:pt x="1992" y="275"/>
                </a:lnTo>
                <a:lnTo>
                  <a:pt x="1975" y="262"/>
                </a:lnTo>
                <a:lnTo>
                  <a:pt x="1931" y="232"/>
                </a:lnTo>
                <a:lnTo>
                  <a:pt x="1882" y="202"/>
                </a:lnTo>
                <a:lnTo>
                  <a:pt x="1861" y="190"/>
                </a:lnTo>
                <a:lnTo>
                  <a:pt x="1842" y="181"/>
                </a:lnTo>
                <a:lnTo>
                  <a:pt x="1842" y="181"/>
                </a:lnTo>
                <a:lnTo>
                  <a:pt x="1816" y="169"/>
                </a:lnTo>
                <a:lnTo>
                  <a:pt x="1798" y="162"/>
                </a:lnTo>
                <a:lnTo>
                  <a:pt x="1786" y="158"/>
                </a:lnTo>
                <a:lnTo>
                  <a:pt x="1770" y="154"/>
                </a:lnTo>
                <a:lnTo>
                  <a:pt x="1770" y="154"/>
                </a:lnTo>
                <a:lnTo>
                  <a:pt x="1755" y="150"/>
                </a:lnTo>
                <a:lnTo>
                  <a:pt x="1744" y="149"/>
                </a:lnTo>
                <a:lnTo>
                  <a:pt x="1735" y="149"/>
                </a:lnTo>
                <a:lnTo>
                  <a:pt x="1735" y="149"/>
                </a:lnTo>
                <a:lnTo>
                  <a:pt x="1731" y="144"/>
                </a:lnTo>
                <a:lnTo>
                  <a:pt x="1728" y="139"/>
                </a:lnTo>
                <a:lnTo>
                  <a:pt x="1721" y="133"/>
                </a:lnTo>
                <a:lnTo>
                  <a:pt x="1715" y="126"/>
                </a:lnTo>
                <a:lnTo>
                  <a:pt x="1706" y="120"/>
                </a:lnTo>
                <a:lnTo>
                  <a:pt x="1694" y="116"/>
                </a:lnTo>
                <a:lnTo>
                  <a:pt x="1688" y="115"/>
                </a:lnTo>
                <a:lnTo>
                  <a:pt x="1681" y="113"/>
                </a:lnTo>
                <a:lnTo>
                  <a:pt x="1681" y="113"/>
                </a:lnTo>
                <a:lnTo>
                  <a:pt x="1655" y="110"/>
                </a:lnTo>
                <a:lnTo>
                  <a:pt x="1634" y="106"/>
                </a:lnTo>
                <a:lnTo>
                  <a:pt x="1620" y="101"/>
                </a:lnTo>
                <a:lnTo>
                  <a:pt x="1614" y="100"/>
                </a:lnTo>
                <a:lnTo>
                  <a:pt x="1614" y="100"/>
                </a:lnTo>
                <a:lnTo>
                  <a:pt x="1575" y="93"/>
                </a:lnTo>
                <a:lnTo>
                  <a:pt x="1525" y="87"/>
                </a:lnTo>
                <a:lnTo>
                  <a:pt x="1525" y="87"/>
                </a:lnTo>
                <a:lnTo>
                  <a:pt x="1490" y="87"/>
                </a:lnTo>
                <a:lnTo>
                  <a:pt x="1429" y="89"/>
                </a:lnTo>
                <a:lnTo>
                  <a:pt x="1341" y="91"/>
                </a:lnTo>
                <a:lnTo>
                  <a:pt x="1341" y="91"/>
                </a:lnTo>
                <a:lnTo>
                  <a:pt x="1339" y="89"/>
                </a:lnTo>
                <a:lnTo>
                  <a:pt x="1331" y="81"/>
                </a:lnTo>
                <a:lnTo>
                  <a:pt x="1319" y="70"/>
                </a:lnTo>
                <a:lnTo>
                  <a:pt x="1302" y="57"/>
                </a:lnTo>
                <a:lnTo>
                  <a:pt x="1291" y="50"/>
                </a:lnTo>
                <a:lnTo>
                  <a:pt x="1279" y="43"/>
                </a:lnTo>
                <a:lnTo>
                  <a:pt x="1265" y="36"/>
                </a:lnTo>
                <a:lnTo>
                  <a:pt x="1250" y="30"/>
                </a:lnTo>
                <a:lnTo>
                  <a:pt x="1234" y="24"/>
                </a:lnTo>
                <a:lnTo>
                  <a:pt x="1216" y="18"/>
                </a:lnTo>
                <a:lnTo>
                  <a:pt x="1197" y="14"/>
                </a:lnTo>
                <a:lnTo>
                  <a:pt x="1176" y="10"/>
                </a:lnTo>
                <a:lnTo>
                  <a:pt x="1176" y="10"/>
                </a:lnTo>
                <a:lnTo>
                  <a:pt x="1133" y="5"/>
                </a:lnTo>
                <a:lnTo>
                  <a:pt x="1092" y="3"/>
                </a:lnTo>
                <a:lnTo>
                  <a:pt x="1053" y="0"/>
                </a:lnTo>
                <a:lnTo>
                  <a:pt x="1017" y="0"/>
                </a:lnTo>
                <a:lnTo>
                  <a:pt x="984" y="2"/>
                </a:lnTo>
                <a:lnTo>
                  <a:pt x="954" y="3"/>
                </a:lnTo>
                <a:lnTo>
                  <a:pt x="908" y="6"/>
                </a:lnTo>
                <a:lnTo>
                  <a:pt x="908" y="6"/>
                </a:lnTo>
                <a:lnTo>
                  <a:pt x="872" y="8"/>
                </a:lnTo>
                <a:lnTo>
                  <a:pt x="836" y="9"/>
                </a:lnTo>
                <a:lnTo>
                  <a:pt x="818" y="12"/>
                </a:lnTo>
                <a:lnTo>
                  <a:pt x="803" y="14"/>
                </a:lnTo>
                <a:lnTo>
                  <a:pt x="787" y="18"/>
                </a:lnTo>
                <a:lnTo>
                  <a:pt x="774" y="24"/>
                </a:lnTo>
                <a:lnTo>
                  <a:pt x="774" y="24"/>
                </a:lnTo>
                <a:lnTo>
                  <a:pt x="761" y="30"/>
                </a:lnTo>
                <a:lnTo>
                  <a:pt x="751" y="34"/>
                </a:lnTo>
                <a:lnTo>
                  <a:pt x="732" y="41"/>
                </a:lnTo>
                <a:lnTo>
                  <a:pt x="713" y="47"/>
                </a:lnTo>
                <a:lnTo>
                  <a:pt x="693" y="55"/>
                </a:lnTo>
                <a:lnTo>
                  <a:pt x="693" y="55"/>
                </a:lnTo>
                <a:lnTo>
                  <a:pt x="668" y="68"/>
                </a:lnTo>
                <a:lnTo>
                  <a:pt x="642" y="82"/>
                </a:lnTo>
                <a:lnTo>
                  <a:pt x="613" y="100"/>
                </a:lnTo>
                <a:lnTo>
                  <a:pt x="613" y="10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3B8EC1F2-046F-4F0F-9BD6-27B445825ABA}"/>
              </a:ext>
            </a:extLst>
          </p:cNvPr>
          <p:cNvSpPr>
            <a:spLocks/>
          </p:cNvSpPr>
          <p:nvPr/>
        </p:nvSpPr>
        <p:spPr bwMode="auto">
          <a:xfrm>
            <a:off x="6623831" y="1341506"/>
            <a:ext cx="2499959" cy="2042535"/>
          </a:xfrm>
          <a:custGeom>
            <a:avLst/>
            <a:gdLst>
              <a:gd name="T0" fmla="*/ 1643 w 2679"/>
              <a:gd name="T1" fmla="*/ 154 h 2188"/>
              <a:gd name="T2" fmla="*/ 1385 w 2679"/>
              <a:gd name="T3" fmla="*/ 303 h 2188"/>
              <a:gd name="T4" fmla="*/ 1094 w 2679"/>
              <a:gd name="T5" fmla="*/ 657 h 2188"/>
              <a:gd name="T6" fmla="*/ 816 w 2679"/>
              <a:gd name="T7" fmla="*/ 757 h 2188"/>
              <a:gd name="T8" fmla="*/ 640 w 2679"/>
              <a:gd name="T9" fmla="*/ 845 h 2188"/>
              <a:gd name="T10" fmla="*/ 324 w 2679"/>
              <a:gd name="T11" fmla="*/ 831 h 2188"/>
              <a:gd name="T12" fmla="*/ 278 w 2679"/>
              <a:gd name="T13" fmla="*/ 864 h 2188"/>
              <a:gd name="T14" fmla="*/ 356 w 2679"/>
              <a:gd name="T15" fmla="*/ 941 h 2188"/>
              <a:gd name="T16" fmla="*/ 561 w 2679"/>
              <a:gd name="T17" fmla="*/ 936 h 2188"/>
              <a:gd name="T18" fmla="*/ 809 w 2679"/>
              <a:gd name="T19" fmla="*/ 869 h 2188"/>
              <a:gd name="T20" fmla="*/ 1049 w 2679"/>
              <a:gd name="T21" fmla="*/ 781 h 2188"/>
              <a:gd name="T22" fmla="*/ 603 w 2679"/>
              <a:gd name="T23" fmla="*/ 1052 h 2188"/>
              <a:gd name="T24" fmla="*/ 73 w 2679"/>
              <a:gd name="T25" fmla="*/ 1408 h 2188"/>
              <a:gd name="T26" fmla="*/ 26 w 2679"/>
              <a:gd name="T27" fmla="*/ 1456 h 2188"/>
              <a:gd name="T28" fmla="*/ 402 w 2679"/>
              <a:gd name="T29" fmla="*/ 1294 h 2188"/>
              <a:gd name="T30" fmla="*/ 636 w 2679"/>
              <a:gd name="T31" fmla="*/ 1157 h 2188"/>
              <a:gd name="T32" fmla="*/ 997 w 2679"/>
              <a:gd name="T33" fmla="*/ 947 h 2188"/>
              <a:gd name="T34" fmla="*/ 1053 w 2679"/>
              <a:gd name="T35" fmla="*/ 969 h 2188"/>
              <a:gd name="T36" fmla="*/ 945 w 2679"/>
              <a:gd name="T37" fmla="*/ 1109 h 2188"/>
              <a:gd name="T38" fmla="*/ 744 w 2679"/>
              <a:gd name="T39" fmla="*/ 1468 h 2188"/>
              <a:gd name="T40" fmla="*/ 648 w 2679"/>
              <a:gd name="T41" fmla="*/ 1738 h 2188"/>
              <a:gd name="T42" fmla="*/ 610 w 2679"/>
              <a:gd name="T43" fmla="*/ 2129 h 2188"/>
              <a:gd name="T44" fmla="*/ 653 w 2679"/>
              <a:gd name="T45" fmla="*/ 2034 h 2188"/>
              <a:gd name="T46" fmla="*/ 819 w 2679"/>
              <a:gd name="T47" fmla="*/ 1627 h 2188"/>
              <a:gd name="T48" fmla="*/ 940 w 2679"/>
              <a:gd name="T49" fmla="*/ 1346 h 2188"/>
              <a:gd name="T50" fmla="*/ 1076 w 2679"/>
              <a:gd name="T51" fmla="*/ 1364 h 2188"/>
              <a:gd name="T52" fmla="*/ 1064 w 2679"/>
              <a:gd name="T53" fmla="*/ 1494 h 2188"/>
              <a:gd name="T54" fmla="*/ 1143 w 2679"/>
              <a:gd name="T55" fmla="*/ 1697 h 2188"/>
              <a:gd name="T56" fmla="*/ 1252 w 2679"/>
              <a:gd name="T57" fmla="*/ 1837 h 2188"/>
              <a:gd name="T58" fmla="*/ 1406 w 2679"/>
              <a:gd name="T59" fmla="*/ 1660 h 2188"/>
              <a:gd name="T60" fmla="*/ 1226 w 2679"/>
              <a:gd name="T61" fmla="*/ 1596 h 2188"/>
              <a:gd name="T62" fmla="*/ 1177 w 2679"/>
              <a:gd name="T63" fmla="*/ 1449 h 2188"/>
              <a:gd name="T64" fmla="*/ 1206 w 2679"/>
              <a:gd name="T65" fmla="*/ 1343 h 2188"/>
              <a:gd name="T66" fmla="*/ 1363 w 2679"/>
              <a:gd name="T67" fmla="*/ 1457 h 2188"/>
              <a:gd name="T68" fmla="*/ 1683 w 2679"/>
              <a:gd name="T69" fmla="*/ 1289 h 2188"/>
              <a:gd name="T70" fmla="*/ 1776 w 2679"/>
              <a:gd name="T71" fmla="*/ 1073 h 2188"/>
              <a:gd name="T72" fmla="*/ 1656 w 2679"/>
              <a:gd name="T73" fmla="*/ 1035 h 2188"/>
              <a:gd name="T74" fmla="*/ 1553 w 2679"/>
              <a:gd name="T75" fmla="*/ 1087 h 2188"/>
              <a:gd name="T76" fmla="*/ 1541 w 2679"/>
              <a:gd name="T77" fmla="*/ 1018 h 2188"/>
              <a:gd name="T78" fmla="*/ 1666 w 2679"/>
              <a:gd name="T79" fmla="*/ 975 h 2188"/>
              <a:gd name="T80" fmla="*/ 1865 w 2679"/>
              <a:gd name="T81" fmla="*/ 867 h 2188"/>
              <a:gd name="T82" fmla="*/ 1926 w 2679"/>
              <a:gd name="T83" fmla="*/ 776 h 2188"/>
              <a:gd name="T84" fmla="*/ 2054 w 2679"/>
              <a:gd name="T85" fmla="*/ 597 h 2188"/>
              <a:gd name="T86" fmla="*/ 2180 w 2679"/>
              <a:gd name="T87" fmla="*/ 554 h 2188"/>
              <a:gd name="T88" fmla="*/ 2089 w 2679"/>
              <a:gd name="T89" fmla="*/ 780 h 2188"/>
              <a:gd name="T90" fmla="*/ 1976 w 2679"/>
              <a:gd name="T91" fmla="*/ 962 h 2188"/>
              <a:gd name="T92" fmla="*/ 1944 w 2679"/>
              <a:gd name="T93" fmla="*/ 1046 h 2188"/>
              <a:gd name="T94" fmla="*/ 2195 w 2679"/>
              <a:gd name="T95" fmla="*/ 885 h 2188"/>
              <a:gd name="T96" fmla="*/ 2271 w 2679"/>
              <a:gd name="T97" fmla="*/ 808 h 2188"/>
              <a:gd name="T98" fmla="*/ 2394 w 2679"/>
              <a:gd name="T99" fmla="*/ 573 h 2188"/>
              <a:gd name="T100" fmla="*/ 2471 w 2679"/>
              <a:gd name="T101" fmla="*/ 466 h 2188"/>
              <a:gd name="T102" fmla="*/ 2423 w 2679"/>
              <a:gd name="T103" fmla="*/ 615 h 2188"/>
              <a:gd name="T104" fmla="*/ 2600 w 2679"/>
              <a:gd name="T105" fmla="*/ 727 h 2188"/>
              <a:gd name="T106" fmla="*/ 2666 w 2679"/>
              <a:gd name="T107" fmla="*/ 555 h 2188"/>
              <a:gd name="T108" fmla="*/ 2598 w 2679"/>
              <a:gd name="T109" fmla="*/ 373 h 2188"/>
              <a:gd name="T110" fmla="*/ 2430 w 2679"/>
              <a:gd name="T111" fmla="*/ 190 h 2188"/>
              <a:gd name="T112" fmla="*/ 2253 w 2679"/>
              <a:gd name="T113" fmla="*/ 138 h 2188"/>
              <a:gd name="T114" fmla="*/ 1900 w 2679"/>
              <a:gd name="T115" fmla="*/ 286 h 2188"/>
              <a:gd name="T116" fmla="*/ 1956 w 2679"/>
              <a:gd name="T117" fmla="*/ 43 h 2188"/>
              <a:gd name="T118" fmla="*/ 1804 w 2679"/>
              <a:gd name="T119" fmla="*/ 5 h 2188"/>
              <a:gd name="T120" fmla="*/ 1791 w 2679"/>
              <a:gd name="T121" fmla="*/ 69 h 2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79" h="2188">
                <a:moveTo>
                  <a:pt x="1544" y="320"/>
                </a:moveTo>
                <a:lnTo>
                  <a:pt x="1544" y="320"/>
                </a:lnTo>
                <a:lnTo>
                  <a:pt x="1563" y="298"/>
                </a:lnTo>
                <a:lnTo>
                  <a:pt x="1605" y="250"/>
                </a:lnTo>
                <a:lnTo>
                  <a:pt x="1627" y="224"/>
                </a:lnTo>
                <a:lnTo>
                  <a:pt x="1646" y="201"/>
                </a:lnTo>
                <a:lnTo>
                  <a:pt x="1659" y="183"/>
                </a:lnTo>
                <a:lnTo>
                  <a:pt x="1663" y="177"/>
                </a:lnTo>
                <a:lnTo>
                  <a:pt x="1664" y="174"/>
                </a:lnTo>
                <a:lnTo>
                  <a:pt x="1664" y="174"/>
                </a:lnTo>
                <a:lnTo>
                  <a:pt x="1663" y="171"/>
                </a:lnTo>
                <a:lnTo>
                  <a:pt x="1662" y="166"/>
                </a:lnTo>
                <a:lnTo>
                  <a:pt x="1659" y="164"/>
                </a:lnTo>
                <a:lnTo>
                  <a:pt x="1655" y="161"/>
                </a:lnTo>
                <a:lnTo>
                  <a:pt x="1650" y="157"/>
                </a:lnTo>
                <a:lnTo>
                  <a:pt x="1643" y="154"/>
                </a:lnTo>
                <a:lnTo>
                  <a:pt x="1620" y="147"/>
                </a:lnTo>
                <a:lnTo>
                  <a:pt x="1620" y="147"/>
                </a:lnTo>
                <a:lnTo>
                  <a:pt x="1614" y="147"/>
                </a:lnTo>
                <a:lnTo>
                  <a:pt x="1605" y="148"/>
                </a:lnTo>
                <a:lnTo>
                  <a:pt x="1593" y="150"/>
                </a:lnTo>
                <a:lnTo>
                  <a:pt x="1583" y="155"/>
                </a:lnTo>
                <a:lnTo>
                  <a:pt x="1571" y="159"/>
                </a:lnTo>
                <a:lnTo>
                  <a:pt x="1559" y="166"/>
                </a:lnTo>
                <a:lnTo>
                  <a:pt x="1534" y="181"/>
                </a:lnTo>
                <a:lnTo>
                  <a:pt x="1510" y="196"/>
                </a:lnTo>
                <a:lnTo>
                  <a:pt x="1487" y="211"/>
                </a:lnTo>
                <a:lnTo>
                  <a:pt x="1458" y="231"/>
                </a:lnTo>
                <a:lnTo>
                  <a:pt x="1458" y="231"/>
                </a:lnTo>
                <a:lnTo>
                  <a:pt x="1447" y="240"/>
                </a:lnTo>
                <a:lnTo>
                  <a:pt x="1429" y="257"/>
                </a:lnTo>
                <a:lnTo>
                  <a:pt x="1385" y="303"/>
                </a:lnTo>
                <a:lnTo>
                  <a:pt x="1338" y="351"/>
                </a:lnTo>
                <a:lnTo>
                  <a:pt x="1305" y="384"/>
                </a:lnTo>
                <a:lnTo>
                  <a:pt x="1305" y="384"/>
                </a:lnTo>
                <a:lnTo>
                  <a:pt x="1293" y="398"/>
                </a:lnTo>
                <a:lnTo>
                  <a:pt x="1277" y="419"/>
                </a:lnTo>
                <a:lnTo>
                  <a:pt x="1241" y="468"/>
                </a:lnTo>
                <a:lnTo>
                  <a:pt x="1211" y="513"/>
                </a:lnTo>
                <a:lnTo>
                  <a:pt x="1198" y="533"/>
                </a:lnTo>
                <a:lnTo>
                  <a:pt x="1198" y="533"/>
                </a:lnTo>
                <a:lnTo>
                  <a:pt x="1161" y="570"/>
                </a:lnTo>
                <a:lnTo>
                  <a:pt x="1132" y="601"/>
                </a:lnTo>
                <a:lnTo>
                  <a:pt x="1120" y="614"/>
                </a:lnTo>
                <a:lnTo>
                  <a:pt x="1112" y="625"/>
                </a:lnTo>
                <a:lnTo>
                  <a:pt x="1112" y="625"/>
                </a:lnTo>
                <a:lnTo>
                  <a:pt x="1102" y="642"/>
                </a:lnTo>
                <a:lnTo>
                  <a:pt x="1094" y="657"/>
                </a:lnTo>
                <a:lnTo>
                  <a:pt x="1087" y="671"/>
                </a:lnTo>
                <a:lnTo>
                  <a:pt x="1087" y="671"/>
                </a:lnTo>
                <a:lnTo>
                  <a:pt x="1060" y="680"/>
                </a:lnTo>
                <a:lnTo>
                  <a:pt x="1040" y="686"/>
                </a:lnTo>
                <a:lnTo>
                  <a:pt x="1034" y="688"/>
                </a:lnTo>
                <a:lnTo>
                  <a:pt x="1029" y="689"/>
                </a:lnTo>
                <a:lnTo>
                  <a:pt x="1029" y="689"/>
                </a:lnTo>
                <a:lnTo>
                  <a:pt x="1012" y="691"/>
                </a:lnTo>
                <a:lnTo>
                  <a:pt x="977" y="698"/>
                </a:lnTo>
                <a:lnTo>
                  <a:pt x="953" y="705"/>
                </a:lnTo>
                <a:lnTo>
                  <a:pt x="927" y="713"/>
                </a:lnTo>
                <a:lnTo>
                  <a:pt x="900" y="722"/>
                </a:lnTo>
                <a:lnTo>
                  <a:pt x="870" y="733"/>
                </a:lnTo>
                <a:lnTo>
                  <a:pt x="870" y="733"/>
                </a:lnTo>
                <a:lnTo>
                  <a:pt x="841" y="745"/>
                </a:lnTo>
                <a:lnTo>
                  <a:pt x="816" y="757"/>
                </a:lnTo>
                <a:lnTo>
                  <a:pt x="792" y="770"/>
                </a:lnTo>
                <a:lnTo>
                  <a:pt x="772" y="782"/>
                </a:lnTo>
                <a:lnTo>
                  <a:pt x="755" y="792"/>
                </a:lnTo>
                <a:lnTo>
                  <a:pt x="743" y="801"/>
                </a:lnTo>
                <a:lnTo>
                  <a:pt x="735" y="809"/>
                </a:lnTo>
                <a:lnTo>
                  <a:pt x="732" y="812"/>
                </a:lnTo>
                <a:lnTo>
                  <a:pt x="732" y="812"/>
                </a:lnTo>
                <a:lnTo>
                  <a:pt x="732" y="818"/>
                </a:lnTo>
                <a:lnTo>
                  <a:pt x="733" y="825"/>
                </a:lnTo>
                <a:lnTo>
                  <a:pt x="732" y="828"/>
                </a:lnTo>
                <a:lnTo>
                  <a:pt x="731" y="830"/>
                </a:lnTo>
                <a:lnTo>
                  <a:pt x="729" y="832"/>
                </a:lnTo>
                <a:lnTo>
                  <a:pt x="724" y="835"/>
                </a:lnTo>
                <a:lnTo>
                  <a:pt x="724" y="835"/>
                </a:lnTo>
                <a:lnTo>
                  <a:pt x="695" y="839"/>
                </a:lnTo>
                <a:lnTo>
                  <a:pt x="640" y="845"/>
                </a:lnTo>
                <a:lnTo>
                  <a:pt x="580" y="851"/>
                </a:lnTo>
                <a:lnTo>
                  <a:pt x="553" y="853"/>
                </a:lnTo>
                <a:lnTo>
                  <a:pt x="533" y="854"/>
                </a:lnTo>
                <a:lnTo>
                  <a:pt x="533" y="854"/>
                </a:lnTo>
                <a:lnTo>
                  <a:pt x="458" y="857"/>
                </a:lnTo>
                <a:lnTo>
                  <a:pt x="401" y="859"/>
                </a:lnTo>
                <a:lnTo>
                  <a:pt x="401" y="859"/>
                </a:lnTo>
                <a:lnTo>
                  <a:pt x="382" y="859"/>
                </a:lnTo>
                <a:lnTo>
                  <a:pt x="374" y="858"/>
                </a:lnTo>
                <a:lnTo>
                  <a:pt x="364" y="854"/>
                </a:lnTo>
                <a:lnTo>
                  <a:pt x="364" y="854"/>
                </a:lnTo>
                <a:lnTo>
                  <a:pt x="350" y="848"/>
                </a:lnTo>
                <a:lnTo>
                  <a:pt x="343" y="846"/>
                </a:lnTo>
                <a:lnTo>
                  <a:pt x="336" y="842"/>
                </a:lnTo>
                <a:lnTo>
                  <a:pt x="330" y="837"/>
                </a:lnTo>
                <a:lnTo>
                  <a:pt x="324" y="831"/>
                </a:lnTo>
                <a:lnTo>
                  <a:pt x="318" y="823"/>
                </a:lnTo>
                <a:lnTo>
                  <a:pt x="314" y="813"/>
                </a:lnTo>
                <a:lnTo>
                  <a:pt x="314" y="813"/>
                </a:lnTo>
                <a:lnTo>
                  <a:pt x="308" y="802"/>
                </a:lnTo>
                <a:lnTo>
                  <a:pt x="303" y="791"/>
                </a:lnTo>
                <a:lnTo>
                  <a:pt x="292" y="771"/>
                </a:lnTo>
                <a:lnTo>
                  <a:pt x="282" y="756"/>
                </a:lnTo>
                <a:lnTo>
                  <a:pt x="277" y="752"/>
                </a:lnTo>
                <a:lnTo>
                  <a:pt x="277" y="752"/>
                </a:lnTo>
                <a:lnTo>
                  <a:pt x="275" y="767"/>
                </a:lnTo>
                <a:lnTo>
                  <a:pt x="274" y="784"/>
                </a:lnTo>
                <a:lnTo>
                  <a:pt x="273" y="804"/>
                </a:lnTo>
                <a:lnTo>
                  <a:pt x="273" y="826"/>
                </a:lnTo>
                <a:lnTo>
                  <a:pt x="275" y="847"/>
                </a:lnTo>
                <a:lnTo>
                  <a:pt x="276" y="856"/>
                </a:lnTo>
                <a:lnTo>
                  <a:pt x="278" y="864"/>
                </a:lnTo>
                <a:lnTo>
                  <a:pt x="282" y="870"/>
                </a:lnTo>
                <a:lnTo>
                  <a:pt x="286" y="876"/>
                </a:lnTo>
                <a:lnTo>
                  <a:pt x="286" y="876"/>
                </a:lnTo>
                <a:lnTo>
                  <a:pt x="295" y="885"/>
                </a:lnTo>
                <a:lnTo>
                  <a:pt x="304" y="894"/>
                </a:lnTo>
                <a:lnTo>
                  <a:pt x="323" y="908"/>
                </a:lnTo>
                <a:lnTo>
                  <a:pt x="343" y="922"/>
                </a:lnTo>
                <a:lnTo>
                  <a:pt x="343" y="922"/>
                </a:lnTo>
                <a:lnTo>
                  <a:pt x="341" y="926"/>
                </a:lnTo>
                <a:lnTo>
                  <a:pt x="341" y="930"/>
                </a:lnTo>
                <a:lnTo>
                  <a:pt x="341" y="932"/>
                </a:lnTo>
                <a:lnTo>
                  <a:pt x="342" y="934"/>
                </a:lnTo>
                <a:lnTo>
                  <a:pt x="344" y="935"/>
                </a:lnTo>
                <a:lnTo>
                  <a:pt x="347" y="938"/>
                </a:lnTo>
                <a:lnTo>
                  <a:pt x="351" y="940"/>
                </a:lnTo>
                <a:lnTo>
                  <a:pt x="356" y="941"/>
                </a:lnTo>
                <a:lnTo>
                  <a:pt x="372" y="943"/>
                </a:lnTo>
                <a:lnTo>
                  <a:pt x="396" y="943"/>
                </a:lnTo>
                <a:lnTo>
                  <a:pt x="396" y="943"/>
                </a:lnTo>
                <a:lnTo>
                  <a:pt x="421" y="942"/>
                </a:lnTo>
                <a:lnTo>
                  <a:pt x="446" y="940"/>
                </a:lnTo>
                <a:lnTo>
                  <a:pt x="468" y="936"/>
                </a:lnTo>
                <a:lnTo>
                  <a:pt x="487" y="933"/>
                </a:lnTo>
                <a:lnTo>
                  <a:pt x="515" y="926"/>
                </a:lnTo>
                <a:lnTo>
                  <a:pt x="525" y="924"/>
                </a:lnTo>
                <a:lnTo>
                  <a:pt x="525" y="924"/>
                </a:lnTo>
                <a:lnTo>
                  <a:pt x="525" y="926"/>
                </a:lnTo>
                <a:lnTo>
                  <a:pt x="526" y="929"/>
                </a:lnTo>
                <a:lnTo>
                  <a:pt x="530" y="932"/>
                </a:lnTo>
                <a:lnTo>
                  <a:pt x="536" y="934"/>
                </a:lnTo>
                <a:lnTo>
                  <a:pt x="546" y="936"/>
                </a:lnTo>
                <a:lnTo>
                  <a:pt x="561" y="936"/>
                </a:lnTo>
                <a:lnTo>
                  <a:pt x="581" y="935"/>
                </a:lnTo>
                <a:lnTo>
                  <a:pt x="581" y="935"/>
                </a:lnTo>
                <a:lnTo>
                  <a:pt x="593" y="933"/>
                </a:lnTo>
                <a:lnTo>
                  <a:pt x="608" y="931"/>
                </a:lnTo>
                <a:lnTo>
                  <a:pt x="638" y="923"/>
                </a:lnTo>
                <a:lnTo>
                  <a:pt x="669" y="914"/>
                </a:lnTo>
                <a:lnTo>
                  <a:pt x="702" y="904"/>
                </a:lnTo>
                <a:lnTo>
                  <a:pt x="754" y="886"/>
                </a:lnTo>
                <a:lnTo>
                  <a:pt x="771" y="881"/>
                </a:lnTo>
                <a:lnTo>
                  <a:pt x="778" y="878"/>
                </a:lnTo>
                <a:lnTo>
                  <a:pt x="778" y="878"/>
                </a:lnTo>
                <a:lnTo>
                  <a:pt x="782" y="879"/>
                </a:lnTo>
                <a:lnTo>
                  <a:pt x="788" y="878"/>
                </a:lnTo>
                <a:lnTo>
                  <a:pt x="797" y="876"/>
                </a:lnTo>
                <a:lnTo>
                  <a:pt x="809" y="869"/>
                </a:lnTo>
                <a:lnTo>
                  <a:pt x="809" y="869"/>
                </a:lnTo>
                <a:lnTo>
                  <a:pt x="836" y="854"/>
                </a:lnTo>
                <a:lnTo>
                  <a:pt x="877" y="826"/>
                </a:lnTo>
                <a:lnTo>
                  <a:pt x="920" y="799"/>
                </a:lnTo>
                <a:lnTo>
                  <a:pt x="936" y="789"/>
                </a:lnTo>
                <a:lnTo>
                  <a:pt x="948" y="783"/>
                </a:lnTo>
                <a:lnTo>
                  <a:pt x="948" y="783"/>
                </a:lnTo>
                <a:lnTo>
                  <a:pt x="968" y="777"/>
                </a:lnTo>
                <a:lnTo>
                  <a:pt x="990" y="773"/>
                </a:lnTo>
                <a:lnTo>
                  <a:pt x="1011" y="770"/>
                </a:lnTo>
                <a:lnTo>
                  <a:pt x="1020" y="770"/>
                </a:lnTo>
                <a:lnTo>
                  <a:pt x="1027" y="770"/>
                </a:lnTo>
                <a:lnTo>
                  <a:pt x="1027" y="770"/>
                </a:lnTo>
                <a:lnTo>
                  <a:pt x="1037" y="773"/>
                </a:lnTo>
                <a:lnTo>
                  <a:pt x="1044" y="776"/>
                </a:lnTo>
                <a:lnTo>
                  <a:pt x="1048" y="779"/>
                </a:lnTo>
                <a:lnTo>
                  <a:pt x="1049" y="781"/>
                </a:lnTo>
                <a:lnTo>
                  <a:pt x="1049" y="781"/>
                </a:lnTo>
                <a:lnTo>
                  <a:pt x="1048" y="783"/>
                </a:lnTo>
                <a:lnTo>
                  <a:pt x="1044" y="789"/>
                </a:lnTo>
                <a:lnTo>
                  <a:pt x="1036" y="795"/>
                </a:lnTo>
                <a:lnTo>
                  <a:pt x="1030" y="799"/>
                </a:lnTo>
                <a:lnTo>
                  <a:pt x="1025" y="801"/>
                </a:lnTo>
                <a:lnTo>
                  <a:pt x="1025" y="801"/>
                </a:lnTo>
                <a:lnTo>
                  <a:pt x="978" y="821"/>
                </a:lnTo>
                <a:lnTo>
                  <a:pt x="916" y="849"/>
                </a:lnTo>
                <a:lnTo>
                  <a:pt x="916" y="849"/>
                </a:lnTo>
                <a:lnTo>
                  <a:pt x="894" y="863"/>
                </a:lnTo>
                <a:lnTo>
                  <a:pt x="856" y="887"/>
                </a:lnTo>
                <a:lnTo>
                  <a:pt x="753" y="954"/>
                </a:lnTo>
                <a:lnTo>
                  <a:pt x="653" y="1022"/>
                </a:lnTo>
                <a:lnTo>
                  <a:pt x="617" y="1045"/>
                </a:lnTo>
                <a:lnTo>
                  <a:pt x="603" y="1052"/>
                </a:lnTo>
                <a:lnTo>
                  <a:pt x="597" y="1056"/>
                </a:lnTo>
                <a:lnTo>
                  <a:pt x="597" y="1056"/>
                </a:lnTo>
                <a:lnTo>
                  <a:pt x="577" y="1065"/>
                </a:lnTo>
                <a:lnTo>
                  <a:pt x="560" y="1074"/>
                </a:lnTo>
                <a:lnTo>
                  <a:pt x="545" y="1083"/>
                </a:lnTo>
                <a:lnTo>
                  <a:pt x="537" y="1101"/>
                </a:lnTo>
                <a:lnTo>
                  <a:pt x="388" y="1226"/>
                </a:lnTo>
                <a:lnTo>
                  <a:pt x="388" y="1226"/>
                </a:lnTo>
                <a:lnTo>
                  <a:pt x="163" y="1343"/>
                </a:lnTo>
                <a:lnTo>
                  <a:pt x="163" y="1343"/>
                </a:lnTo>
                <a:lnTo>
                  <a:pt x="147" y="1352"/>
                </a:lnTo>
                <a:lnTo>
                  <a:pt x="133" y="1362"/>
                </a:lnTo>
                <a:lnTo>
                  <a:pt x="103" y="1383"/>
                </a:lnTo>
                <a:lnTo>
                  <a:pt x="82" y="1401"/>
                </a:lnTo>
                <a:lnTo>
                  <a:pt x="73" y="1408"/>
                </a:lnTo>
                <a:lnTo>
                  <a:pt x="73" y="1408"/>
                </a:lnTo>
                <a:lnTo>
                  <a:pt x="69" y="1411"/>
                </a:lnTo>
                <a:lnTo>
                  <a:pt x="65" y="1415"/>
                </a:lnTo>
                <a:lnTo>
                  <a:pt x="59" y="1418"/>
                </a:lnTo>
                <a:lnTo>
                  <a:pt x="51" y="1421"/>
                </a:lnTo>
                <a:lnTo>
                  <a:pt x="42" y="1424"/>
                </a:lnTo>
                <a:lnTo>
                  <a:pt x="31" y="1425"/>
                </a:lnTo>
                <a:lnTo>
                  <a:pt x="19" y="1426"/>
                </a:lnTo>
                <a:lnTo>
                  <a:pt x="19" y="1426"/>
                </a:lnTo>
                <a:lnTo>
                  <a:pt x="8" y="1426"/>
                </a:lnTo>
                <a:lnTo>
                  <a:pt x="2" y="1427"/>
                </a:lnTo>
                <a:lnTo>
                  <a:pt x="1" y="1428"/>
                </a:lnTo>
                <a:lnTo>
                  <a:pt x="0" y="1430"/>
                </a:lnTo>
                <a:lnTo>
                  <a:pt x="1" y="1434"/>
                </a:lnTo>
                <a:lnTo>
                  <a:pt x="6" y="1439"/>
                </a:lnTo>
                <a:lnTo>
                  <a:pt x="11" y="1444"/>
                </a:lnTo>
                <a:lnTo>
                  <a:pt x="26" y="1456"/>
                </a:lnTo>
                <a:lnTo>
                  <a:pt x="26" y="1456"/>
                </a:lnTo>
                <a:lnTo>
                  <a:pt x="30" y="1458"/>
                </a:lnTo>
                <a:lnTo>
                  <a:pt x="36" y="1461"/>
                </a:lnTo>
                <a:lnTo>
                  <a:pt x="42" y="1461"/>
                </a:lnTo>
                <a:lnTo>
                  <a:pt x="50" y="1461"/>
                </a:lnTo>
                <a:lnTo>
                  <a:pt x="67" y="1459"/>
                </a:lnTo>
                <a:lnTo>
                  <a:pt x="85" y="1456"/>
                </a:lnTo>
                <a:lnTo>
                  <a:pt x="102" y="1453"/>
                </a:lnTo>
                <a:lnTo>
                  <a:pt x="116" y="1449"/>
                </a:lnTo>
                <a:lnTo>
                  <a:pt x="128" y="1445"/>
                </a:lnTo>
                <a:lnTo>
                  <a:pt x="128" y="1445"/>
                </a:lnTo>
                <a:lnTo>
                  <a:pt x="343" y="1327"/>
                </a:lnTo>
                <a:lnTo>
                  <a:pt x="343" y="1327"/>
                </a:lnTo>
                <a:lnTo>
                  <a:pt x="370" y="1313"/>
                </a:lnTo>
                <a:lnTo>
                  <a:pt x="391" y="1299"/>
                </a:lnTo>
                <a:lnTo>
                  <a:pt x="402" y="1294"/>
                </a:lnTo>
                <a:lnTo>
                  <a:pt x="412" y="1288"/>
                </a:lnTo>
                <a:lnTo>
                  <a:pt x="425" y="1284"/>
                </a:lnTo>
                <a:lnTo>
                  <a:pt x="437" y="1280"/>
                </a:lnTo>
                <a:lnTo>
                  <a:pt x="437" y="1280"/>
                </a:lnTo>
                <a:lnTo>
                  <a:pt x="445" y="1278"/>
                </a:lnTo>
                <a:lnTo>
                  <a:pt x="455" y="1272"/>
                </a:lnTo>
                <a:lnTo>
                  <a:pt x="480" y="1258"/>
                </a:lnTo>
                <a:lnTo>
                  <a:pt x="510" y="1239"/>
                </a:lnTo>
                <a:lnTo>
                  <a:pt x="540" y="1218"/>
                </a:lnTo>
                <a:lnTo>
                  <a:pt x="593" y="1178"/>
                </a:lnTo>
                <a:lnTo>
                  <a:pt x="616" y="1162"/>
                </a:lnTo>
                <a:lnTo>
                  <a:pt x="616" y="1162"/>
                </a:lnTo>
                <a:lnTo>
                  <a:pt x="619" y="1160"/>
                </a:lnTo>
                <a:lnTo>
                  <a:pt x="626" y="1160"/>
                </a:lnTo>
                <a:lnTo>
                  <a:pt x="631" y="1158"/>
                </a:lnTo>
                <a:lnTo>
                  <a:pt x="636" y="1157"/>
                </a:lnTo>
                <a:lnTo>
                  <a:pt x="641" y="1154"/>
                </a:lnTo>
                <a:lnTo>
                  <a:pt x="646" y="1149"/>
                </a:lnTo>
                <a:lnTo>
                  <a:pt x="646" y="1149"/>
                </a:lnTo>
                <a:lnTo>
                  <a:pt x="662" y="1134"/>
                </a:lnTo>
                <a:lnTo>
                  <a:pt x="674" y="1121"/>
                </a:lnTo>
                <a:lnTo>
                  <a:pt x="688" y="1108"/>
                </a:lnTo>
                <a:lnTo>
                  <a:pt x="706" y="1092"/>
                </a:lnTo>
                <a:lnTo>
                  <a:pt x="727" y="1078"/>
                </a:lnTo>
                <a:lnTo>
                  <a:pt x="751" y="1063"/>
                </a:lnTo>
                <a:lnTo>
                  <a:pt x="763" y="1056"/>
                </a:lnTo>
                <a:lnTo>
                  <a:pt x="777" y="1050"/>
                </a:lnTo>
                <a:lnTo>
                  <a:pt x="777" y="1050"/>
                </a:lnTo>
                <a:lnTo>
                  <a:pt x="843" y="1019"/>
                </a:lnTo>
                <a:lnTo>
                  <a:pt x="914" y="986"/>
                </a:lnTo>
                <a:lnTo>
                  <a:pt x="997" y="947"/>
                </a:lnTo>
                <a:lnTo>
                  <a:pt x="997" y="947"/>
                </a:lnTo>
                <a:lnTo>
                  <a:pt x="1019" y="939"/>
                </a:lnTo>
                <a:lnTo>
                  <a:pt x="1036" y="934"/>
                </a:lnTo>
                <a:lnTo>
                  <a:pt x="1043" y="933"/>
                </a:lnTo>
                <a:lnTo>
                  <a:pt x="1046" y="932"/>
                </a:lnTo>
                <a:lnTo>
                  <a:pt x="1046" y="932"/>
                </a:lnTo>
                <a:lnTo>
                  <a:pt x="1048" y="933"/>
                </a:lnTo>
                <a:lnTo>
                  <a:pt x="1052" y="934"/>
                </a:lnTo>
                <a:lnTo>
                  <a:pt x="1056" y="940"/>
                </a:lnTo>
                <a:lnTo>
                  <a:pt x="1058" y="945"/>
                </a:lnTo>
                <a:lnTo>
                  <a:pt x="1058" y="949"/>
                </a:lnTo>
                <a:lnTo>
                  <a:pt x="1058" y="951"/>
                </a:lnTo>
                <a:lnTo>
                  <a:pt x="1058" y="951"/>
                </a:lnTo>
                <a:lnTo>
                  <a:pt x="1057" y="956"/>
                </a:lnTo>
                <a:lnTo>
                  <a:pt x="1057" y="961"/>
                </a:lnTo>
                <a:lnTo>
                  <a:pt x="1055" y="966"/>
                </a:lnTo>
                <a:lnTo>
                  <a:pt x="1053" y="969"/>
                </a:lnTo>
                <a:lnTo>
                  <a:pt x="1049" y="972"/>
                </a:lnTo>
                <a:lnTo>
                  <a:pt x="1049" y="972"/>
                </a:lnTo>
                <a:lnTo>
                  <a:pt x="1046" y="975"/>
                </a:lnTo>
                <a:lnTo>
                  <a:pt x="1045" y="977"/>
                </a:lnTo>
                <a:lnTo>
                  <a:pt x="1044" y="980"/>
                </a:lnTo>
                <a:lnTo>
                  <a:pt x="1044" y="981"/>
                </a:lnTo>
                <a:lnTo>
                  <a:pt x="1041" y="984"/>
                </a:lnTo>
                <a:lnTo>
                  <a:pt x="1034" y="990"/>
                </a:lnTo>
                <a:lnTo>
                  <a:pt x="1034" y="990"/>
                </a:lnTo>
                <a:lnTo>
                  <a:pt x="1024" y="999"/>
                </a:lnTo>
                <a:lnTo>
                  <a:pt x="1018" y="1005"/>
                </a:lnTo>
                <a:lnTo>
                  <a:pt x="1006" y="1019"/>
                </a:lnTo>
                <a:lnTo>
                  <a:pt x="1006" y="1019"/>
                </a:lnTo>
                <a:lnTo>
                  <a:pt x="997" y="1029"/>
                </a:lnTo>
                <a:lnTo>
                  <a:pt x="983" y="1051"/>
                </a:lnTo>
                <a:lnTo>
                  <a:pt x="945" y="1109"/>
                </a:lnTo>
                <a:lnTo>
                  <a:pt x="903" y="1175"/>
                </a:lnTo>
                <a:lnTo>
                  <a:pt x="884" y="1203"/>
                </a:lnTo>
                <a:lnTo>
                  <a:pt x="868" y="1223"/>
                </a:lnTo>
                <a:lnTo>
                  <a:pt x="868" y="1223"/>
                </a:lnTo>
                <a:lnTo>
                  <a:pt x="845" y="1258"/>
                </a:lnTo>
                <a:lnTo>
                  <a:pt x="825" y="1290"/>
                </a:lnTo>
                <a:lnTo>
                  <a:pt x="817" y="1305"/>
                </a:lnTo>
                <a:lnTo>
                  <a:pt x="810" y="1318"/>
                </a:lnTo>
                <a:lnTo>
                  <a:pt x="807" y="1328"/>
                </a:lnTo>
                <a:lnTo>
                  <a:pt x="805" y="1337"/>
                </a:lnTo>
                <a:lnTo>
                  <a:pt x="805" y="1337"/>
                </a:lnTo>
                <a:lnTo>
                  <a:pt x="803" y="1371"/>
                </a:lnTo>
                <a:lnTo>
                  <a:pt x="803" y="1371"/>
                </a:lnTo>
                <a:lnTo>
                  <a:pt x="790" y="1392"/>
                </a:lnTo>
                <a:lnTo>
                  <a:pt x="760" y="1440"/>
                </a:lnTo>
                <a:lnTo>
                  <a:pt x="744" y="1468"/>
                </a:lnTo>
                <a:lnTo>
                  <a:pt x="730" y="1496"/>
                </a:lnTo>
                <a:lnTo>
                  <a:pt x="718" y="1520"/>
                </a:lnTo>
                <a:lnTo>
                  <a:pt x="715" y="1529"/>
                </a:lnTo>
                <a:lnTo>
                  <a:pt x="714" y="1537"/>
                </a:lnTo>
                <a:lnTo>
                  <a:pt x="714" y="1537"/>
                </a:lnTo>
                <a:lnTo>
                  <a:pt x="711" y="1560"/>
                </a:lnTo>
                <a:lnTo>
                  <a:pt x="707" y="1581"/>
                </a:lnTo>
                <a:lnTo>
                  <a:pt x="705" y="1593"/>
                </a:lnTo>
                <a:lnTo>
                  <a:pt x="701" y="1604"/>
                </a:lnTo>
                <a:lnTo>
                  <a:pt x="696" y="1615"/>
                </a:lnTo>
                <a:lnTo>
                  <a:pt x="689" y="1628"/>
                </a:lnTo>
                <a:lnTo>
                  <a:pt x="689" y="1628"/>
                </a:lnTo>
                <a:lnTo>
                  <a:pt x="684" y="1637"/>
                </a:lnTo>
                <a:lnTo>
                  <a:pt x="678" y="1652"/>
                </a:lnTo>
                <a:lnTo>
                  <a:pt x="665" y="1690"/>
                </a:lnTo>
                <a:lnTo>
                  <a:pt x="648" y="1738"/>
                </a:lnTo>
                <a:lnTo>
                  <a:pt x="631" y="1792"/>
                </a:lnTo>
                <a:lnTo>
                  <a:pt x="616" y="1843"/>
                </a:lnTo>
                <a:lnTo>
                  <a:pt x="602" y="1888"/>
                </a:lnTo>
                <a:lnTo>
                  <a:pt x="594" y="1922"/>
                </a:lnTo>
                <a:lnTo>
                  <a:pt x="592" y="1932"/>
                </a:lnTo>
                <a:lnTo>
                  <a:pt x="592" y="1937"/>
                </a:lnTo>
                <a:lnTo>
                  <a:pt x="601" y="1960"/>
                </a:lnTo>
                <a:lnTo>
                  <a:pt x="601" y="1960"/>
                </a:lnTo>
                <a:lnTo>
                  <a:pt x="600" y="1980"/>
                </a:lnTo>
                <a:lnTo>
                  <a:pt x="599" y="2028"/>
                </a:lnTo>
                <a:lnTo>
                  <a:pt x="600" y="2057"/>
                </a:lnTo>
                <a:lnTo>
                  <a:pt x="601" y="2084"/>
                </a:lnTo>
                <a:lnTo>
                  <a:pt x="605" y="2110"/>
                </a:lnTo>
                <a:lnTo>
                  <a:pt x="608" y="2120"/>
                </a:lnTo>
                <a:lnTo>
                  <a:pt x="610" y="2129"/>
                </a:lnTo>
                <a:lnTo>
                  <a:pt x="610" y="2129"/>
                </a:lnTo>
                <a:lnTo>
                  <a:pt x="618" y="2144"/>
                </a:lnTo>
                <a:lnTo>
                  <a:pt x="625" y="2157"/>
                </a:lnTo>
                <a:lnTo>
                  <a:pt x="632" y="2168"/>
                </a:lnTo>
                <a:lnTo>
                  <a:pt x="639" y="2177"/>
                </a:lnTo>
                <a:lnTo>
                  <a:pt x="646" y="2184"/>
                </a:lnTo>
                <a:lnTo>
                  <a:pt x="651" y="2187"/>
                </a:lnTo>
                <a:lnTo>
                  <a:pt x="655" y="2188"/>
                </a:lnTo>
                <a:lnTo>
                  <a:pt x="657" y="2188"/>
                </a:lnTo>
                <a:lnTo>
                  <a:pt x="658" y="2186"/>
                </a:lnTo>
                <a:lnTo>
                  <a:pt x="658" y="2186"/>
                </a:lnTo>
                <a:lnTo>
                  <a:pt x="658" y="2178"/>
                </a:lnTo>
                <a:lnTo>
                  <a:pt x="658" y="2161"/>
                </a:lnTo>
                <a:lnTo>
                  <a:pt x="656" y="2113"/>
                </a:lnTo>
                <a:lnTo>
                  <a:pt x="653" y="2064"/>
                </a:lnTo>
                <a:lnTo>
                  <a:pt x="653" y="2045"/>
                </a:lnTo>
                <a:lnTo>
                  <a:pt x="653" y="2034"/>
                </a:lnTo>
                <a:lnTo>
                  <a:pt x="653" y="2034"/>
                </a:lnTo>
                <a:lnTo>
                  <a:pt x="658" y="2008"/>
                </a:lnTo>
                <a:lnTo>
                  <a:pt x="662" y="1998"/>
                </a:lnTo>
                <a:lnTo>
                  <a:pt x="666" y="1989"/>
                </a:lnTo>
                <a:lnTo>
                  <a:pt x="666" y="1989"/>
                </a:lnTo>
                <a:lnTo>
                  <a:pt x="670" y="1982"/>
                </a:lnTo>
                <a:lnTo>
                  <a:pt x="676" y="1976"/>
                </a:lnTo>
                <a:lnTo>
                  <a:pt x="682" y="1968"/>
                </a:lnTo>
                <a:lnTo>
                  <a:pt x="687" y="1955"/>
                </a:lnTo>
                <a:lnTo>
                  <a:pt x="687" y="1955"/>
                </a:lnTo>
                <a:lnTo>
                  <a:pt x="710" y="1897"/>
                </a:lnTo>
                <a:lnTo>
                  <a:pt x="752" y="1790"/>
                </a:lnTo>
                <a:lnTo>
                  <a:pt x="794" y="1683"/>
                </a:lnTo>
                <a:lnTo>
                  <a:pt x="810" y="1645"/>
                </a:lnTo>
                <a:lnTo>
                  <a:pt x="816" y="1634"/>
                </a:lnTo>
                <a:lnTo>
                  <a:pt x="819" y="1627"/>
                </a:lnTo>
                <a:lnTo>
                  <a:pt x="819" y="1627"/>
                </a:lnTo>
                <a:lnTo>
                  <a:pt x="826" y="1616"/>
                </a:lnTo>
                <a:lnTo>
                  <a:pt x="835" y="1598"/>
                </a:lnTo>
                <a:lnTo>
                  <a:pt x="855" y="1551"/>
                </a:lnTo>
                <a:lnTo>
                  <a:pt x="875" y="1502"/>
                </a:lnTo>
                <a:lnTo>
                  <a:pt x="884" y="1482"/>
                </a:lnTo>
                <a:lnTo>
                  <a:pt x="891" y="1467"/>
                </a:lnTo>
                <a:lnTo>
                  <a:pt x="891" y="1467"/>
                </a:lnTo>
                <a:lnTo>
                  <a:pt x="911" y="1433"/>
                </a:lnTo>
                <a:lnTo>
                  <a:pt x="916" y="1422"/>
                </a:lnTo>
                <a:lnTo>
                  <a:pt x="921" y="1415"/>
                </a:lnTo>
                <a:lnTo>
                  <a:pt x="921" y="1415"/>
                </a:lnTo>
                <a:lnTo>
                  <a:pt x="924" y="1408"/>
                </a:lnTo>
                <a:lnTo>
                  <a:pt x="926" y="1399"/>
                </a:lnTo>
                <a:lnTo>
                  <a:pt x="933" y="1373"/>
                </a:lnTo>
                <a:lnTo>
                  <a:pt x="940" y="1346"/>
                </a:lnTo>
                <a:lnTo>
                  <a:pt x="945" y="1328"/>
                </a:lnTo>
                <a:lnTo>
                  <a:pt x="945" y="1328"/>
                </a:lnTo>
                <a:lnTo>
                  <a:pt x="953" y="1317"/>
                </a:lnTo>
                <a:lnTo>
                  <a:pt x="971" y="1295"/>
                </a:lnTo>
                <a:lnTo>
                  <a:pt x="1022" y="1231"/>
                </a:lnTo>
                <a:lnTo>
                  <a:pt x="1096" y="1145"/>
                </a:lnTo>
                <a:lnTo>
                  <a:pt x="1119" y="1134"/>
                </a:lnTo>
                <a:lnTo>
                  <a:pt x="1119" y="1134"/>
                </a:lnTo>
                <a:lnTo>
                  <a:pt x="1106" y="1184"/>
                </a:lnTo>
                <a:lnTo>
                  <a:pt x="1095" y="1229"/>
                </a:lnTo>
                <a:lnTo>
                  <a:pt x="1085" y="1272"/>
                </a:lnTo>
                <a:lnTo>
                  <a:pt x="1085" y="1272"/>
                </a:lnTo>
                <a:lnTo>
                  <a:pt x="1082" y="1291"/>
                </a:lnTo>
                <a:lnTo>
                  <a:pt x="1079" y="1310"/>
                </a:lnTo>
                <a:lnTo>
                  <a:pt x="1077" y="1347"/>
                </a:lnTo>
                <a:lnTo>
                  <a:pt x="1076" y="1364"/>
                </a:lnTo>
                <a:lnTo>
                  <a:pt x="1074" y="1380"/>
                </a:lnTo>
                <a:lnTo>
                  <a:pt x="1070" y="1394"/>
                </a:lnTo>
                <a:lnTo>
                  <a:pt x="1066" y="1406"/>
                </a:lnTo>
                <a:lnTo>
                  <a:pt x="1066" y="1406"/>
                </a:lnTo>
                <a:lnTo>
                  <a:pt x="1058" y="1422"/>
                </a:lnTo>
                <a:lnTo>
                  <a:pt x="1054" y="1433"/>
                </a:lnTo>
                <a:lnTo>
                  <a:pt x="1052" y="1440"/>
                </a:lnTo>
                <a:lnTo>
                  <a:pt x="1050" y="1452"/>
                </a:lnTo>
                <a:lnTo>
                  <a:pt x="1050" y="1452"/>
                </a:lnTo>
                <a:lnTo>
                  <a:pt x="1052" y="1458"/>
                </a:lnTo>
                <a:lnTo>
                  <a:pt x="1053" y="1465"/>
                </a:lnTo>
                <a:lnTo>
                  <a:pt x="1057" y="1477"/>
                </a:lnTo>
                <a:lnTo>
                  <a:pt x="1063" y="1488"/>
                </a:lnTo>
                <a:lnTo>
                  <a:pt x="1064" y="1492"/>
                </a:lnTo>
                <a:lnTo>
                  <a:pt x="1064" y="1494"/>
                </a:lnTo>
                <a:lnTo>
                  <a:pt x="1064" y="1494"/>
                </a:lnTo>
                <a:lnTo>
                  <a:pt x="1064" y="1499"/>
                </a:lnTo>
                <a:lnTo>
                  <a:pt x="1065" y="1509"/>
                </a:lnTo>
                <a:lnTo>
                  <a:pt x="1068" y="1523"/>
                </a:lnTo>
                <a:lnTo>
                  <a:pt x="1072" y="1541"/>
                </a:lnTo>
                <a:lnTo>
                  <a:pt x="1077" y="1561"/>
                </a:lnTo>
                <a:lnTo>
                  <a:pt x="1084" y="1580"/>
                </a:lnTo>
                <a:lnTo>
                  <a:pt x="1092" y="1599"/>
                </a:lnTo>
                <a:lnTo>
                  <a:pt x="1096" y="1608"/>
                </a:lnTo>
                <a:lnTo>
                  <a:pt x="1101" y="1616"/>
                </a:lnTo>
                <a:lnTo>
                  <a:pt x="1101" y="1616"/>
                </a:lnTo>
                <a:lnTo>
                  <a:pt x="1117" y="1642"/>
                </a:lnTo>
                <a:lnTo>
                  <a:pt x="1129" y="1662"/>
                </a:lnTo>
                <a:lnTo>
                  <a:pt x="1134" y="1675"/>
                </a:lnTo>
                <a:lnTo>
                  <a:pt x="1136" y="1680"/>
                </a:lnTo>
                <a:lnTo>
                  <a:pt x="1136" y="1680"/>
                </a:lnTo>
                <a:lnTo>
                  <a:pt x="1143" y="1697"/>
                </a:lnTo>
                <a:lnTo>
                  <a:pt x="1159" y="1736"/>
                </a:lnTo>
                <a:lnTo>
                  <a:pt x="1169" y="1758"/>
                </a:lnTo>
                <a:lnTo>
                  <a:pt x="1180" y="1778"/>
                </a:lnTo>
                <a:lnTo>
                  <a:pt x="1190" y="1796"/>
                </a:lnTo>
                <a:lnTo>
                  <a:pt x="1196" y="1803"/>
                </a:lnTo>
                <a:lnTo>
                  <a:pt x="1200" y="1809"/>
                </a:lnTo>
                <a:lnTo>
                  <a:pt x="1200" y="1809"/>
                </a:lnTo>
                <a:lnTo>
                  <a:pt x="1217" y="1824"/>
                </a:lnTo>
                <a:lnTo>
                  <a:pt x="1225" y="1830"/>
                </a:lnTo>
                <a:lnTo>
                  <a:pt x="1233" y="1836"/>
                </a:lnTo>
                <a:lnTo>
                  <a:pt x="1238" y="1839"/>
                </a:lnTo>
                <a:lnTo>
                  <a:pt x="1244" y="1840"/>
                </a:lnTo>
                <a:lnTo>
                  <a:pt x="1248" y="1840"/>
                </a:lnTo>
                <a:lnTo>
                  <a:pt x="1250" y="1838"/>
                </a:lnTo>
                <a:lnTo>
                  <a:pt x="1252" y="1837"/>
                </a:lnTo>
                <a:lnTo>
                  <a:pt x="1252" y="1837"/>
                </a:lnTo>
                <a:lnTo>
                  <a:pt x="1267" y="1808"/>
                </a:lnTo>
                <a:lnTo>
                  <a:pt x="1277" y="1789"/>
                </a:lnTo>
                <a:lnTo>
                  <a:pt x="1277" y="1789"/>
                </a:lnTo>
                <a:lnTo>
                  <a:pt x="1301" y="1771"/>
                </a:lnTo>
                <a:lnTo>
                  <a:pt x="1326" y="1753"/>
                </a:lnTo>
                <a:lnTo>
                  <a:pt x="1357" y="1734"/>
                </a:lnTo>
                <a:lnTo>
                  <a:pt x="1357" y="1734"/>
                </a:lnTo>
                <a:lnTo>
                  <a:pt x="1364" y="1729"/>
                </a:lnTo>
                <a:lnTo>
                  <a:pt x="1371" y="1724"/>
                </a:lnTo>
                <a:lnTo>
                  <a:pt x="1377" y="1718"/>
                </a:lnTo>
                <a:lnTo>
                  <a:pt x="1382" y="1712"/>
                </a:lnTo>
                <a:lnTo>
                  <a:pt x="1391" y="1700"/>
                </a:lnTo>
                <a:lnTo>
                  <a:pt x="1397" y="1688"/>
                </a:lnTo>
                <a:lnTo>
                  <a:pt x="1401" y="1677"/>
                </a:lnTo>
                <a:lnTo>
                  <a:pt x="1404" y="1668"/>
                </a:lnTo>
                <a:lnTo>
                  <a:pt x="1406" y="1660"/>
                </a:lnTo>
                <a:lnTo>
                  <a:pt x="1309" y="1719"/>
                </a:lnTo>
                <a:lnTo>
                  <a:pt x="1309" y="1719"/>
                </a:lnTo>
                <a:lnTo>
                  <a:pt x="1301" y="1716"/>
                </a:lnTo>
                <a:lnTo>
                  <a:pt x="1285" y="1706"/>
                </a:lnTo>
                <a:lnTo>
                  <a:pt x="1277" y="1700"/>
                </a:lnTo>
                <a:lnTo>
                  <a:pt x="1271" y="1695"/>
                </a:lnTo>
                <a:lnTo>
                  <a:pt x="1266" y="1689"/>
                </a:lnTo>
                <a:lnTo>
                  <a:pt x="1265" y="1687"/>
                </a:lnTo>
                <a:lnTo>
                  <a:pt x="1265" y="1684"/>
                </a:lnTo>
                <a:lnTo>
                  <a:pt x="1265" y="1684"/>
                </a:lnTo>
                <a:lnTo>
                  <a:pt x="1265" y="1681"/>
                </a:lnTo>
                <a:lnTo>
                  <a:pt x="1264" y="1678"/>
                </a:lnTo>
                <a:lnTo>
                  <a:pt x="1259" y="1665"/>
                </a:lnTo>
                <a:lnTo>
                  <a:pt x="1253" y="1650"/>
                </a:lnTo>
                <a:lnTo>
                  <a:pt x="1245" y="1632"/>
                </a:lnTo>
                <a:lnTo>
                  <a:pt x="1226" y="1596"/>
                </a:lnTo>
                <a:lnTo>
                  <a:pt x="1217" y="1580"/>
                </a:lnTo>
                <a:lnTo>
                  <a:pt x="1209" y="1568"/>
                </a:lnTo>
                <a:lnTo>
                  <a:pt x="1209" y="1568"/>
                </a:lnTo>
                <a:lnTo>
                  <a:pt x="1202" y="1556"/>
                </a:lnTo>
                <a:lnTo>
                  <a:pt x="1195" y="1542"/>
                </a:lnTo>
                <a:lnTo>
                  <a:pt x="1187" y="1527"/>
                </a:lnTo>
                <a:lnTo>
                  <a:pt x="1179" y="1510"/>
                </a:lnTo>
                <a:lnTo>
                  <a:pt x="1173" y="1494"/>
                </a:lnTo>
                <a:lnTo>
                  <a:pt x="1169" y="1480"/>
                </a:lnTo>
                <a:lnTo>
                  <a:pt x="1167" y="1468"/>
                </a:lnTo>
                <a:lnTo>
                  <a:pt x="1167" y="1464"/>
                </a:lnTo>
                <a:lnTo>
                  <a:pt x="1168" y="1461"/>
                </a:lnTo>
                <a:lnTo>
                  <a:pt x="1168" y="1461"/>
                </a:lnTo>
                <a:lnTo>
                  <a:pt x="1170" y="1455"/>
                </a:lnTo>
                <a:lnTo>
                  <a:pt x="1172" y="1453"/>
                </a:lnTo>
                <a:lnTo>
                  <a:pt x="1177" y="1449"/>
                </a:lnTo>
                <a:lnTo>
                  <a:pt x="1179" y="1447"/>
                </a:lnTo>
                <a:lnTo>
                  <a:pt x="1180" y="1445"/>
                </a:lnTo>
                <a:lnTo>
                  <a:pt x="1182" y="1441"/>
                </a:lnTo>
                <a:lnTo>
                  <a:pt x="1183" y="1435"/>
                </a:lnTo>
                <a:lnTo>
                  <a:pt x="1183" y="1435"/>
                </a:lnTo>
                <a:lnTo>
                  <a:pt x="1184" y="1428"/>
                </a:lnTo>
                <a:lnTo>
                  <a:pt x="1183" y="1422"/>
                </a:lnTo>
                <a:lnTo>
                  <a:pt x="1180" y="1412"/>
                </a:lnTo>
                <a:lnTo>
                  <a:pt x="1179" y="1407"/>
                </a:lnTo>
                <a:lnTo>
                  <a:pt x="1178" y="1401"/>
                </a:lnTo>
                <a:lnTo>
                  <a:pt x="1178" y="1396"/>
                </a:lnTo>
                <a:lnTo>
                  <a:pt x="1179" y="1390"/>
                </a:lnTo>
                <a:lnTo>
                  <a:pt x="1179" y="1390"/>
                </a:lnTo>
                <a:lnTo>
                  <a:pt x="1182" y="1381"/>
                </a:lnTo>
                <a:lnTo>
                  <a:pt x="1189" y="1370"/>
                </a:lnTo>
                <a:lnTo>
                  <a:pt x="1206" y="1343"/>
                </a:lnTo>
                <a:lnTo>
                  <a:pt x="1227" y="1310"/>
                </a:lnTo>
                <a:lnTo>
                  <a:pt x="1227" y="1310"/>
                </a:lnTo>
                <a:lnTo>
                  <a:pt x="1237" y="1330"/>
                </a:lnTo>
                <a:lnTo>
                  <a:pt x="1259" y="1373"/>
                </a:lnTo>
                <a:lnTo>
                  <a:pt x="1273" y="1398"/>
                </a:lnTo>
                <a:lnTo>
                  <a:pt x="1286" y="1420"/>
                </a:lnTo>
                <a:lnTo>
                  <a:pt x="1294" y="1430"/>
                </a:lnTo>
                <a:lnTo>
                  <a:pt x="1300" y="1438"/>
                </a:lnTo>
                <a:lnTo>
                  <a:pt x="1306" y="1445"/>
                </a:lnTo>
                <a:lnTo>
                  <a:pt x="1312" y="1449"/>
                </a:lnTo>
                <a:lnTo>
                  <a:pt x="1312" y="1449"/>
                </a:lnTo>
                <a:lnTo>
                  <a:pt x="1319" y="1452"/>
                </a:lnTo>
                <a:lnTo>
                  <a:pt x="1325" y="1454"/>
                </a:lnTo>
                <a:lnTo>
                  <a:pt x="1333" y="1456"/>
                </a:lnTo>
                <a:lnTo>
                  <a:pt x="1343" y="1457"/>
                </a:lnTo>
                <a:lnTo>
                  <a:pt x="1363" y="1457"/>
                </a:lnTo>
                <a:lnTo>
                  <a:pt x="1387" y="1455"/>
                </a:lnTo>
                <a:lnTo>
                  <a:pt x="1411" y="1452"/>
                </a:lnTo>
                <a:lnTo>
                  <a:pt x="1437" y="1446"/>
                </a:lnTo>
                <a:lnTo>
                  <a:pt x="1462" y="1440"/>
                </a:lnTo>
                <a:lnTo>
                  <a:pt x="1486" y="1433"/>
                </a:lnTo>
                <a:lnTo>
                  <a:pt x="1486" y="1433"/>
                </a:lnTo>
                <a:lnTo>
                  <a:pt x="1511" y="1424"/>
                </a:lnTo>
                <a:lnTo>
                  <a:pt x="1538" y="1409"/>
                </a:lnTo>
                <a:lnTo>
                  <a:pt x="1567" y="1392"/>
                </a:lnTo>
                <a:lnTo>
                  <a:pt x="1597" y="1371"/>
                </a:lnTo>
                <a:lnTo>
                  <a:pt x="1611" y="1360"/>
                </a:lnTo>
                <a:lnTo>
                  <a:pt x="1626" y="1346"/>
                </a:lnTo>
                <a:lnTo>
                  <a:pt x="1640" y="1334"/>
                </a:lnTo>
                <a:lnTo>
                  <a:pt x="1655" y="1319"/>
                </a:lnTo>
                <a:lnTo>
                  <a:pt x="1669" y="1305"/>
                </a:lnTo>
                <a:lnTo>
                  <a:pt x="1683" y="1289"/>
                </a:lnTo>
                <a:lnTo>
                  <a:pt x="1696" y="1272"/>
                </a:lnTo>
                <a:lnTo>
                  <a:pt x="1709" y="1256"/>
                </a:lnTo>
                <a:lnTo>
                  <a:pt x="1709" y="1256"/>
                </a:lnTo>
                <a:lnTo>
                  <a:pt x="1731" y="1223"/>
                </a:lnTo>
                <a:lnTo>
                  <a:pt x="1749" y="1194"/>
                </a:lnTo>
                <a:lnTo>
                  <a:pt x="1763" y="1171"/>
                </a:lnTo>
                <a:lnTo>
                  <a:pt x="1773" y="1149"/>
                </a:lnTo>
                <a:lnTo>
                  <a:pt x="1781" y="1132"/>
                </a:lnTo>
                <a:lnTo>
                  <a:pt x="1787" y="1118"/>
                </a:lnTo>
                <a:lnTo>
                  <a:pt x="1789" y="1106"/>
                </a:lnTo>
                <a:lnTo>
                  <a:pt x="1788" y="1097"/>
                </a:lnTo>
                <a:lnTo>
                  <a:pt x="1788" y="1097"/>
                </a:lnTo>
                <a:lnTo>
                  <a:pt x="1787" y="1089"/>
                </a:lnTo>
                <a:lnTo>
                  <a:pt x="1783" y="1082"/>
                </a:lnTo>
                <a:lnTo>
                  <a:pt x="1780" y="1078"/>
                </a:lnTo>
                <a:lnTo>
                  <a:pt x="1776" y="1073"/>
                </a:lnTo>
                <a:lnTo>
                  <a:pt x="1767" y="1065"/>
                </a:lnTo>
                <a:lnTo>
                  <a:pt x="1760" y="1059"/>
                </a:lnTo>
                <a:lnTo>
                  <a:pt x="1760" y="1059"/>
                </a:lnTo>
                <a:lnTo>
                  <a:pt x="1753" y="1053"/>
                </a:lnTo>
                <a:lnTo>
                  <a:pt x="1743" y="1046"/>
                </a:lnTo>
                <a:lnTo>
                  <a:pt x="1716" y="1029"/>
                </a:lnTo>
                <a:lnTo>
                  <a:pt x="1681" y="1009"/>
                </a:lnTo>
                <a:lnTo>
                  <a:pt x="1681" y="1009"/>
                </a:lnTo>
                <a:lnTo>
                  <a:pt x="1673" y="1010"/>
                </a:lnTo>
                <a:lnTo>
                  <a:pt x="1666" y="1012"/>
                </a:lnTo>
                <a:lnTo>
                  <a:pt x="1664" y="1013"/>
                </a:lnTo>
                <a:lnTo>
                  <a:pt x="1663" y="1015"/>
                </a:lnTo>
                <a:lnTo>
                  <a:pt x="1663" y="1015"/>
                </a:lnTo>
                <a:lnTo>
                  <a:pt x="1658" y="1027"/>
                </a:lnTo>
                <a:lnTo>
                  <a:pt x="1656" y="1035"/>
                </a:lnTo>
                <a:lnTo>
                  <a:pt x="1656" y="1035"/>
                </a:lnTo>
                <a:lnTo>
                  <a:pt x="1650" y="1034"/>
                </a:lnTo>
                <a:lnTo>
                  <a:pt x="1646" y="1034"/>
                </a:lnTo>
                <a:lnTo>
                  <a:pt x="1640" y="1035"/>
                </a:lnTo>
                <a:lnTo>
                  <a:pt x="1640" y="1035"/>
                </a:lnTo>
                <a:lnTo>
                  <a:pt x="1637" y="1035"/>
                </a:lnTo>
                <a:lnTo>
                  <a:pt x="1634" y="1035"/>
                </a:lnTo>
                <a:lnTo>
                  <a:pt x="1625" y="1036"/>
                </a:lnTo>
                <a:lnTo>
                  <a:pt x="1618" y="1037"/>
                </a:lnTo>
                <a:lnTo>
                  <a:pt x="1610" y="1041"/>
                </a:lnTo>
                <a:lnTo>
                  <a:pt x="1599" y="1046"/>
                </a:lnTo>
                <a:lnTo>
                  <a:pt x="1586" y="1054"/>
                </a:lnTo>
                <a:lnTo>
                  <a:pt x="1586" y="1054"/>
                </a:lnTo>
                <a:lnTo>
                  <a:pt x="1572" y="1063"/>
                </a:lnTo>
                <a:lnTo>
                  <a:pt x="1563" y="1072"/>
                </a:lnTo>
                <a:lnTo>
                  <a:pt x="1557" y="1080"/>
                </a:lnTo>
                <a:lnTo>
                  <a:pt x="1553" y="1087"/>
                </a:lnTo>
                <a:lnTo>
                  <a:pt x="1551" y="1092"/>
                </a:lnTo>
                <a:lnTo>
                  <a:pt x="1551" y="1097"/>
                </a:lnTo>
                <a:lnTo>
                  <a:pt x="1551" y="1100"/>
                </a:lnTo>
                <a:lnTo>
                  <a:pt x="1551" y="1100"/>
                </a:lnTo>
                <a:lnTo>
                  <a:pt x="1504" y="1080"/>
                </a:lnTo>
                <a:lnTo>
                  <a:pt x="1469" y="1063"/>
                </a:lnTo>
                <a:lnTo>
                  <a:pt x="1457" y="1056"/>
                </a:lnTo>
                <a:lnTo>
                  <a:pt x="1450" y="1051"/>
                </a:lnTo>
                <a:lnTo>
                  <a:pt x="1450" y="1051"/>
                </a:lnTo>
                <a:lnTo>
                  <a:pt x="1449" y="1048"/>
                </a:lnTo>
                <a:lnTo>
                  <a:pt x="1452" y="1046"/>
                </a:lnTo>
                <a:lnTo>
                  <a:pt x="1455" y="1044"/>
                </a:lnTo>
                <a:lnTo>
                  <a:pt x="1460" y="1041"/>
                </a:lnTo>
                <a:lnTo>
                  <a:pt x="1476" y="1035"/>
                </a:lnTo>
                <a:lnTo>
                  <a:pt x="1496" y="1029"/>
                </a:lnTo>
                <a:lnTo>
                  <a:pt x="1541" y="1018"/>
                </a:lnTo>
                <a:lnTo>
                  <a:pt x="1577" y="1012"/>
                </a:lnTo>
                <a:lnTo>
                  <a:pt x="1577" y="1012"/>
                </a:lnTo>
                <a:lnTo>
                  <a:pt x="1589" y="1009"/>
                </a:lnTo>
                <a:lnTo>
                  <a:pt x="1599" y="1009"/>
                </a:lnTo>
                <a:lnTo>
                  <a:pt x="1610" y="1009"/>
                </a:lnTo>
                <a:lnTo>
                  <a:pt x="1615" y="1009"/>
                </a:lnTo>
                <a:lnTo>
                  <a:pt x="1619" y="1008"/>
                </a:lnTo>
                <a:lnTo>
                  <a:pt x="1624" y="1006"/>
                </a:lnTo>
                <a:lnTo>
                  <a:pt x="1629" y="1003"/>
                </a:lnTo>
                <a:lnTo>
                  <a:pt x="1629" y="1003"/>
                </a:lnTo>
                <a:lnTo>
                  <a:pt x="1635" y="998"/>
                </a:lnTo>
                <a:lnTo>
                  <a:pt x="1638" y="994"/>
                </a:lnTo>
                <a:lnTo>
                  <a:pt x="1645" y="985"/>
                </a:lnTo>
                <a:lnTo>
                  <a:pt x="1649" y="981"/>
                </a:lnTo>
                <a:lnTo>
                  <a:pt x="1656" y="978"/>
                </a:lnTo>
                <a:lnTo>
                  <a:pt x="1666" y="975"/>
                </a:lnTo>
                <a:lnTo>
                  <a:pt x="1680" y="972"/>
                </a:lnTo>
                <a:lnTo>
                  <a:pt x="1680" y="972"/>
                </a:lnTo>
                <a:lnTo>
                  <a:pt x="1704" y="969"/>
                </a:lnTo>
                <a:lnTo>
                  <a:pt x="1713" y="968"/>
                </a:lnTo>
                <a:lnTo>
                  <a:pt x="1721" y="966"/>
                </a:lnTo>
                <a:lnTo>
                  <a:pt x="1731" y="962"/>
                </a:lnTo>
                <a:lnTo>
                  <a:pt x="1741" y="957"/>
                </a:lnTo>
                <a:lnTo>
                  <a:pt x="1773" y="939"/>
                </a:lnTo>
                <a:lnTo>
                  <a:pt x="1773" y="939"/>
                </a:lnTo>
                <a:lnTo>
                  <a:pt x="1794" y="926"/>
                </a:lnTo>
                <a:lnTo>
                  <a:pt x="1811" y="914"/>
                </a:lnTo>
                <a:lnTo>
                  <a:pt x="1827" y="902"/>
                </a:lnTo>
                <a:lnTo>
                  <a:pt x="1842" y="891"/>
                </a:lnTo>
                <a:lnTo>
                  <a:pt x="1852" y="881"/>
                </a:lnTo>
                <a:lnTo>
                  <a:pt x="1859" y="873"/>
                </a:lnTo>
                <a:lnTo>
                  <a:pt x="1865" y="867"/>
                </a:lnTo>
                <a:lnTo>
                  <a:pt x="1866" y="864"/>
                </a:lnTo>
                <a:lnTo>
                  <a:pt x="1866" y="864"/>
                </a:lnTo>
                <a:lnTo>
                  <a:pt x="1867" y="857"/>
                </a:lnTo>
                <a:lnTo>
                  <a:pt x="1872" y="847"/>
                </a:lnTo>
                <a:lnTo>
                  <a:pt x="1877" y="833"/>
                </a:lnTo>
                <a:lnTo>
                  <a:pt x="1885" y="817"/>
                </a:lnTo>
                <a:lnTo>
                  <a:pt x="1885" y="817"/>
                </a:lnTo>
                <a:lnTo>
                  <a:pt x="1893" y="801"/>
                </a:lnTo>
                <a:lnTo>
                  <a:pt x="1899" y="788"/>
                </a:lnTo>
                <a:lnTo>
                  <a:pt x="1902" y="779"/>
                </a:lnTo>
                <a:lnTo>
                  <a:pt x="1904" y="776"/>
                </a:lnTo>
                <a:lnTo>
                  <a:pt x="1905" y="776"/>
                </a:lnTo>
                <a:lnTo>
                  <a:pt x="1905" y="776"/>
                </a:lnTo>
                <a:lnTo>
                  <a:pt x="1913" y="777"/>
                </a:lnTo>
                <a:lnTo>
                  <a:pt x="1919" y="777"/>
                </a:lnTo>
                <a:lnTo>
                  <a:pt x="1926" y="776"/>
                </a:lnTo>
                <a:lnTo>
                  <a:pt x="1934" y="774"/>
                </a:lnTo>
                <a:lnTo>
                  <a:pt x="1943" y="771"/>
                </a:lnTo>
                <a:lnTo>
                  <a:pt x="1952" y="765"/>
                </a:lnTo>
                <a:lnTo>
                  <a:pt x="1962" y="757"/>
                </a:lnTo>
                <a:lnTo>
                  <a:pt x="1962" y="757"/>
                </a:lnTo>
                <a:lnTo>
                  <a:pt x="1980" y="737"/>
                </a:lnTo>
                <a:lnTo>
                  <a:pt x="1999" y="715"/>
                </a:lnTo>
                <a:lnTo>
                  <a:pt x="2007" y="704"/>
                </a:lnTo>
                <a:lnTo>
                  <a:pt x="2015" y="694"/>
                </a:lnTo>
                <a:lnTo>
                  <a:pt x="2020" y="683"/>
                </a:lnTo>
                <a:lnTo>
                  <a:pt x="2024" y="676"/>
                </a:lnTo>
                <a:lnTo>
                  <a:pt x="2024" y="676"/>
                </a:lnTo>
                <a:lnTo>
                  <a:pt x="2035" y="641"/>
                </a:lnTo>
                <a:lnTo>
                  <a:pt x="2043" y="620"/>
                </a:lnTo>
                <a:lnTo>
                  <a:pt x="2054" y="597"/>
                </a:lnTo>
                <a:lnTo>
                  <a:pt x="2054" y="597"/>
                </a:lnTo>
                <a:lnTo>
                  <a:pt x="2057" y="591"/>
                </a:lnTo>
                <a:lnTo>
                  <a:pt x="2063" y="585"/>
                </a:lnTo>
                <a:lnTo>
                  <a:pt x="2070" y="578"/>
                </a:lnTo>
                <a:lnTo>
                  <a:pt x="2077" y="571"/>
                </a:lnTo>
                <a:lnTo>
                  <a:pt x="2095" y="558"/>
                </a:lnTo>
                <a:lnTo>
                  <a:pt x="2114" y="547"/>
                </a:lnTo>
                <a:lnTo>
                  <a:pt x="2132" y="537"/>
                </a:lnTo>
                <a:lnTo>
                  <a:pt x="2148" y="530"/>
                </a:lnTo>
                <a:lnTo>
                  <a:pt x="2160" y="527"/>
                </a:lnTo>
                <a:lnTo>
                  <a:pt x="2163" y="527"/>
                </a:lnTo>
                <a:lnTo>
                  <a:pt x="2165" y="528"/>
                </a:lnTo>
                <a:lnTo>
                  <a:pt x="2165" y="528"/>
                </a:lnTo>
                <a:lnTo>
                  <a:pt x="2166" y="531"/>
                </a:lnTo>
                <a:lnTo>
                  <a:pt x="2168" y="536"/>
                </a:lnTo>
                <a:lnTo>
                  <a:pt x="2173" y="545"/>
                </a:lnTo>
                <a:lnTo>
                  <a:pt x="2180" y="554"/>
                </a:lnTo>
                <a:lnTo>
                  <a:pt x="2180" y="554"/>
                </a:lnTo>
                <a:lnTo>
                  <a:pt x="2168" y="567"/>
                </a:lnTo>
                <a:lnTo>
                  <a:pt x="2156" y="584"/>
                </a:lnTo>
                <a:lnTo>
                  <a:pt x="2141" y="603"/>
                </a:lnTo>
                <a:lnTo>
                  <a:pt x="2125" y="625"/>
                </a:lnTo>
                <a:lnTo>
                  <a:pt x="2111" y="649"/>
                </a:lnTo>
                <a:lnTo>
                  <a:pt x="2099" y="671"/>
                </a:lnTo>
                <a:lnTo>
                  <a:pt x="2094" y="681"/>
                </a:lnTo>
                <a:lnTo>
                  <a:pt x="2092" y="691"/>
                </a:lnTo>
                <a:lnTo>
                  <a:pt x="2092" y="691"/>
                </a:lnTo>
                <a:lnTo>
                  <a:pt x="2090" y="701"/>
                </a:lnTo>
                <a:lnTo>
                  <a:pt x="2087" y="710"/>
                </a:lnTo>
                <a:lnTo>
                  <a:pt x="2086" y="729"/>
                </a:lnTo>
                <a:lnTo>
                  <a:pt x="2086" y="747"/>
                </a:lnTo>
                <a:lnTo>
                  <a:pt x="2087" y="764"/>
                </a:lnTo>
                <a:lnTo>
                  <a:pt x="2089" y="780"/>
                </a:lnTo>
                <a:lnTo>
                  <a:pt x="2089" y="795"/>
                </a:lnTo>
                <a:lnTo>
                  <a:pt x="2087" y="810"/>
                </a:lnTo>
                <a:lnTo>
                  <a:pt x="2085" y="817"/>
                </a:lnTo>
                <a:lnTo>
                  <a:pt x="2083" y="823"/>
                </a:lnTo>
                <a:lnTo>
                  <a:pt x="2083" y="823"/>
                </a:lnTo>
                <a:lnTo>
                  <a:pt x="2077" y="836"/>
                </a:lnTo>
                <a:lnTo>
                  <a:pt x="2070" y="848"/>
                </a:lnTo>
                <a:lnTo>
                  <a:pt x="2054" y="873"/>
                </a:lnTo>
                <a:lnTo>
                  <a:pt x="2037" y="894"/>
                </a:lnTo>
                <a:lnTo>
                  <a:pt x="2023" y="913"/>
                </a:lnTo>
                <a:lnTo>
                  <a:pt x="2023" y="913"/>
                </a:lnTo>
                <a:lnTo>
                  <a:pt x="2005" y="938"/>
                </a:lnTo>
                <a:lnTo>
                  <a:pt x="1999" y="945"/>
                </a:lnTo>
                <a:lnTo>
                  <a:pt x="1996" y="949"/>
                </a:lnTo>
                <a:lnTo>
                  <a:pt x="1996" y="949"/>
                </a:lnTo>
                <a:lnTo>
                  <a:pt x="1976" y="962"/>
                </a:lnTo>
                <a:lnTo>
                  <a:pt x="1957" y="976"/>
                </a:lnTo>
                <a:lnTo>
                  <a:pt x="1937" y="991"/>
                </a:lnTo>
                <a:lnTo>
                  <a:pt x="1918" y="1007"/>
                </a:lnTo>
                <a:lnTo>
                  <a:pt x="1910" y="1015"/>
                </a:lnTo>
                <a:lnTo>
                  <a:pt x="1903" y="1022"/>
                </a:lnTo>
                <a:lnTo>
                  <a:pt x="1897" y="1028"/>
                </a:lnTo>
                <a:lnTo>
                  <a:pt x="1895" y="1034"/>
                </a:lnTo>
                <a:lnTo>
                  <a:pt x="1894" y="1038"/>
                </a:lnTo>
                <a:lnTo>
                  <a:pt x="1895" y="1041"/>
                </a:lnTo>
                <a:lnTo>
                  <a:pt x="1897" y="1042"/>
                </a:lnTo>
                <a:lnTo>
                  <a:pt x="1897" y="1042"/>
                </a:lnTo>
                <a:lnTo>
                  <a:pt x="1902" y="1044"/>
                </a:lnTo>
                <a:lnTo>
                  <a:pt x="1907" y="1046"/>
                </a:lnTo>
                <a:lnTo>
                  <a:pt x="1915" y="1047"/>
                </a:lnTo>
                <a:lnTo>
                  <a:pt x="1924" y="1047"/>
                </a:lnTo>
                <a:lnTo>
                  <a:pt x="1944" y="1046"/>
                </a:lnTo>
                <a:lnTo>
                  <a:pt x="1968" y="1042"/>
                </a:lnTo>
                <a:lnTo>
                  <a:pt x="1994" y="1036"/>
                </a:lnTo>
                <a:lnTo>
                  <a:pt x="2019" y="1028"/>
                </a:lnTo>
                <a:lnTo>
                  <a:pt x="2046" y="1017"/>
                </a:lnTo>
                <a:lnTo>
                  <a:pt x="2071" y="1005"/>
                </a:lnTo>
                <a:lnTo>
                  <a:pt x="2071" y="1005"/>
                </a:lnTo>
                <a:lnTo>
                  <a:pt x="2083" y="998"/>
                </a:lnTo>
                <a:lnTo>
                  <a:pt x="2094" y="990"/>
                </a:lnTo>
                <a:lnTo>
                  <a:pt x="2106" y="981"/>
                </a:lnTo>
                <a:lnTo>
                  <a:pt x="2118" y="971"/>
                </a:lnTo>
                <a:lnTo>
                  <a:pt x="2138" y="951"/>
                </a:lnTo>
                <a:lnTo>
                  <a:pt x="2157" y="932"/>
                </a:lnTo>
                <a:lnTo>
                  <a:pt x="2172" y="913"/>
                </a:lnTo>
                <a:lnTo>
                  <a:pt x="2185" y="898"/>
                </a:lnTo>
                <a:lnTo>
                  <a:pt x="2195" y="885"/>
                </a:lnTo>
                <a:lnTo>
                  <a:pt x="2195" y="885"/>
                </a:lnTo>
                <a:lnTo>
                  <a:pt x="2199" y="885"/>
                </a:lnTo>
                <a:lnTo>
                  <a:pt x="2205" y="886"/>
                </a:lnTo>
                <a:lnTo>
                  <a:pt x="2210" y="885"/>
                </a:lnTo>
                <a:lnTo>
                  <a:pt x="2217" y="883"/>
                </a:lnTo>
                <a:lnTo>
                  <a:pt x="2225" y="878"/>
                </a:lnTo>
                <a:lnTo>
                  <a:pt x="2233" y="872"/>
                </a:lnTo>
                <a:lnTo>
                  <a:pt x="2239" y="861"/>
                </a:lnTo>
                <a:lnTo>
                  <a:pt x="2239" y="861"/>
                </a:lnTo>
                <a:lnTo>
                  <a:pt x="2245" y="850"/>
                </a:lnTo>
                <a:lnTo>
                  <a:pt x="2247" y="844"/>
                </a:lnTo>
                <a:lnTo>
                  <a:pt x="2248" y="838"/>
                </a:lnTo>
                <a:lnTo>
                  <a:pt x="2248" y="833"/>
                </a:lnTo>
                <a:lnTo>
                  <a:pt x="2249" y="829"/>
                </a:lnTo>
                <a:lnTo>
                  <a:pt x="2252" y="825"/>
                </a:lnTo>
                <a:lnTo>
                  <a:pt x="2258" y="818"/>
                </a:lnTo>
                <a:lnTo>
                  <a:pt x="2271" y="808"/>
                </a:lnTo>
                <a:lnTo>
                  <a:pt x="2271" y="808"/>
                </a:lnTo>
                <a:lnTo>
                  <a:pt x="2283" y="798"/>
                </a:lnTo>
                <a:lnTo>
                  <a:pt x="2293" y="789"/>
                </a:lnTo>
                <a:lnTo>
                  <a:pt x="2309" y="772"/>
                </a:lnTo>
                <a:lnTo>
                  <a:pt x="2320" y="758"/>
                </a:lnTo>
                <a:lnTo>
                  <a:pt x="2325" y="752"/>
                </a:lnTo>
                <a:lnTo>
                  <a:pt x="2332" y="746"/>
                </a:lnTo>
                <a:lnTo>
                  <a:pt x="2332" y="746"/>
                </a:lnTo>
                <a:lnTo>
                  <a:pt x="2335" y="743"/>
                </a:lnTo>
                <a:lnTo>
                  <a:pt x="2340" y="736"/>
                </a:lnTo>
                <a:lnTo>
                  <a:pt x="2349" y="716"/>
                </a:lnTo>
                <a:lnTo>
                  <a:pt x="2360" y="690"/>
                </a:lnTo>
                <a:lnTo>
                  <a:pt x="2370" y="661"/>
                </a:lnTo>
                <a:lnTo>
                  <a:pt x="2380" y="630"/>
                </a:lnTo>
                <a:lnTo>
                  <a:pt x="2388" y="599"/>
                </a:lnTo>
                <a:lnTo>
                  <a:pt x="2394" y="573"/>
                </a:lnTo>
                <a:lnTo>
                  <a:pt x="2396" y="560"/>
                </a:lnTo>
                <a:lnTo>
                  <a:pt x="2396" y="551"/>
                </a:lnTo>
                <a:lnTo>
                  <a:pt x="2396" y="551"/>
                </a:lnTo>
                <a:lnTo>
                  <a:pt x="2396" y="535"/>
                </a:lnTo>
                <a:lnTo>
                  <a:pt x="2394" y="521"/>
                </a:lnTo>
                <a:lnTo>
                  <a:pt x="2391" y="511"/>
                </a:lnTo>
                <a:lnTo>
                  <a:pt x="2389" y="502"/>
                </a:lnTo>
                <a:lnTo>
                  <a:pt x="2387" y="496"/>
                </a:lnTo>
                <a:lnTo>
                  <a:pt x="2385" y="493"/>
                </a:lnTo>
                <a:lnTo>
                  <a:pt x="2382" y="490"/>
                </a:lnTo>
                <a:lnTo>
                  <a:pt x="2400" y="427"/>
                </a:lnTo>
                <a:lnTo>
                  <a:pt x="2400" y="427"/>
                </a:lnTo>
                <a:lnTo>
                  <a:pt x="2414" y="434"/>
                </a:lnTo>
                <a:lnTo>
                  <a:pt x="2443" y="449"/>
                </a:lnTo>
                <a:lnTo>
                  <a:pt x="2458" y="458"/>
                </a:lnTo>
                <a:lnTo>
                  <a:pt x="2471" y="466"/>
                </a:lnTo>
                <a:lnTo>
                  <a:pt x="2480" y="473"/>
                </a:lnTo>
                <a:lnTo>
                  <a:pt x="2481" y="475"/>
                </a:lnTo>
                <a:lnTo>
                  <a:pt x="2482" y="477"/>
                </a:lnTo>
                <a:lnTo>
                  <a:pt x="2482" y="477"/>
                </a:lnTo>
                <a:lnTo>
                  <a:pt x="2465" y="503"/>
                </a:lnTo>
                <a:lnTo>
                  <a:pt x="2452" y="528"/>
                </a:lnTo>
                <a:lnTo>
                  <a:pt x="2438" y="555"/>
                </a:lnTo>
                <a:lnTo>
                  <a:pt x="2425" y="580"/>
                </a:lnTo>
                <a:lnTo>
                  <a:pt x="2420" y="592"/>
                </a:lnTo>
                <a:lnTo>
                  <a:pt x="2417" y="601"/>
                </a:lnTo>
                <a:lnTo>
                  <a:pt x="2415" y="608"/>
                </a:lnTo>
                <a:lnTo>
                  <a:pt x="2415" y="614"/>
                </a:lnTo>
                <a:lnTo>
                  <a:pt x="2416" y="615"/>
                </a:lnTo>
                <a:lnTo>
                  <a:pt x="2417" y="616"/>
                </a:lnTo>
                <a:lnTo>
                  <a:pt x="2419" y="616"/>
                </a:lnTo>
                <a:lnTo>
                  <a:pt x="2423" y="615"/>
                </a:lnTo>
                <a:lnTo>
                  <a:pt x="2423" y="615"/>
                </a:lnTo>
                <a:lnTo>
                  <a:pt x="2428" y="612"/>
                </a:lnTo>
                <a:lnTo>
                  <a:pt x="2436" y="606"/>
                </a:lnTo>
                <a:lnTo>
                  <a:pt x="2453" y="592"/>
                </a:lnTo>
                <a:lnTo>
                  <a:pt x="2471" y="575"/>
                </a:lnTo>
                <a:lnTo>
                  <a:pt x="2487" y="556"/>
                </a:lnTo>
                <a:lnTo>
                  <a:pt x="2518" y="522"/>
                </a:lnTo>
                <a:lnTo>
                  <a:pt x="2530" y="508"/>
                </a:lnTo>
                <a:lnTo>
                  <a:pt x="2625" y="559"/>
                </a:lnTo>
                <a:lnTo>
                  <a:pt x="2625" y="559"/>
                </a:lnTo>
                <a:lnTo>
                  <a:pt x="2618" y="592"/>
                </a:lnTo>
                <a:lnTo>
                  <a:pt x="2613" y="625"/>
                </a:lnTo>
                <a:lnTo>
                  <a:pt x="2607" y="662"/>
                </a:lnTo>
                <a:lnTo>
                  <a:pt x="2603" y="698"/>
                </a:lnTo>
                <a:lnTo>
                  <a:pt x="2601" y="714"/>
                </a:lnTo>
                <a:lnTo>
                  <a:pt x="2600" y="727"/>
                </a:lnTo>
                <a:lnTo>
                  <a:pt x="2601" y="737"/>
                </a:lnTo>
                <a:lnTo>
                  <a:pt x="2603" y="745"/>
                </a:lnTo>
                <a:lnTo>
                  <a:pt x="2605" y="746"/>
                </a:lnTo>
                <a:lnTo>
                  <a:pt x="2606" y="747"/>
                </a:lnTo>
                <a:lnTo>
                  <a:pt x="2608" y="747"/>
                </a:lnTo>
                <a:lnTo>
                  <a:pt x="2612" y="745"/>
                </a:lnTo>
                <a:lnTo>
                  <a:pt x="2612" y="745"/>
                </a:lnTo>
                <a:lnTo>
                  <a:pt x="2616" y="739"/>
                </a:lnTo>
                <a:lnTo>
                  <a:pt x="2622" y="729"/>
                </a:lnTo>
                <a:lnTo>
                  <a:pt x="2627" y="718"/>
                </a:lnTo>
                <a:lnTo>
                  <a:pt x="2632" y="705"/>
                </a:lnTo>
                <a:lnTo>
                  <a:pt x="2642" y="673"/>
                </a:lnTo>
                <a:lnTo>
                  <a:pt x="2649" y="641"/>
                </a:lnTo>
                <a:lnTo>
                  <a:pt x="2656" y="608"/>
                </a:lnTo>
                <a:lnTo>
                  <a:pt x="2662" y="580"/>
                </a:lnTo>
                <a:lnTo>
                  <a:pt x="2666" y="555"/>
                </a:lnTo>
                <a:lnTo>
                  <a:pt x="2666" y="555"/>
                </a:lnTo>
                <a:lnTo>
                  <a:pt x="2671" y="541"/>
                </a:lnTo>
                <a:lnTo>
                  <a:pt x="2674" y="526"/>
                </a:lnTo>
                <a:lnTo>
                  <a:pt x="2677" y="508"/>
                </a:lnTo>
                <a:lnTo>
                  <a:pt x="2679" y="486"/>
                </a:lnTo>
                <a:lnTo>
                  <a:pt x="2679" y="476"/>
                </a:lnTo>
                <a:lnTo>
                  <a:pt x="2677" y="466"/>
                </a:lnTo>
                <a:lnTo>
                  <a:pt x="2675" y="456"/>
                </a:lnTo>
                <a:lnTo>
                  <a:pt x="2672" y="446"/>
                </a:lnTo>
                <a:lnTo>
                  <a:pt x="2667" y="437"/>
                </a:lnTo>
                <a:lnTo>
                  <a:pt x="2662" y="429"/>
                </a:lnTo>
                <a:lnTo>
                  <a:pt x="2662" y="429"/>
                </a:lnTo>
                <a:lnTo>
                  <a:pt x="2648" y="415"/>
                </a:lnTo>
                <a:lnTo>
                  <a:pt x="2632" y="399"/>
                </a:lnTo>
                <a:lnTo>
                  <a:pt x="2615" y="386"/>
                </a:lnTo>
                <a:lnTo>
                  <a:pt x="2598" y="373"/>
                </a:lnTo>
                <a:lnTo>
                  <a:pt x="2571" y="354"/>
                </a:lnTo>
                <a:lnTo>
                  <a:pt x="2560" y="348"/>
                </a:lnTo>
                <a:lnTo>
                  <a:pt x="2560" y="348"/>
                </a:lnTo>
                <a:lnTo>
                  <a:pt x="2553" y="334"/>
                </a:lnTo>
                <a:lnTo>
                  <a:pt x="2547" y="320"/>
                </a:lnTo>
                <a:lnTo>
                  <a:pt x="2537" y="301"/>
                </a:lnTo>
                <a:lnTo>
                  <a:pt x="2524" y="280"/>
                </a:lnTo>
                <a:lnTo>
                  <a:pt x="2510" y="259"/>
                </a:lnTo>
                <a:lnTo>
                  <a:pt x="2493" y="239"/>
                </a:lnTo>
                <a:lnTo>
                  <a:pt x="2484" y="229"/>
                </a:lnTo>
                <a:lnTo>
                  <a:pt x="2474" y="220"/>
                </a:lnTo>
                <a:lnTo>
                  <a:pt x="2474" y="220"/>
                </a:lnTo>
                <a:lnTo>
                  <a:pt x="2464" y="211"/>
                </a:lnTo>
                <a:lnTo>
                  <a:pt x="2454" y="204"/>
                </a:lnTo>
                <a:lnTo>
                  <a:pt x="2443" y="196"/>
                </a:lnTo>
                <a:lnTo>
                  <a:pt x="2430" y="190"/>
                </a:lnTo>
                <a:lnTo>
                  <a:pt x="2407" y="178"/>
                </a:lnTo>
                <a:lnTo>
                  <a:pt x="2385" y="170"/>
                </a:lnTo>
                <a:lnTo>
                  <a:pt x="2362" y="163"/>
                </a:lnTo>
                <a:lnTo>
                  <a:pt x="2343" y="157"/>
                </a:lnTo>
                <a:lnTo>
                  <a:pt x="2327" y="153"/>
                </a:lnTo>
                <a:lnTo>
                  <a:pt x="2315" y="152"/>
                </a:lnTo>
                <a:lnTo>
                  <a:pt x="2315" y="152"/>
                </a:lnTo>
                <a:lnTo>
                  <a:pt x="2302" y="149"/>
                </a:lnTo>
                <a:lnTo>
                  <a:pt x="2293" y="150"/>
                </a:lnTo>
                <a:lnTo>
                  <a:pt x="2283" y="150"/>
                </a:lnTo>
                <a:lnTo>
                  <a:pt x="2267" y="148"/>
                </a:lnTo>
                <a:lnTo>
                  <a:pt x="2267" y="148"/>
                </a:lnTo>
                <a:lnTo>
                  <a:pt x="2259" y="145"/>
                </a:lnTo>
                <a:lnTo>
                  <a:pt x="2255" y="143"/>
                </a:lnTo>
                <a:lnTo>
                  <a:pt x="2254" y="140"/>
                </a:lnTo>
                <a:lnTo>
                  <a:pt x="2253" y="138"/>
                </a:lnTo>
                <a:lnTo>
                  <a:pt x="2252" y="137"/>
                </a:lnTo>
                <a:lnTo>
                  <a:pt x="2248" y="137"/>
                </a:lnTo>
                <a:lnTo>
                  <a:pt x="2229" y="145"/>
                </a:lnTo>
                <a:lnTo>
                  <a:pt x="2229" y="145"/>
                </a:lnTo>
                <a:lnTo>
                  <a:pt x="2208" y="154"/>
                </a:lnTo>
                <a:lnTo>
                  <a:pt x="2197" y="159"/>
                </a:lnTo>
                <a:lnTo>
                  <a:pt x="2186" y="166"/>
                </a:lnTo>
                <a:lnTo>
                  <a:pt x="2162" y="176"/>
                </a:lnTo>
                <a:lnTo>
                  <a:pt x="2162" y="176"/>
                </a:lnTo>
                <a:lnTo>
                  <a:pt x="2141" y="187"/>
                </a:lnTo>
                <a:lnTo>
                  <a:pt x="2112" y="204"/>
                </a:lnTo>
                <a:lnTo>
                  <a:pt x="2040" y="245"/>
                </a:lnTo>
                <a:lnTo>
                  <a:pt x="1951" y="297"/>
                </a:lnTo>
                <a:lnTo>
                  <a:pt x="1951" y="297"/>
                </a:lnTo>
                <a:lnTo>
                  <a:pt x="1923" y="290"/>
                </a:lnTo>
                <a:lnTo>
                  <a:pt x="1900" y="286"/>
                </a:lnTo>
                <a:lnTo>
                  <a:pt x="1888" y="285"/>
                </a:lnTo>
                <a:lnTo>
                  <a:pt x="1880" y="284"/>
                </a:lnTo>
                <a:lnTo>
                  <a:pt x="1880" y="284"/>
                </a:lnTo>
                <a:lnTo>
                  <a:pt x="1856" y="285"/>
                </a:lnTo>
                <a:lnTo>
                  <a:pt x="1825" y="287"/>
                </a:lnTo>
                <a:lnTo>
                  <a:pt x="1786" y="290"/>
                </a:lnTo>
                <a:lnTo>
                  <a:pt x="1749" y="292"/>
                </a:lnTo>
                <a:lnTo>
                  <a:pt x="1749" y="292"/>
                </a:lnTo>
                <a:lnTo>
                  <a:pt x="1829" y="202"/>
                </a:lnTo>
                <a:lnTo>
                  <a:pt x="1891" y="134"/>
                </a:lnTo>
                <a:lnTo>
                  <a:pt x="1932" y="90"/>
                </a:lnTo>
                <a:lnTo>
                  <a:pt x="1932" y="90"/>
                </a:lnTo>
                <a:lnTo>
                  <a:pt x="1942" y="78"/>
                </a:lnTo>
                <a:lnTo>
                  <a:pt x="1949" y="66"/>
                </a:lnTo>
                <a:lnTo>
                  <a:pt x="1953" y="54"/>
                </a:lnTo>
                <a:lnTo>
                  <a:pt x="1956" y="43"/>
                </a:lnTo>
                <a:lnTo>
                  <a:pt x="1956" y="33"/>
                </a:lnTo>
                <a:lnTo>
                  <a:pt x="1954" y="28"/>
                </a:lnTo>
                <a:lnTo>
                  <a:pt x="1952" y="24"/>
                </a:lnTo>
                <a:lnTo>
                  <a:pt x="1950" y="21"/>
                </a:lnTo>
                <a:lnTo>
                  <a:pt x="1947" y="17"/>
                </a:lnTo>
                <a:lnTo>
                  <a:pt x="1943" y="15"/>
                </a:lnTo>
                <a:lnTo>
                  <a:pt x="1939" y="13"/>
                </a:lnTo>
                <a:lnTo>
                  <a:pt x="1939" y="13"/>
                </a:lnTo>
                <a:lnTo>
                  <a:pt x="1926" y="9"/>
                </a:lnTo>
                <a:lnTo>
                  <a:pt x="1912" y="7"/>
                </a:lnTo>
                <a:lnTo>
                  <a:pt x="1876" y="4"/>
                </a:lnTo>
                <a:lnTo>
                  <a:pt x="1845" y="2"/>
                </a:lnTo>
                <a:lnTo>
                  <a:pt x="1830" y="0"/>
                </a:lnTo>
                <a:lnTo>
                  <a:pt x="1830" y="0"/>
                </a:lnTo>
                <a:lnTo>
                  <a:pt x="1821" y="2"/>
                </a:lnTo>
                <a:lnTo>
                  <a:pt x="1804" y="5"/>
                </a:lnTo>
                <a:lnTo>
                  <a:pt x="1779" y="12"/>
                </a:lnTo>
                <a:lnTo>
                  <a:pt x="1751" y="18"/>
                </a:lnTo>
                <a:lnTo>
                  <a:pt x="1724" y="26"/>
                </a:lnTo>
                <a:lnTo>
                  <a:pt x="1702" y="34"/>
                </a:lnTo>
                <a:lnTo>
                  <a:pt x="1693" y="37"/>
                </a:lnTo>
                <a:lnTo>
                  <a:pt x="1687" y="41"/>
                </a:lnTo>
                <a:lnTo>
                  <a:pt x="1685" y="44"/>
                </a:lnTo>
                <a:lnTo>
                  <a:pt x="1685" y="45"/>
                </a:lnTo>
                <a:lnTo>
                  <a:pt x="1686" y="46"/>
                </a:lnTo>
                <a:lnTo>
                  <a:pt x="1686" y="46"/>
                </a:lnTo>
                <a:lnTo>
                  <a:pt x="1691" y="49"/>
                </a:lnTo>
                <a:lnTo>
                  <a:pt x="1696" y="51"/>
                </a:lnTo>
                <a:lnTo>
                  <a:pt x="1713" y="54"/>
                </a:lnTo>
                <a:lnTo>
                  <a:pt x="1756" y="61"/>
                </a:lnTo>
                <a:lnTo>
                  <a:pt x="1776" y="64"/>
                </a:lnTo>
                <a:lnTo>
                  <a:pt x="1791" y="69"/>
                </a:lnTo>
                <a:lnTo>
                  <a:pt x="1797" y="72"/>
                </a:lnTo>
                <a:lnTo>
                  <a:pt x="1800" y="74"/>
                </a:lnTo>
                <a:lnTo>
                  <a:pt x="1801" y="75"/>
                </a:lnTo>
                <a:lnTo>
                  <a:pt x="1801" y="78"/>
                </a:lnTo>
                <a:lnTo>
                  <a:pt x="1799" y="81"/>
                </a:lnTo>
                <a:lnTo>
                  <a:pt x="1799" y="81"/>
                </a:lnTo>
                <a:lnTo>
                  <a:pt x="1772" y="108"/>
                </a:lnTo>
                <a:lnTo>
                  <a:pt x="1731" y="153"/>
                </a:lnTo>
                <a:lnTo>
                  <a:pt x="1693" y="195"/>
                </a:lnTo>
                <a:lnTo>
                  <a:pt x="1671" y="220"/>
                </a:lnTo>
                <a:lnTo>
                  <a:pt x="1671" y="220"/>
                </a:lnTo>
                <a:lnTo>
                  <a:pt x="1635" y="268"/>
                </a:lnTo>
                <a:lnTo>
                  <a:pt x="1607" y="306"/>
                </a:lnTo>
                <a:lnTo>
                  <a:pt x="1544" y="32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E7213289-B14C-41A2-ACED-2BF312D68D33}"/>
              </a:ext>
            </a:extLst>
          </p:cNvPr>
          <p:cNvSpPr>
            <a:spLocks/>
          </p:cNvSpPr>
          <p:nvPr/>
        </p:nvSpPr>
        <p:spPr bwMode="auto">
          <a:xfrm>
            <a:off x="3673879" y="1209675"/>
            <a:ext cx="2499959" cy="1878582"/>
          </a:xfrm>
          <a:custGeom>
            <a:avLst/>
            <a:gdLst>
              <a:gd name="T0" fmla="*/ 670 w 2075"/>
              <a:gd name="T1" fmla="*/ 147 h 1561"/>
              <a:gd name="T2" fmla="*/ 789 w 2075"/>
              <a:gd name="T3" fmla="*/ 26 h 1561"/>
              <a:gd name="T4" fmla="*/ 866 w 2075"/>
              <a:gd name="T5" fmla="*/ 16 h 1561"/>
              <a:gd name="T6" fmla="*/ 745 w 2075"/>
              <a:gd name="T7" fmla="*/ 2 h 1561"/>
              <a:gd name="T8" fmla="*/ 619 w 2075"/>
              <a:gd name="T9" fmla="*/ 74 h 1561"/>
              <a:gd name="T10" fmla="*/ 553 w 2075"/>
              <a:gd name="T11" fmla="*/ 383 h 1561"/>
              <a:gd name="T12" fmla="*/ 544 w 2075"/>
              <a:gd name="T13" fmla="*/ 242 h 1561"/>
              <a:gd name="T14" fmla="*/ 506 w 2075"/>
              <a:gd name="T15" fmla="*/ 201 h 1561"/>
              <a:gd name="T16" fmla="*/ 422 w 2075"/>
              <a:gd name="T17" fmla="*/ 188 h 1561"/>
              <a:gd name="T18" fmla="*/ 371 w 2075"/>
              <a:gd name="T19" fmla="*/ 192 h 1561"/>
              <a:gd name="T20" fmla="*/ 376 w 2075"/>
              <a:gd name="T21" fmla="*/ 288 h 1561"/>
              <a:gd name="T22" fmla="*/ 524 w 2075"/>
              <a:gd name="T23" fmla="*/ 491 h 1561"/>
              <a:gd name="T24" fmla="*/ 551 w 2075"/>
              <a:gd name="T25" fmla="*/ 635 h 1561"/>
              <a:gd name="T26" fmla="*/ 412 w 2075"/>
              <a:gd name="T27" fmla="*/ 505 h 1561"/>
              <a:gd name="T28" fmla="*/ 263 w 2075"/>
              <a:gd name="T29" fmla="*/ 336 h 1561"/>
              <a:gd name="T30" fmla="*/ 152 w 2075"/>
              <a:gd name="T31" fmla="*/ 338 h 1561"/>
              <a:gd name="T32" fmla="*/ 3 w 2075"/>
              <a:gd name="T33" fmla="*/ 360 h 1561"/>
              <a:gd name="T34" fmla="*/ 53 w 2075"/>
              <a:gd name="T35" fmla="*/ 399 h 1561"/>
              <a:gd name="T36" fmla="*/ 223 w 2075"/>
              <a:gd name="T37" fmla="*/ 426 h 1561"/>
              <a:gd name="T38" fmla="*/ 295 w 2075"/>
              <a:gd name="T39" fmla="*/ 519 h 1561"/>
              <a:gd name="T40" fmla="*/ 258 w 2075"/>
              <a:gd name="T41" fmla="*/ 569 h 1561"/>
              <a:gd name="T42" fmla="*/ 319 w 2075"/>
              <a:gd name="T43" fmla="*/ 737 h 1561"/>
              <a:gd name="T44" fmla="*/ 383 w 2075"/>
              <a:gd name="T45" fmla="*/ 812 h 1561"/>
              <a:gd name="T46" fmla="*/ 476 w 2075"/>
              <a:gd name="T47" fmla="*/ 787 h 1561"/>
              <a:gd name="T48" fmla="*/ 609 w 2075"/>
              <a:gd name="T49" fmla="*/ 880 h 1561"/>
              <a:gd name="T50" fmla="*/ 961 w 2075"/>
              <a:gd name="T51" fmla="*/ 1104 h 1561"/>
              <a:gd name="T52" fmla="*/ 1172 w 2075"/>
              <a:gd name="T53" fmla="*/ 1240 h 1561"/>
              <a:gd name="T54" fmla="*/ 1410 w 2075"/>
              <a:gd name="T55" fmla="*/ 1330 h 1561"/>
              <a:gd name="T56" fmla="*/ 1425 w 2075"/>
              <a:gd name="T57" fmla="*/ 1426 h 1561"/>
              <a:gd name="T58" fmla="*/ 1525 w 2075"/>
              <a:gd name="T59" fmla="*/ 1559 h 1561"/>
              <a:gd name="T60" fmla="*/ 1541 w 2075"/>
              <a:gd name="T61" fmla="*/ 1479 h 1561"/>
              <a:gd name="T62" fmla="*/ 1470 w 2075"/>
              <a:gd name="T63" fmla="*/ 1299 h 1561"/>
              <a:gd name="T64" fmla="*/ 1398 w 2075"/>
              <a:gd name="T65" fmla="*/ 1167 h 1561"/>
              <a:gd name="T66" fmla="*/ 1541 w 2075"/>
              <a:gd name="T67" fmla="*/ 1165 h 1561"/>
              <a:gd name="T68" fmla="*/ 1719 w 2075"/>
              <a:gd name="T69" fmla="*/ 1386 h 1561"/>
              <a:gd name="T70" fmla="*/ 1763 w 2075"/>
              <a:gd name="T71" fmla="*/ 1447 h 1561"/>
              <a:gd name="T72" fmla="*/ 1760 w 2075"/>
              <a:gd name="T73" fmla="*/ 1361 h 1561"/>
              <a:gd name="T74" fmla="*/ 1598 w 2075"/>
              <a:gd name="T75" fmla="*/ 1129 h 1561"/>
              <a:gd name="T76" fmla="*/ 1548 w 2075"/>
              <a:gd name="T77" fmla="*/ 1016 h 1561"/>
              <a:gd name="T78" fmla="*/ 1940 w 2075"/>
              <a:gd name="T79" fmla="*/ 1147 h 1561"/>
              <a:gd name="T80" fmla="*/ 2045 w 2075"/>
              <a:gd name="T81" fmla="*/ 1139 h 1561"/>
              <a:gd name="T82" fmla="*/ 2056 w 2075"/>
              <a:gd name="T83" fmla="*/ 1128 h 1561"/>
              <a:gd name="T84" fmla="*/ 1910 w 2075"/>
              <a:gd name="T85" fmla="*/ 1074 h 1561"/>
              <a:gd name="T86" fmla="*/ 1423 w 2075"/>
              <a:gd name="T87" fmla="*/ 913 h 1561"/>
              <a:gd name="T88" fmla="*/ 1546 w 2075"/>
              <a:gd name="T89" fmla="*/ 865 h 1561"/>
              <a:gd name="T90" fmla="*/ 1677 w 2075"/>
              <a:gd name="T91" fmla="*/ 748 h 1561"/>
              <a:gd name="T92" fmla="*/ 1660 w 2075"/>
              <a:gd name="T93" fmla="*/ 674 h 1561"/>
              <a:gd name="T94" fmla="*/ 1619 w 2075"/>
              <a:gd name="T95" fmla="*/ 676 h 1561"/>
              <a:gd name="T96" fmla="*/ 1580 w 2075"/>
              <a:gd name="T97" fmla="*/ 721 h 1561"/>
              <a:gd name="T98" fmla="*/ 1383 w 2075"/>
              <a:gd name="T99" fmla="*/ 788 h 1561"/>
              <a:gd name="T100" fmla="*/ 1246 w 2075"/>
              <a:gd name="T101" fmla="*/ 657 h 1561"/>
              <a:gd name="T102" fmla="*/ 1153 w 2075"/>
              <a:gd name="T103" fmla="*/ 638 h 1561"/>
              <a:gd name="T104" fmla="*/ 1154 w 2075"/>
              <a:gd name="T105" fmla="*/ 672 h 1561"/>
              <a:gd name="T106" fmla="*/ 1065 w 2075"/>
              <a:gd name="T107" fmla="*/ 596 h 1561"/>
              <a:gd name="T108" fmla="*/ 1032 w 2075"/>
              <a:gd name="T109" fmla="*/ 557 h 1561"/>
              <a:gd name="T110" fmla="*/ 992 w 2075"/>
              <a:gd name="T111" fmla="*/ 541 h 1561"/>
              <a:gd name="T112" fmla="*/ 946 w 2075"/>
              <a:gd name="T113" fmla="*/ 511 h 1561"/>
              <a:gd name="T114" fmla="*/ 877 w 2075"/>
              <a:gd name="T115" fmla="*/ 470 h 1561"/>
              <a:gd name="T116" fmla="*/ 790 w 2075"/>
              <a:gd name="T117" fmla="*/ 407 h 1561"/>
              <a:gd name="T118" fmla="*/ 746 w 2075"/>
              <a:gd name="T119" fmla="*/ 380 h 1561"/>
              <a:gd name="T120" fmla="*/ 717 w 2075"/>
              <a:gd name="T121" fmla="*/ 324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75" h="1561">
                <a:moveTo>
                  <a:pt x="694" y="277"/>
                </a:moveTo>
                <a:lnTo>
                  <a:pt x="694" y="277"/>
                </a:lnTo>
                <a:lnTo>
                  <a:pt x="680" y="257"/>
                </a:lnTo>
                <a:lnTo>
                  <a:pt x="670" y="236"/>
                </a:lnTo>
                <a:lnTo>
                  <a:pt x="660" y="217"/>
                </a:lnTo>
                <a:lnTo>
                  <a:pt x="653" y="201"/>
                </a:lnTo>
                <a:lnTo>
                  <a:pt x="643" y="175"/>
                </a:lnTo>
                <a:lnTo>
                  <a:pt x="640" y="165"/>
                </a:lnTo>
                <a:lnTo>
                  <a:pt x="640" y="165"/>
                </a:lnTo>
                <a:lnTo>
                  <a:pt x="670" y="147"/>
                </a:lnTo>
                <a:lnTo>
                  <a:pt x="699" y="128"/>
                </a:lnTo>
                <a:lnTo>
                  <a:pt x="714" y="117"/>
                </a:lnTo>
                <a:lnTo>
                  <a:pt x="728" y="107"/>
                </a:lnTo>
                <a:lnTo>
                  <a:pt x="728" y="107"/>
                </a:lnTo>
                <a:lnTo>
                  <a:pt x="740" y="94"/>
                </a:lnTo>
                <a:lnTo>
                  <a:pt x="752" y="82"/>
                </a:lnTo>
                <a:lnTo>
                  <a:pt x="763" y="68"/>
                </a:lnTo>
                <a:lnTo>
                  <a:pt x="772" y="55"/>
                </a:lnTo>
                <a:lnTo>
                  <a:pt x="784" y="35"/>
                </a:lnTo>
                <a:lnTo>
                  <a:pt x="789" y="26"/>
                </a:lnTo>
                <a:lnTo>
                  <a:pt x="789" y="26"/>
                </a:lnTo>
                <a:lnTo>
                  <a:pt x="802" y="26"/>
                </a:lnTo>
                <a:lnTo>
                  <a:pt x="829" y="26"/>
                </a:lnTo>
                <a:lnTo>
                  <a:pt x="843" y="24"/>
                </a:lnTo>
                <a:lnTo>
                  <a:pt x="856" y="23"/>
                </a:lnTo>
                <a:lnTo>
                  <a:pt x="860" y="21"/>
                </a:lnTo>
                <a:lnTo>
                  <a:pt x="863" y="19"/>
                </a:lnTo>
                <a:lnTo>
                  <a:pt x="866" y="18"/>
                </a:lnTo>
                <a:lnTo>
                  <a:pt x="866" y="16"/>
                </a:lnTo>
                <a:lnTo>
                  <a:pt x="866" y="16"/>
                </a:lnTo>
                <a:lnTo>
                  <a:pt x="863" y="14"/>
                </a:lnTo>
                <a:lnTo>
                  <a:pt x="860" y="11"/>
                </a:lnTo>
                <a:lnTo>
                  <a:pt x="849" y="8"/>
                </a:lnTo>
                <a:lnTo>
                  <a:pt x="834" y="6"/>
                </a:lnTo>
                <a:lnTo>
                  <a:pt x="818" y="4"/>
                </a:lnTo>
                <a:lnTo>
                  <a:pt x="786" y="0"/>
                </a:lnTo>
                <a:lnTo>
                  <a:pt x="773" y="0"/>
                </a:lnTo>
                <a:lnTo>
                  <a:pt x="773" y="0"/>
                </a:lnTo>
                <a:lnTo>
                  <a:pt x="759" y="0"/>
                </a:lnTo>
                <a:lnTo>
                  <a:pt x="745" y="2"/>
                </a:lnTo>
                <a:lnTo>
                  <a:pt x="726" y="6"/>
                </a:lnTo>
                <a:lnTo>
                  <a:pt x="705" y="11"/>
                </a:lnTo>
                <a:lnTo>
                  <a:pt x="694" y="16"/>
                </a:lnTo>
                <a:lnTo>
                  <a:pt x="681" y="21"/>
                </a:lnTo>
                <a:lnTo>
                  <a:pt x="670" y="27"/>
                </a:lnTo>
                <a:lnTo>
                  <a:pt x="659" y="35"/>
                </a:lnTo>
                <a:lnTo>
                  <a:pt x="648" y="43"/>
                </a:lnTo>
                <a:lnTo>
                  <a:pt x="638" y="53"/>
                </a:lnTo>
                <a:lnTo>
                  <a:pt x="638" y="53"/>
                </a:lnTo>
                <a:lnTo>
                  <a:pt x="619" y="74"/>
                </a:lnTo>
                <a:lnTo>
                  <a:pt x="602" y="94"/>
                </a:lnTo>
                <a:lnTo>
                  <a:pt x="589" y="113"/>
                </a:lnTo>
                <a:lnTo>
                  <a:pt x="577" y="131"/>
                </a:lnTo>
                <a:lnTo>
                  <a:pt x="568" y="146"/>
                </a:lnTo>
                <a:lnTo>
                  <a:pt x="563" y="157"/>
                </a:lnTo>
                <a:lnTo>
                  <a:pt x="557" y="167"/>
                </a:lnTo>
                <a:lnTo>
                  <a:pt x="561" y="244"/>
                </a:lnTo>
                <a:lnTo>
                  <a:pt x="587" y="367"/>
                </a:lnTo>
                <a:lnTo>
                  <a:pt x="571" y="375"/>
                </a:lnTo>
                <a:lnTo>
                  <a:pt x="553" y="383"/>
                </a:lnTo>
                <a:lnTo>
                  <a:pt x="449" y="240"/>
                </a:lnTo>
                <a:lnTo>
                  <a:pt x="449" y="240"/>
                </a:lnTo>
                <a:lnTo>
                  <a:pt x="470" y="240"/>
                </a:lnTo>
                <a:lnTo>
                  <a:pt x="497" y="240"/>
                </a:lnTo>
                <a:lnTo>
                  <a:pt x="497" y="240"/>
                </a:lnTo>
                <a:lnTo>
                  <a:pt x="507" y="240"/>
                </a:lnTo>
                <a:lnTo>
                  <a:pt x="524" y="242"/>
                </a:lnTo>
                <a:lnTo>
                  <a:pt x="533" y="243"/>
                </a:lnTo>
                <a:lnTo>
                  <a:pt x="539" y="243"/>
                </a:lnTo>
                <a:lnTo>
                  <a:pt x="544" y="242"/>
                </a:lnTo>
                <a:lnTo>
                  <a:pt x="545" y="241"/>
                </a:lnTo>
                <a:lnTo>
                  <a:pt x="545" y="240"/>
                </a:lnTo>
                <a:lnTo>
                  <a:pt x="545" y="240"/>
                </a:lnTo>
                <a:lnTo>
                  <a:pt x="543" y="235"/>
                </a:lnTo>
                <a:lnTo>
                  <a:pt x="538" y="230"/>
                </a:lnTo>
                <a:lnTo>
                  <a:pt x="527" y="220"/>
                </a:lnTo>
                <a:lnTo>
                  <a:pt x="513" y="207"/>
                </a:lnTo>
                <a:lnTo>
                  <a:pt x="513" y="207"/>
                </a:lnTo>
                <a:lnTo>
                  <a:pt x="511" y="205"/>
                </a:lnTo>
                <a:lnTo>
                  <a:pt x="506" y="201"/>
                </a:lnTo>
                <a:lnTo>
                  <a:pt x="502" y="197"/>
                </a:lnTo>
                <a:lnTo>
                  <a:pt x="498" y="195"/>
                </a:lnTo>
                <a:lnTo>
                  <a:pt x="492" y="193"/>
                </a:lnTo>
                <a:lnTo>
                  <a:pt x="486" y="192"/>
                </a:lnTo>
                <a:lnTo>
                  <a:pt x="486" y="192"/>
                </a:lnTo>
                <a:lnTo>
                  <a:pt x="472" y="191"/>
                </a:lnTo>
                <a:lnTo>
                  <a:pt x="459" y="189"/>
                </a:lnTo>
                <a:lnTo>
                  <a:pt x="443" y="189"/>
                </a:lnTo>
                <a:lnTo>
                  <a:pt x="422" y="188"/>
                </a:lnTo>
                <a:lnTo>
                  <a:pt x="422" y="188"/>
                </a:lnTo>
                <a:lnTo>
                  <a:pt x="412" y="187"/>
                </a:lnTo>
                <a:lnTo>
                  <a:pt x="405" y="186"/>
                </a:lnTo>
                <a:lnTo>
                  <a:pt x="395" y="183"/>
                </a:lnTo>
                <a:lnTo>
                  <a:pt x="391" y="182"/>
                </a:lnTo>
                <a:lnTo>
                  <a:pt x="387" y="182"/>
                </a:lnTo>
                <a:lnTo>
                  <a:pt x="383" y="183"/>
                </a:lnTo>
                <a:lnTo>
                  <a:pt x="377" y="186"/>
                </a:lnTo>
                <a:lnTo>
                  <a:pt x="377" y="186"/>
                </a:lnTo>
                <a:lnTo>
                  <a:pt x="374" y="188"/>
                </a:lnTo>
                <a:lnTo>
                  <a:pt x="371" y="192"/>
                </a:lnTo>
                <a:lnTo>
                  <a:pt x="365" y="201"/>
                </a:lnTo>
                <a:lnTo>
                  <a:pt x="361" y="211"/>
                </a:lnTo>
                <a:lnTo>
                  <a:pt x="357" y="221"/>
                </a:lnTo>
                <a:lnTo>
                  <a:pt x="354" y="232"/>
                </a:lnTo>
                <a:lnTo>
                  <a:pt x="353" y="242"/>
                </a:lnTo>
                <a:lnTo>
                  <a:pt x="353" y="250"/>
                </a:lnTo>
                <a:lnTo>
                  <a:pt x="354" y="255"/>
                </a:lnTo>
                <a:lnTo>
                  <a:pt x="354" y="255"/>
                </a:lnTo>
                <a:lnTo>
                  <a:pt x="361" y="266"/>
                </a:lnTo>
                <a:lnTo>
                  <a:pt x="376" y="288"/>
                </a:lnTo>
                <a:lnTo>
                  <a:pt x="424" y="352"/>
                </a:lnTo>
                <a:lnTo>
                  <a:pt x="491" y="441"/>
                </a:lnTo>
                <a:lnTo>
                  <a:pt x="491" y="441"/>
                </a:lnTo>
                <a:lnTo>
                  <a:pt x="505" y="451"/>
                </a:lnTo>
                <a:lnTo>
                  <a:pt x="514" y="460"/>
                </a:lnTo>
                <a:lnTo>
                  <a:pt x="517" y="465"/>
                </a:lnTo>
                <a:lnTo>
                  <a:pt x="518" y="468"/>
                </a:lnTo>
                <a:lnTo>
                  <a:pt x="518" y="468"/>
                </a:lnTo>
                <a:lnTo>
                  <a:pt x="519" y="476"/>
                </a:lnTo>
                <a:lnTo>
                  <a:pt x="524" y="491"/>
                </a:lnTo>
                <a:lnTo>
                  <a:pt x="539" y="533"/>
                </a:lnTo>
                <a:lnTo>
                  <a:pt x="561" y="594"/>
                </a:lnTo>
                <a:lnTo>
                  <a:pt x="561" y="594"/>
                </a:lnTo>
                <a:lnTo>
                  <a:pt x="559" y="601"/>
                </a:lnTo>
                <a:lnTo>
                  <a:pt x="557" y="618"/>
                </a:lnTo>
                <a:lnTo>
                  <a:pt x="556" y="627"/>
                </a:lnTo>
                <a:lnTo>
                  <a:pt x="554" y="633"/>
                </a:lnTo>
                <a:lnTo>
                  <a:pt x="553" y="635"/>
                </a:lnTo>
                <a:lnTo>
                  <a:pt x="552" y="636"/>
                </a:lnTo>
                <a:lnTo>
                  <a:pt x="551" y="635"/>
                </a:lnTo>
                <a:lnTo>
                  <a:pt x="549" y="633"/>
                </a:lnTo>
                <a:lnTo>
                  <a:pt x="549" y="633"/>
                </a:lnTo>
                <a:lnTo>
                  <a:pt x="547" y="629"/>
                </a:lnTo>
                <a:lnTo>
                  <a:pt x="543" y="624"/>
                </a:lnTo>
                <a:lnTo>
                  <a:pt x="526" y="608"/>
                </a:lnTo>
                <a:lnTo>
                  <a:pt x="481" y="568"/>
                </a:lnTo>
                <a:lnTo>
                  <a:pt x="435" y="528"/>
                </a:lnTo>
                <a:lnTo>
                  <a:pt x="419" y="513"/>
                </a:lnTo>
                <a:lnTo>
                  <a:pt x="412" y="505"/>
                </a:lnTo>
                <a:lnTo>
                  <a:pt x="412" y="505"/>
                </a:lnTo>
                <a:lnTo>
                  <a:pt x="404" y="495"/>
                </a:lnTo>
                <a:lnTo>
                  <a:pt x="386" y="477"/>
                </a:lnTo>
                <a:lnTo>
                  <a:pt x="338" y="427"/>
                </a:lnTo>
                <a:lnTo>
                  <a:pt x="269" y="356"/>
                </a:lnTo>
                <a:lnTo>
                  <a:pt x="269" y="356"/>
                </a:lnTo>
                <a:lnTo>
                  <a:pt x="269" y="353"/>
                </a:lnTo>
                <a:lnTo>
                  <a:pt x="269" y="345"/>
                </a:lnTo>
                <a:lnTo>
                  <a:pt x="268" y="342"/>
                </a:lnTo>
                <a:lnTo>
                  <a:pt x="267" y="338"/>
                </a:lnTo>
                <a:lnTo>
                  <a:pt x="263" y="336"/>
                </a:lnTo>
                <a:lnTo>
                  <a:pt x="260" y="335"/>
                </a:lnTo>
                <a:lnTo>
                  <a:pt x="260" y="335"/>
                </a:lnTo>
                <a:lnTo>
                  <a:pt x="250" y="334"/>
                </a:lnTo>
                <a:lnTo>
                  <a:pt x="233" y="333"/>
                </a:lnTo>
                <a:lnTo>
                  <a:pt x="222" y="332"/>
                </a:lnTo>
                <a:lnTo>
                  <a:pt x="207" y="332"/>
                </a:lnTo>
                <a:lnTo>
                  <a:pt x="191" y="333"/>
                </a:lnTo>
                <a:lnTo>
                  <a:pt x="171" y="335"/>
                </a:lnTo>
                <a:lnTo>
                  <a:pt x="171" y="335"/>
                </a:lnTo>
                <a:lnTo>
                  <a:pt x="152" y="338"/>
                </a:lnTo>
                <a:lnTo>
                  <a:pt x="138" y="341"/>
                </a:lnTo>
                <a:lnTo>
                  <a:pt x="121" y="345"/>
                </a:lnTo>
                <a:lnTo>
                  <a:pt x="106" y="348"/>
                </a:lnTo>
                <a:lnTo>
                  <a:pt x="95" y="350"/>
                </a:lnTo>
                <a:lnTo>
                  <a:pt x="80" y="351"/>
                </a:lnTo>
                <a:lnTo>
                  <a:pt x="80" y="351"/>
                </a:lnTo>
                <a:lnTo>
                  <a:pt x="47" y="353"/>
                </a:lnTo>
                <a:lnTo>
                  <a:pt x="20" y="355"/>
                </a:lnTo>
                <a:lnTo>
                  <a:pt x="10" y="357"/>
                </a:lnTo>
                <a:lnTo>
                  <a:pt x="3" y="360"/>
                </a:lnTo>
                <a:lnTo>
                  <a:pt x="1" y="362"/>
                </a:lnTo>
                <a:lnTo>
                  <a:pt x="0" y="363"/>
                </a:lnTo>
                <a:lnTo>
                  <a:pt x="0" y="365"/>
                </a:lnTo>
                <a:lnTo>
                  <a:pt x="1" y="367"/>
                </a:lnTo>
                <a:lnTo>
                  <a:pt x="1" y="367"/>
                </a:lnTo>
                <a:lnTo>
                  <a:pt x="5" y="372"/>
                </a:lnTo>
                <a:lnTo>
                  <a:pt x="13" y="377"/>
                </a:lnTo>
                <a:lnTo>
                  <a:pt x="23" y="384"/>
                </a:lnTo>
                <a:lnTo>
                  <a:pt x="38" y="392"/>
                </a:lnTo>
                <a:lnTo>
                  <a:pt x="53" y="399"/>
                </a:lnTo>
                <a:lnTo>
                  <a:pt x="70" y="404"/>
                </a:lnTo>
                <a:lnTo>
                  <a:pt x="89" y="410"/>
                </a:lnTo>
                <a:lnTo>
                  <a:pt x="109" y="414"/>
                </a:lnTo>
                <a:lnTo>
                  <a:pt x="109" y="414"/>
                </a:lnTo>
                <a:lnTo>
                  <a:pt x="129" y="418"/>
                </a:lnTo>
                <a:lnTo>
                  <a:pt x="149" y="421"/>
                </a:lnTo>
                <a:lnTo>
                  <a:pt x="186" y="423"/>
                </a:lnTo>
                <a:lnTo>
                  <a:pt x="213" y="426"/>
                </a:lnTo>
                <a:lnTo>
                  <a:pt x="223" y="426"/>
                </a:lnTo>
                <a:lnTo>
                  <a:pt x="223" y="426"/>
                </a:lnTo>
                <a:lnTo>
                  <a:pt x="225" y="431"/>
                </a:lnTo>
                <a:lnTo>
                  <a:pt x="231" y="445"/>
                </a:lnTo>
                <a:lnTo>
                  <a:pt x="240" y="461"/>
                </a:lnTo>
                <a:lnTo>
                  <a:pt x="245" y="470"/>
                </a:lnTo>
                <a:lnTo>
                  <a:pt x="252" y="478"/>
                </a:lnTo>
                <a:lnTo>
                  <a:pt x="252" y="478"/>
                </a:lnTo>
                <a:lnTo>
                  <a:pt x="267" y="494"/>
                </a:lnTo>
                <a:lnTo>
                  <a:pt x="281" y="506"/>
                </a:lnTo>
                <a:lnTo>
                  <a:pt x="295" y="519"/>
                </a:lnTo>
                <a:lnTo>
                  <a:pt x="295" y="519"/>
                </a:lnTo>
                <a:lnTo>
                  <a:pt x="289" y="522"/>
                </a:lnTo>
                <a:lnTo>
                  <a:pt x="283" y="526"/>
                </a:lnTo>
                <a:lnTo>
                  <a:pt x="276" y="532"/>
                </a:lnTo>
                <a:lnTo>
                  <a:pt x="269" y="540"/>
                </a:lnTo>
                <a:lnTo>
                  <a:pt x="263" y="548"/>
                </a:lnTo>
                <a:lnTo>
                  <a:pt x="261" y="553"/>
                </a:lnTo>
                <a:lnTo>
                  <a:pt x="259" y="558"/>
                </a:lnTo>
                <a:lnTo>
                  <a:pt x="258" y="563"/>
                </a:lnTo>
                <a:lnTo>
                  <a:pt x="258" y="569"/>
                </a:lnTo>
                <a:lnTo>
                  <a:pt x="258" y="569"/>
                </a:lnTo>
                <a:lnTo>
                  <a:pt x="260" y="584"/>
                </a:lnTo>
                <a:lnTo>
                  <a:pt x="263" y="603"/>
                </a:lnTo>
                <a:lnTo>
                  <a:pt x="270" y="624"/>
                </a:lnTo>
                <a:lnTo>
                  <a:pt x="277" y="647"/>
                </a:lnTo>
                <a:lnTo>
                  <a:pt x="286" y="670"/>
                </a:lnTo>
                <a:lnTo>
                  <a:pt x="295" y="691"/>
                </a:lnTo>
                <a:lnTo>
                  <a:pt x="302" y="710"/>
                </a:lnTo>
                <a:lnTo>
                  <a:pt x="311" y="723"/>
                </a:lnTo>
                <a:lnTo>
                  <a:pt x="311" y="723"/>
                </a:lnTo>
                <a:lnTo>
                  <a:pt x="319" y="737"/>
                </a:lnTo>
                <a:lnTo>
                  <a:pt x="329" y="753"/>
                </a:lnTo>
                <a:lnTo>
                  <a:pt x="350" y="788"/>
                </a:lnTo>
                <a:lnTo>
                  <a:pt x="359" y="803"/>
                </a:lnTo>
                <a:lnTo>
                  <a:pt x="368" y="815"/>
                </a:lnTo>
                <a:lnTo>
                  <a:pt x="372" y="819"/>
                </a:lnTo>
                <a:lnTo>
                  <a:pt x="375" y="821"/>
                </a:lnTo>
                <a:lnTo>
                  <a:pt x="378" y="821"/>
                </a:lnTo>
                <a:lnTo>
                  <a:pt x="380" y="820"/>
                </a:lnTo>
                <a:lnTo>
                  <a:pt x="380" y="820"/>
                </a:lnTo>
                <a:lnTo>
                  <a:pt x="383" y="812"/>
                </a:lnTo>
                <a:lnTo>
                  <a:pt x="384" y="804"/>
                </a:lnTo>
                <a:lnTo>
                  <a:pt x="387" y="784"/>
                </a:lnTo>
                <a:lnTo>
                  <a:pt x="387" y="768"/>
                </a:lnTo>
                <a:lnTo>
                  <a:pt x="387" y="760"/>
                </a:lnTo>
                <a:lnTo>
                  <a:pt x="380" y="710"/>
                </a:lnTo>
                <a:lnTo>
                  <a:pt x="380" y="710"/>
                </a:lnTo>
                <a:lnTo>
                  <a:pt x="395" y="721"/>
                </a:lnTo>
                <a:lnTo>
                  <a:pt x="432" y="749"/>
                </a:lnTo>
                <a:lnTo>
                  <a:pt x="453" y="767"/>
                </a:lnTo>
                <a:lnTo>
                  <a:pt x="476" y="787"/>
                </a:lnTo>
                <a:lnTo>
                  <a:pt x="497" y="806"/>
                </a:lnTo>
                <a:lnTo>
                  <a:pt x="515" y="824"/>
                </a:lnTo>
                <a:lnTo>
                  <a:pt x="515" y="824"/>
                </a:lnTo>
                <a:lnTo>
                  <a:pt x="524" y="833"/>
                </a:lnTo>
                <a:lnTo>
                  <a:pt x="532" y="841"/>
                </a:lnTo>
                <a:lnTo>
                  <a:pt x="549" y="853"/>
                </a:lnTo>
                <a:lnTo>
                  <a:pt x="566" y="863"/>
                </a:lnTo>
                <a:lnTo>
                  <a:pt x="583" y="871"/>
                </a:lnTo>
                <a:lnTo>
                  <a:pt x="597" y="877"/>
                </a:lnTo>
                <a:lnTo>
                  <a:pt x="609" y="880"/>
                </a:lnTo>
                <a:lnTo>
                  <a:pt x="619" y="884"/>
                </a:lnTo>
                <a:lnTo>
                  <a:pt x="619" y="884"/>
                </a:lnTo>
                <a:lnTo>
                  <a:pt x="667" y="918"/>
                </a:lnTo>
                <a:lnTo>
                  <a:pt x="794" y="1011"/>
                </a:lnTo>
                <a:lnTo>
                  <a:pt x="794" y="1011"/>
                </a:lnTo>
                <a:lnTo>
                  <a:pt x="814" y="1025"/>
                </a:lnTo>
                <a:lnTo>
                  <a:pt x="835" y="1038"/>
                </a:lnTo>
                <a:lnTo>
                  <a:pt x="878" y="1063"/>
                </a:lnTo>
                <a:lnTo>
                  <a:pt x="922" y="1085"/>
                </a:lnTo>
                <a:lnTo>
                  <a:pt x="961" y="1104"/>
                </a:lnTo>
                <a:lnTo>
                  <a:pt x="996" y="1120"/>
                </a:lnTo>
                <a:lnTo>
                  <a:pt x="1024" y="1131"/>
                </a:lnTo>
                <a:lnTo>
                  <a:pt x="1049" y="1141"/>
                </a:lnTo>
                <a:lnTo>
                  <a:pt x="1049" y="1141"/>
                </a:lnTo>
                <a:lnTo>
                  <a:pt x="1062" y="1153"/>
                </a:lnTo>
                <a:lnTo>
                  <a:pt x="1077" y="1167"/>
                </a:lnTo>
                <a:lnTo>
                  <a:pt x="1097" y="1184"/>
                </a:lnTo>
                <a:lnTo>
                  <a:pt x="1119" y="1203"/>
                </a:lnTo>
                <a:lnTo>
                  <a:pt x="1145" y="1222"/>
                </a:lnTo>
                <a:lnTo>
                  <a:pt x="1172" y="1240"/>
                </a:lnTo>
                <a:lnTo>
                  <a:pt x="1186" y="1247"/>
                </a:lnTo>
                <a:lnTo>
                  <a:pt x="1200" y="1255"/>
                </a:lnTo>
                <a:lnTo>
                  <a:pt x="1200" y="1255"/>
                </a:lnTo>
                <a:lnTo>
                  <a:pt x="1231" y="1270"/>
                </a:lnTo>
                <a:lnTo>
                  <a:pt x="1265" y="1283"/>
                </a:lnTo>
                <a:lnTo>
                  <a:pt x="1299" y="1296"/>
                </a:lnTo>
                <a:lnTo>
                  <a:pt x="1333" y="1307"/>
                </a:lnTo>
                <a:lnTo>
                  <a:pt x="1387" y="1324"/>
                </a:lnTo>
                <a:lnTo>
                  <a:pt x="1410" y="1330"/>
                </a:lnTo>
                <a:lnTo>
                  <a:pt x="1410" y="1330"/>
                </a:lnTo>
                <a:lnTo>
                  <a:pt x="1409" y="1340"/>
                </a:lnTo>
                <a:lnTo>
                  <a:pt x="1408" y="1353"/>
                </a:lnTo>
                <a:lnTo>
                  <a:pt x="1408" y="1367"/>
                </a:lnTo>
                <a:lnTo>
                  <a:pt x="1409" y="1383"/>
                </a:lnTo>
                <a:lnTo>
                  <a:pt x="1412" y="1399"/>
                </a:lnTo>
                <a:lnTo>
                  <a:pt x="1414" y="1406"/>
                </a:lnTo>
                <a:lnTo>
                  <a:pt x="1418" y="1413"/>
                </a:lnTo>
                <a:lnTo>
                  <a:pt x="1421" y="1420"/>
                </a:lnTo>
                <a:lnTo>
                  <a:pt x="1425" y="1426"/>
                </a:lnTo>
                <a:lnTo>
                  <a:pt x="1425" y="1426"/>
                </a:lnTo>
                <a:lnTo>
                  <a:pt x="1447" y="1447"/>
                </a:lnTo>
                <a:lnTo>
                  <a:pt x="1466" y="1466"/>
                </a:lnTo>
                <a:lnTo>
                  <a:pt x="1489" y="1487"/>
                </a:lnTo>
                <a:lnTo>
                  <a:pt x="1489" y="1487"/>
                </a:lnTo>
                <a:lnTo>
                  <a:pt x="1493" y="1493"/>
                </a:lnTo>
                <a:lnTo>
                  <a:pt x="1497" y="1503"/>
                </a:lnTo>
                <a:lnTo>
                  <a:pt x="1509" y="1531"/>
                </a:lnTo>
                <a:lnTo>
                  <a:pt x="1516" y="1544"/>
                </a:lnTo>
                <a:lnTo>
                  <a:pt x="1523" y="1554"/>
                </a:lnTo>
                <a:lnTo>
                  <a:pt x="1525" y="1559"/>
                </a:lnTo>
                <a:lnTo>
                  <a:pt x="1527" y="1560"/>
                </a:lnTo>
                <a:lnTo>
                  <a:pt x="1531" y="1561"/>
                </a:lnTo>
                <a:lnTo>
                  <a:pt x="1532" y="1559"/>
                </a:lnTo>
                <a:lnTo>
                  <a:pt x="1532" y="1559"/>
                </a:lnTo>
                <a:lnTo>
                  <a:pt x="1534" y="1555"/>
                </a:lnTo>
                <a:lnTo>
                  <a:pt x="1535" y="1551"/>
                </a:lnTo>
                <a:lnTo>
                  <a:pt x="1537" y="1539"/>
                </a:lnTo>
                <a:lnTo>
                  <a:pt x="1538" y="1524"/>
                </a:lnTo>
                <a:lnTo>
                  <a:pt x="1539" y="1508"/>
                </a:lnTo>
                <a:lnTo>
                  <a:pt x="1541" y="1479"/>
                </a:lnTo>
                <a:lnTo>
                  <a:pt x="1541" y="1464"/>
                </a:lnTo>
                <a:lnTo>
                  <a:pt x="1541" y="1464"/>
                </a:lnTo>
                <a:lnTo>
                  <a:pt x="1538" y="1457"/>
                </a:lnTo>
                <a:lnTo>
                  <a:pt x="1535" y="1443"/>
                </a:lnTo>
                <a:lnTo>
                  <a:pt x="1522" y="1405"/>
                </a:lnTo>
                <a:lnTo>
                  <a:pt x="1505" y="1364"/>
                </a:lnTo>
                <a:lnTo>
                  <a:pt x="1497" y="1346"/>
                </a:lnTo>
                <a:lnTo>
                  <a:pt x="1489" y="1333"/>
                </a:lnTo>
                <a:lnTo>
                  <a:pt x="1489" y="1333"/>
                </a:lnTo>
                <a:lnTo>
                  <a:pt x="1470" y="1299"/>
                </a:lnTo>
                <a:lnTo>
                  <a:pt x="1461" y="1286"/>
                </a:lnTo>
                <a:lnTo>
                  <a:pt x="1447" y="1269"/>
                </a:lnTo>
                <a:lnTo>
                  <a:pt x="1447" y="1269"/>
                </a:lnTo>
                <a:lnTo>
                  <a:pt x="1436" y="1258"/>
                </a:lnTo>
                <a:lnTo>
                  <a:pt x="1419" y="1242"/>
                </a:lnTo>
                <a:lnTo>
                  <a:pt x="1377" y="1206"/>
                </a:lnTo>
                <a:lnTo>
                  <a:pt x="1325" y="1162"/>
                </a:lnTo>
                <a:lnTo>
                  <a:pt x="1325" y="1162"/>
                </a:lnTo>
                <a:lnTo>
                  <a:pt x="1362" y="1165"/>
                </a:lnTo>
                <a:lnTo>
                  <a:pt x="1398" y="1167"/>
                </a:lnTo>
                <a:lnTo>
                  <a:pt x="1437" y="1168"/>
                </a:lnTo>
                <a:lnTo>
                  <a:pt x="1437" y="1168"/>
                </a:lnTo>
                <a:lnTo>
                  <a:pt x="1455" y="1167"/>
                </a:lnTo>
                <a:lnTo>
                  <a:pt x="1472" y="1166"/>
                </a:lnTo>
                <a:lnTo>
                  <a:pt x="1489" y="1162"/>
                </a:lnTo>
                <a:lnTo>
                  <a:pt x="1504" y="1160"/>
                </a:lnTo>
                <a:lnTo>
                  <a:pt x="1524" y="1155"/>
                </a:lnTo>
                <a:lnTo>
                  <a:pt x="1532" y="1152"/>
                </a:lnTo>
                <a:lnTo>
                  <a:pt x="1532" y="1152"/>
                </a:lnTo>
                <a:lnTo>
                  <a:pt x="1541" y="1165"/>
                </a:lnTo>
                <a:lnTo>
                  <a:pt x="1562" y="1197"/>
                </a:lnTo>
                <a:lnTo>
                  <a:pt x="1589" y="1236"/>
                </a:lnTo>
                <a:lnTo>
                  <a:pt x="1603" y="1255"/>
                </a:lnTo>
                <a:lnTo>
                  <a:pt x="1617" y="1271"/>
                </a:lnTo>
                <a:lnTo>
                  <a:pt x="1617" y="1271"/>
                </a:lnTo>
                <a:lnTo>
                  <a:pt x="1646" y="1305"/>
                </a:lnTo>
                <a:lnTo>
                  <a:pt x="1675" y="1339"/>
                </a:lnTo>
                <a:lnTo>
                  <a:pt x="1707" y="1379"/>
                </a:lnTo>
                <a:lnTo>
                  <a:pt x="1707" y="1379"/>
                </a:lnTo>
                <a:lnTo>
                  <a:pt x="1719" y="1386"/>
                </a:lnTo>
                <a:lnTo>
                  <a:pt x="1727" y="1392"/>
                </a:lnTo>
                <a:lnTo>
                  <a:pt x="1731" y="1395"/>
                </a:lnTo>
                <a:lnTo>
                  <a:pt x="1732" y="1396"/>
                </a:lnTo>
                <a:lnTo>
                  <a:pt x="1732" y="1396"/>
                </a:lnTo>
                <a:lnTo>
                  <a:pt x="1736" y="1408"/>
                </a:lnTo>
                <a:lnTo>
                  <a:pt x="1747" y="1428"/>
                </a:lnTo>
                <a:lnTo>
                  <a:pt x="1753" y="1437"/>
                </a:lnTo>
                <a:lnTo>
                  <a:pt x="1759" y="1445"/>
                </a:lnTo>
                <a:lnTo>
                  <a:pt x="1761" y="1447"/>
                </a:lnTo>
                <a:lnTo>
                  <a:pt x="1763" y="1447"/>
                </a:lnTo>
                <a:lnTo>
                  <a:pt x="1764" y="1447"/>
                </a:lnTo>
                <a:lnTo>
                  <a:pt x="1765" y="1445"/>
                </a:lnTo>
                <a:lnTo>
                  <a:pt x="1765" y="1445"/>
                </a:lnTo>
                <a:lnTo>
                  <a:pt x="1766" y="1437"/>
                </a:lnTo>
                <a:lnTo>
                  <a:pt x="1766" y="1427"/>
                </a:lnTo>
                <a:lnTo>
                  <a:pt x="1763" y="1402"/>
                </a:lnTo>
                <a:lnTo>
                  <a:pt x="1760" y="1382"/>
                </a:lnTo>
                <a:lnTo>
                  <a:pt x="1757" y="1373"/>
                </a:lnTo>
                <a:lnTo>
                  <a:pt x="1757" y="1373"/>
                </a:lnTo>
                <a:lnTo>
                  <a:pt x="1760" y="1361"/>
                </a:lnTo>
                <a:lnTo>
                  <a:pt x="1761" y="1349"/>
                </a:lnTo>
                <a:lnTo>
                  <a:pt x="1761" y="1338"/>
                </a:lnTo>
                <a:lnTo>
                  <a:pt x="1761" y="1338"/>
                </a:lnTo>
                <a:lnTo>
                  <a:pt x="1757" y="1330"/>
                </a:lnTo>
                <a:lnTo>
                  <a:pt x="1751" y="1320"/>
                </a:lnTo>
                <a:lnTo>
                  <a:pt x="1731" y="1292"/>
                </a:lnTo>
                <a:lnTo>
                  <a:pt x="1686" y="1234"/>
                </a:lnTo>
                <a:lnTo>
                  <a:pt x="1686" y="1234"/>
                </a:lnTo>
                <a:lnTo>
                  <a:pt x="1652" y="1193"/>
                </a:lnTo>
                <a:lnTo>
                  <a:pt x="1598" y="1129"/>
                </a:lnTo>
                <a:lnTo>
                  <a:pt x="1527" y="1045"/>
                </a:lnTo>
                <a:lnTo>
                  <a:pt x="1527" y="1045"/>
                </a:lnTo>
                <a:lnTo>
                  <a:pt x="1516" y="1031"/>
                </a:lnTo>
                <a:lnTo>
                  <a:pt x="1510" y="1021"/>
                </a:lnTo>
                <a:lnTo>
                  <a:pt x="1509" y="1018"/>
                </a:lnTo>
                <a:lnTo>
                  <a:pt x="1510" y="1017"/>
                </a:lnTo>
                <a:lnTo>
                  <a:pt x="1510" y="1016"/>
                </a:lnTo>
                <a:lnTo>
                  <a:pt x="1510" y="1016"/>
                </a:lnTo>
                <a:lnTo>
                  <a:pt x="1532" y="1016"/>
                </a:lnTo>
                <a:lnTo>
                  <a:pt x="1548" y="1016"/>
                </a:lnTo>
                <a:lnTo>
                  <a:pt x="1548" y="1016"/>
                </a:lnTo>
                <a:lnTo>
                  <a:pt x="1659" y="1055"/>
                </a:lnTo>
                <a:lnTo>
                  <a:pt x="1741" y="1083"/>
                </a:lnTo>
                <a:lnTo>
                  <a:pt x="1790" y="1101"/>
                </a:lnTo>
                <a:lnTo>
                  <a:pt x="1790" y="1101"/>
                </a:lnTo>
                <a:lnTo>
                  <a:pt x="1803" y="1106"/>
                </a:lnTo>
                <a:lnTo>
                  <a:pt x="1823" y="1113"/>
                </a:lnTo>
                <a:lnTo>
                  <a:pt x="1872" y="1129"/>
                </a:lnTo>
                <a:lnTo>
                  <a:pt x="1921" y="1142"/>
                </a:lnTo>
                <a:lnTo>
                  <a:pt x="1940" y="1147"/>
                </a:lnTo>
                <a:lnTo>
                  <a:pt x="1952" y="1149"/>
                </a:lnTo>
                <a:lnTo>
                  <a:pt x="1952" y="1149"/>
                </a:lnTo>
                <a:lnTo>
                  <a:pt x="1960" y="1149"/>
                </a:lnTo>
                <a:lnTo>
                  <a:pt x="1969" y="1149"/>
                </a:lnTo>
                <a:lnTo>
                  <a:pt x="1988" y="1144"/>
                </a:lnTo>
                <a:lnTo>
                  <a:pt x="2007" y="1140"/>
                </a:lnTo>
                <a:lnTo>
                  <a:pt x="2017" y="1139"/>
                </a:lnTo>
                <a:lnTo>
                  <a:pt x="2026" y="1139"/>
                </a:lnTo>
                <a:lnTo>
                  <a:pt x="2026" y="1139"/>
                </a:lnTo>
                <a:lnTo>
                  <a:pt x="2045" y="1139"/>
                </a:lnTo>
                <a:lnTo>
                  <a:pt x="2061" y="1139"/>
                </a:lnTo>
                <a:lnTo>
                  <a:pt x="2068" y="1139"/>
                </a:lnTo>
                <a:lnTo>
                  <a:pt x="2073" y="1138"/>
                </a:lnTo>
                <a:lnTo>
                  <a:pt x="2075" y="1136"/>
                </a:lnTo>
                <a:lnTo>
                  <a:pt x="2075" y="1134"/>
                </a:lnTo>
                <a:lnTo>
                  <a:pt x="2074" y="1133"/>
                </a:lnTo>
                <a:lnTo>
                  <a:pt x="2074" y="1133"/>
                </a:lnTo>
                <a:lnTo>
                  <a:pt x="2071" y="1132"/>
                </a:lnTo>
                <a:lnTo>
                  <a:pt x="2068" y="1130"/>
                </a:lnTo>
                <a:lnTo>
                  <a:pt x="2056" y="1128"/>
                </a:lnTo>
                <a:lnTo>
                  <a:pt x="2023" y="1122"/>
                </a:lnTo>
                <a:lnTo>
                  <a:pt x="1992" y="1119"/>
                </a:lnTo>
                <a:lnTo>
                  <a:pt x="1979" y="1118"/>
                </a:lnTo>
                <a:lnTo>
                  <a:pt x="1979" y="1118"/>
                </a:lnTo>
                <a:lnTo>
                  <a:pt x="1975" y="1115"/>
                </a:lnTo>
                <a:lnTo>
                  <a:pt x="1969" y="1109"/>
                </a:lnTo>
                <a:lnTo>
                  <a:pt x="1954" y="1099"/>
                </a:lnTo>
                <a:lnTo>
                  <a:pt x="1933" y="1085"/>
                </a:lnTo>
                <a:lnTo>
                  <a:pt x="1933" y="1085"/>
                </a:lnTo>
                <a:lnTo>
                  <a:pt x="1910" y="1074"/>
                </a:lnTo>
                <a:lnTo>
                  <a:pt x="1872" y="1057"/>
                </a:lnTo>
                <a:lnTo>
                  <a:pt x="1769" y="1013"/>
                </a:lnTo>
                <a:lnTo>
                  <a:pt x="1667" y="971"/>
                </a:lnTo>
                <a:lnTo>
                  <a:pt x="1631" y="956"/>
                </a:lnTo>
                <a:lnTo>
                  <a:pt x="1612" y="950"/>
                </a:lnTo>
                <a:lnTo>
                  <a:pt x="1612" y="950"/>
                </a:lnTo>
                <a:lnTo>
                  <a:pt x="1474" y="909"/>
                </a:lnTo>
                <a:lnTo>
                  <a:pt x="1474" y="909"/>
                </a:lnTo>
                <a:lnTo>
                  <a:pt x="1442" y="912"/>
                </a:lnTo>
                <a:lnTo>
                  <a:pt x="1423" y="913"/>
                </a:lnTo>
                <a:lnTo>
                  <a:pt x="1419" y="912"/>
                </a:lnTo>
                <a:lnTo>
                  <a:pt x="1419" y="910"/>
                </a:lnTo>
                <a:lnTo>
                  <a:pt x="1421" y="909"/>
                </a:lnTo>
                <a:lnTo>
                  <a:pt x="1421" y="909"/>
                </a:lnTo>
                <a:lnTo>
                  <a:pt x="1443" y="902"/>
                </a:lnTo>
                <a:lnTo>
                  <a:pt x="1484" y="889"/>
                </a:lnTo>
                <a:lnTo>
                  <a:pt x="1505" y="882"/>
                </a:lnTo>
                <a:lnTo>
                  <a:pt x="1524" y="876"/>
                </a:lnTo>
                <a:lnTo>
                  <a:pt x="1539" y="868"/>
                </a:lnTo>
                <a:lnTo>
                  <a:pt x="1546" y="865"/>
                </a:lnTo>
                <a:lnTo>
                  <a:pt x="1551" y="862"/>
                </a:lnTo>
                <a:lnTo>
                  <a:pt x="1551" y="862"/>
                </a:lnTo>
                <a:lnTo>
                  <a:pt x="1576" y="842"/>
                </a:lnTo>
                <a:lnTo>
                  <a:pt x="1613" y="815"/>
                </a:lnTo>
                <a:lnTo>
                  <a:pt x="1649" y="787"/>
                </a:lnTo>
                <a:lnTo>
                  <a:pt x="1662" y="776"/>
                </a:lnTo>
                <a:lnTo>
                  <a:pt x="1670" y="768"/>
                </a:lnTo>
                <a:lnTo>
                  <a:pt x="1670" y="768"/>
                </a:lnTo>
                <a:lnTo>
                  <a:pt x="1674" y="760"/>
                </a:lnTo>
                <a:lnTo>
                  <a:pt x="1677" y="748"/>
                </a:lnTo>
                <a:lnTo>
                  <a:pt x="1680" y="735"/>
                </a:lnTo>
                <a:lnTo>
                  <a:pt x="1681" y="720"/>
                </a:lnTo>
                <a:lnTo>
                  <a:pt x="1681" y="706"/>
                </a:lnTo>
                <a:lnTo>
                  <a:pt x="1681" y="693"/>
                </a:lnTo>
                <a:lnTo>
                  <a:pt x="1679" y="684"/>
                </a:lnTo>
                <a:lnTo>
                  <a:pt x="1677" y="682"/>
                </a:lnTo>
                <a:lnTo>
                  <a:pt x="1676" y="681"/>
                </a:lnTo>
                <a:lnTo>
                  <a:pt x="1676" y="681"/>
                </a:lnTo>
                <a:lnTo>
                  <a:pt x="1669" y="679"/>
                </a:lnTo>
                <a:lnTo>
                  <a:pt x="1660" y="674"/>
                </a:lnTo>
                <a:lnTo>
                  <a:pt x="1639" y="662"/>
                </a:lnTo>
                <a:lnTo>
                  <a:pt x="1629" y="656"/>
                </a:lnTo>
                <a:lnTo>
                  <a:pt x="1620" y="654"/>
                </a:lnTo>
                <a:lnTo>
                  <a:pt x="1617" y="653"/>
                </a:lnTo>
                <a:lnTo>
                  <a:pt x="1615" y="653"/>
                </a:lnTo>
                <a:lnTo>
                  <a:pt x="1614" y="654"/>
                </a:lnTo>
                <a:lnTo>
                  <a:pt x="1614" y="657"/>
                </a:lnTo>
                <a:lnTo>
                  <a:pt x="1614" y="657"/>
                </a:lnTo>
                <a:lnTo>
                  <a:pt x="1618" y="667"/>
                </a:lnTo>
                <a:lnTo>
                  <a:pt x="1619" y="676"/>
                </a:lnTo>
                <a:lnTo>
                  <a:pt x="1619" y="681"/>
                </a:lnTo>
                <a:lnTo>
                  <a:pt x="1618" y="684"/>
                </a:lnTo>
                <a:lnTo>
                  <a:pt x="1615" y="689"/>
                </a:lnTo>
                <a:lnTo>
                  <a:pt x="1612" y="694"/>
                </a:lnTo>
                <a:lnTo>
                  <a:pt x="1612" y="694"/>
                </a:lnTo>
                <a:lnTo>
                  <a:pt x="1604" y="702"/>
                </a:lnTo>
                <a:lnTo>
                  <a:pt x="1598" y="707"/>
                </a:lnTo>
                <a:lnTo>
                  <a:pt x="1590" y="711"/>
                </a:lnTo>
                <a:lnTo>
                  <a:pt x="1580" y="721"/>
                </a:lnTo>
                <a:lnTo>
                  <a:pt x="1580" y="721"/>
                </a:lnTo>
                <a:lnTo>
                  <a:pt x="1561" y="739"/>
                </a:lnTo>
                <a:lnTo>
                  <a:pt x="1535" y="763"/>
                </a:lnTo>
                <a:lnTo>
                  <a:pt x="1513" y="784"/>
                </a:lnTo>
                <a:lnTo>
                  <a:pt x="1504" y="790"/>
                </a:lnTo>
                <a:lnTo>
                  <a:pt x="1500" y="793"/>
                </a:lnTo>
                <a:lnTo>
                  <a:pt x="1500" y="793"/>
                </a:lnTo>
                <a:lnTo>
                  <a:pt x="1400" y="811"/>
                </a:lnTo>
                <a:lnTo>
                  <a:pt x="1400" y="811"/>
                </a:lnTo>
                <a:lnTo>
                  <a:pt x="1395" y="805"/>
                </a:lnTo>
                <a:lnTo>
                  <a:pt x="1383" y="788"/>
                </a:lnTo>
                <a:lnTo>
                  <a:pt x="1363" y="763"/>
                </a:lnTo>
                <a:lnTo>
                  <a:pt x="1351" y="748"/>
                </a:lnTo>
                <a:lnTo>
                  <a:pt x="1336" y="731"/>
                </a:lnTo>
                <a:lnTo>
                  <a:pt x="1336" y="731"/>
                </a:lnTo>
                <a:lnTo>
                  <a:pt x="1320" y="716"/>
                </a:lnTo>
                <a:lnTo>
                  <a:pt x="1305" y="701"/>
                </a:lnTo>
                <a:lnTo>
                  <a:pt x="1290" y="690"/>
                </a:lnTo>
                <a:lnTo>
                  <a:pt x="1277" y="679"/>
                </a:lnTo>
                <a:lnTo>
                  <a:pt x="1257" y="664"/>
                </a:lnTo>
                <a:lnTo>
                  <a:pt x="1246" y="657"/>
                </a:lnTo>
                <a:lnTo>
                  <a:pt x="1246" y="657"/>
                </a:lnTo>
                <a:lnTo>
                  <a:pt x="1232" y="653"/>
                </a:lnTo>
                <a:lnTo>
                  <a:pt x="1209" y="646"/>
                </a:lnTo>
                <a:lnTo>
                  <a:pt x="1176" y="638"/>
                </a:lnTo>
                <a:lnTo>
                  <a:pt x="1176" y="638"/>
                </a:lnTo>
                <a:lnTo>
                  <a:pt x="1162" y="636"/>
                </a:lnTo>
                <a:lnTo>
                  <a:pt x="1153" y="636"/>
                </a:lnTo>
                <a:lnTo>
                  <a:pt x="1152" y="636"/>
                </a:lnTo>
                <a:lnTo>
                  <a:pt x="1153" y="638"/>
                </a:lnTo>
                <a:lnTo>
                  <a:pt x="1153" y="638"/>
                </a:lnTo>
                <a:lnTo>
                  <a:pt x="1155" y="642"/>
                </a:lnTo>
                <a:lnTo>
                  <a:pt x="1158" y="646"/>
                </a:lnTo>
                <a:lnTo>
                  <a:pt x="1163" y="657"/>
                </a:lnTo>
                <a:lnTo>
                  <a:pt x="1168" y="673"/>
                </a:lnTo>
                <a:lnTo>
                  <a:pt x="1168" y="673"/>
                </a:lnTo>
                <a:lnTo>
                  <a:pt x="1167" y="674"/>
                </a:lnTo>
                <a:lnTo>
                  <a:pt x="1165" y="675"/>
                </a:lnTo>
                <a:lnTo>
                  <a:pt x="1163" y="676"/>
                </a:lnTo>
                <a:lnTo>
                  <a:pt x="1158" y="675"/>
                </a:lnTo>
                <a:lnTo>
                  <a:pt x="1154" y="672"/>
                </a:lnTo>
                <a:lnTo>
                  <a:pt x="1147" y="666"/>
                </a:lnTo>
                <a:lnTo>
                  <a:pt x="1139" y="657"/>
                </a:lnTo>
                <a:lnTo>
                  <a:pt x="1139" y="657"/>
                </a:lnTo>
                <a:lnTo>
                  <a:pt x="1129" y="646"/>
                </a:lnTo>
                <a:lnTo>
                  <a:pt x="1119" y="635"/>
                </a:lnTo>
                <a:lnTo>
                  <a:pt x="1108" y="626"/>
                </a:lnTo>
                <a:lnTo>
                  <a:pt x="1097" y="617"/>
                </a:lnTo>
                <a:lnTo>
                  <a:pt x="1077" y="604"/>
                </a:lnTo>
                <a:lnTo>
                  <a:pt x="1065" y="596"/>
                </a:lnTo>
                <a:lnTo>
                  <a:pt x="1065" y="596"/>
                </a:lnTo>
                <a:lnTo>
                  <a:pt x="1057" y="591"/>
                </a:lnTo>
                <a:lnTo>
                  <a:pt x="1047" y="588"/>
                </a:lnTo>
                <a:lnTo>
                  <a:pt x="1039" y="584"/>
                </a:lnTo>
                <a:lnTo>
                  <a:pt x="1035" y="582"/>
                </a:lnTo>
                <a:lnTo>
                  <a:pt x="1033" y="580"/>
                </a:lnTo>
                <a:lnTo>
                  <a:pt x="1033" y="580"/>
                </a:lnTo>
                <a:lnTo>
                  <a:pt x="1033" y="576"/>
                </a:lnTo>
                <a:lnTo>
                  <a:pt x="1033" y="566"/>
                </a:lnTo>
                <a:lnTo>
                  <a:pt x="1033" y="561"/>
                </a:lnTo>
                <a:lnTo>
                  <a:pt x="1032" y="557"/>
                </a:lnTo>
                <a:lnTo>
                  <a:pt x="1030" y="554"/>
                </a:lnTo>
                <a:lnTo>
                  <a:pt x="1028" y="553"/>
                </a:lnTo>
                <a:lnTo>
                  <a:pt x="1028" y="553"/>
                </a:lnTo>
                <a:lnTo>
                  <a:pt x="1022" y="553"/>
                </a:lnTo>
                <a:lnTo>
                  <a:pt x="1022" y="553"/>
                </a:lnTo>
                <a:lnTo>
                  <a:pt x="1016" y="551"/>
                </a:lnTo>
                <a:lnTo>
                  <a:pt x="1004" y="545"/>
                </a:lnTo>
                <a:lnTo>
                  <a:pt x="1004" y="545"/>
                </a:lnTo>
                <a:lnTo>
                  <a:pt x="997" y="542"/>
                </a:lnTo>
                <a:lnTo>
                  <a:pt x="992" y="541"/>
                </a:lnTo>
                <a:lnTo>
                  <a:pt x="983" y="539"/>
                </a:lnTo>
                <a:lnTo>
                  <a:pt x="976" y="540"/>
                </a:lnTo>
                <a:lnTo>
                  <a:pt x="974" y="540"/>
                </a:lnTo>
                <a:lnTo>
                  <a:pt x="974" y="540"/>
                </a:lnTo>
                <a:lnTo>
                  <a:pt x="966" y="535"/>
                </a:lnTo>
                <a:lnTo>
                  <a:pt x="961" y="531"/>
                </a:lnTo>
                <a:lnTo>
                  <a:pt x="956" y="526"/>
                </a:lnTo>
                <a:lnTo>
                  <a:pt x="956" y="526"/>
                </a:lnTo>
                <a:lnTo>
                  <a:pt x="949" y="516"/>
                </a:lnTo>
                <a:lnTo>
                  <a:pt x="946" y="511"/>
                </a:lnTo>
                <a:lnTo>
                  <a:pt x="943" y="509"/>
                </a:lnTo>
                <a:lnTo>
                  <a:pt x="943" y="509"/>
                </a:lnTo>
                <a:lnTo>
                  <a:pt x="932" y="504"/>
                </a:lnTo>
                <a:lnTo>
                  <a:pt x="911" y="495"/>
                </a:lnTo>
                <a:lnTo>
                  <a:pt x="900" y="489"/>
                </a:lnTo>
                <a:lnTo>
                  <a:pt x="890" y="484"/>
                </a:lnTo>
                <a:lnTo>
                  <a:pt x="881" y="477"/>
                </a:lnTo>
                <a:lnTo>
                  <a:pt x="878" y="474"/>
                </a:lnTo>
                <a:lnTo>
                  <a:pt x="877" y="470"/>
                </a:lnTo>
                <a:lnTo>
                  <a:pt x="877" y="470"/>
                </a:lnTo>
                <a:lnTo>
                  <a:pt x="872" y="465"/>
                </a:lnTo>
                <a:lnTo>
                  <a:pt x="867" y="459"/>
                </a:lnTo>
                <a:lnTo>
                  <a:pt x="861" y="455"/>
                </a:lnTo>
                <a:lnTo>
                  <a:pt x="854" y="450"/>
                </a:lnTo>
                <a:lnTo>
                  <a:pt x="838" y="441"/>
                </a:lnTo>
                <a:lnTo>
                  <a:pt x="821" y="431"/>
                </a:lnTo>
                <a:lnTo>
                  <a:pt x="821" y="431"/>
                </a:lnTo>
                <a:lnTo>
                  <a:pt x="805" y="420"/>
                </a:lnTo>
                <a:lnTo>
                  <a:pt x="796" y="412"/>
                </a:lnTo>
                <a:lnTo>
                  <a:pt x="790" y="407"/>
                </a:lnTo>
                <a:lnTo>
                  <a:pt x="786" y="405"/>
                </a:lnTo>
                <a:lnTo>
                  <a:pt x="783" y="404"/>
                </a:lnTo>
                <a:lnTo>
                  <a:pt x="783" y="404"/>
                </a:lnTo>
                <a:lnTo>
                  <a:pt x="775" y="402"/>
                </a:lnTo>
                <a:lnTo>
                  <a:pt x="763" y="397"/>
                </a:lnTo>
                <a:lnTo>
                  <a:pt x="757" y="393"/>
                </a:lnTo>
                <a:lnTo>
                  <a:pt x="752" y="389"/>
                </a:lnTo>
                <a:lnTo>
                  <a:pt x="748" y="385"/>
                </a:lnTo>
                <a:lnTo>
                  <a:pt x="746" y="380"/>
                </a:lnTo>
                <a:lnTo>
                  <a:pt x="746" y="380"/>
                </a:lnTo>
                <a:lnTo>
                  <a:pt x="744" y="375"/>
                </a:lnTo>
                <a:lnTo>
                  <a:pt x="740" y="369"/>
                </a:lnTo>
                <a:lnTo>
                  <a:pt x="729" y="353"/>
                </a:lnTo>
                <a:lnTo>
                  <a:pt x="719" y="339"/>
                </a:lnTo>
                <a:lnTo>
                  <a:pt x="716" y="334"/>
                </a:lnTo>
                <a:lnTo>
                  <a:pt x="715" y="329"/>
                </a:lnTo>
                <a:lnTo>
                  <a:pt x="715" y="329"/>
                </a:lnTo>
                <a:lnTo>
                  <a:pt x="715" y="327"/>
                </a:lnTo>
                <a:lnTo>
                  <a:pt x="716" y="326"/>
                </a:lnTo>
                <a:lnTo>
                  <a:pt x="717" y="324"/>
                </a:lnTo>
                <a:lnTo>
                  <a:pt x="717" y="320"/>
                </a:lnTo>
                <a:lnTo>
                  <a:pt x="716" y="315"/>
                </a:lnTo>
                <a:lnTo>
                  <a:pt x="711" y="307"/>
                </a:lnTo>
                <a:lnTo>
                  <a:pt x="705" y="294"/>
                </a:lnTo>
                <a:lnTo>
                  <a:pt x="694" y="277"/>
                </a:lnTo>
                <a:lnTo>
                  <a:pt x="694" y="27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8170DF0D-9016-440A-9055-D7F87952ED58}"/>
              </a:ext>
            </a:extLst>
          </p:cNvPr>
          <p:cNvSpPr>
            <a:spLocks/>
          </p:cNvSpPr>
          <p:nvPr/>
        </p:nvSpPr>
        <p:spPr bwMode="auto">
          <a:xfrm>
            <a:off x="3753576" y="4416725"/>
            <a:ext cx="2398848" cy="1231600"/>
          </a:xfrm>
          <a:custGeom>
            <a:avLst/>
            <a:gdLst>
              <a:gd name="T0" fmla="*/ 1144 w 2684"/>
              <a:gd name="T1" fmla="*/ 120 h 1380"/>
              <a:gd name="T2" fmla="*/ 940 w 2684"/>
              <a:gd name="T3" fmla="*/ 37 h 1380"/>
              <a:gd name="T4" fmla="*/ 820 w 2684"/>
              <a:gd name="T5" fmla="*/ 99 h 1380"/>
              <a:gd name="T6" fmla="*/ 828 w 2684"/>
              <a:gd name="T7" fmla="*/ 259 h 1380"/>
              <a:gd name="T8" fmla="*/ 842 w 2684"/>
              <a:gd name="T9" fmla="*/ 437 h 1380"/>
              <a:gd name="T10" fmla="*/ 614 w 2684"/>
              <a:gd name="T11" fmla="*/ 186 h 1380"/>
              <a:gd name="T12" fmla="*/ 650 w 2684"/>
              <a:gd name="T13" fmla="*/ 139 h 1380"/>
              <a:gd name="T14" fmla="*/ 494 w 2684"/>
              <a:gd name="T15" fmla="*/ 178 h 1380"/>
              <a:gd name="T16" fmla="*/ 507 w 2684"/>
              <a:gd name="T17" fmla="*/ 263 h 1380"/>
              <a:gd name="T18" fmla="*/ 821 w 2684"/>
              <a:gd name="T19" fmla="*/ 582 h 1380"/>
              <a:gd name="T20" fmla="*/ 766 w 2684"/>
              <a:gd name="T21" fmla="*/ 563 h 1380"/>
              <a:gd name="T22" fmla="*/ 482 w 2684"/>
              <a:gd name="T23" fmla="*/ 383 h 1380"/>
              <a:gd name="T24" fmla="*/ 274 w 2684"/>
              <a:gd name="T25" fmla="*/ 440 h 1380"/>
              <a:gd name="T26" fmla="*/ 253 w 2684"/>
              <a:gd name="T27" fmla="*/ 502 h 1380"/>
              <a:gd name="T28" fmla="*/ 405 w 2684"/>
              <a:gd name="T29" fmla="*/ 502 h 1380"/>
              <a:gd name="T30" fmla="*/ 429 w 2684"/>
              <a:gd name="T31" fmla="*/ 682 h 1380"/>
              <a:gd name="T32" fmla="*/ 92 w 2684"/>
              <a:gd name="T33" fmla="*/ 923 h 1380"/>
              <a:gd name="T34" fmla="*/ 2 w 2684"/>
              <a:gd name="T35" fmla="*/ 1146 h 1380"/>
              <a:gd name="T36" fmla="*/ 25 w 2684"/>
              <a:gd name="T37" fmla="*/ 1301 h 1380"/>
              <a:gd name="T38" fmla="*/ 253 w 2684"/>
              <a:gd name="T39" fmla="*/ 940 h 1380"/>
              <a:gd name="T40" fmla="*/ 435 w 2684"/>
              <a:gd name="T41" fmla="*/ 758 h 1380"/>
              <a:gd name="T42" fmla="*/ 598 w 2684"/>
              <a:gd name="T43" fmla="*/ 981 h 1380"/>
              <a:gd name="T44" fmla="*/ 573 w 2684"/>
              <a:gd name="T45" fmla="*/ 1185 h 1380"/>
              <a:gd name="T46" fmla="*/ 643 w 2684"/>
              <a:gd name="T47" fmla="*/ 1329 h 1380"/>
              <a:gd name="T48" fmla="*/ 739 w 2684"/>
              <a:gd name="T49" fmla="*/ 1367 h 1380"/>
              <a:gd name="T50" fmla="*/ 681 w 2684"/>
              <a:gd name="T51" fmla="*/ 1211 h 1380"/>
              <a:gd name="T52" fmla="*/ 691 w 2684"/>
              <a:gd name="T53" fmla="*/ 970 h 1380"/>
              <a:gd name="T54" fmla="*/ 892 w 2684"/>
              <a:gd name="T55" fmla="*/ 988 h 1380"/>
              <a:gd name="T56" fmla="*/ 1118 w 2684"/>
              <a:gd name="T57" fmla="*/ 924 h 1380"/>
              <a:gd name="T58" fmla="*/ 1694 w 2684"/>
              <a:gd name="T59" fmla="*/ 869 h 1380"/>
              <a:gd name="T60" fmla="*/ 1959 w 2684"/>
              <a:gd name="T61" fmla="*/ 867 h 1380"/>
              <a:gd name="T62" fmla="*/ 2142 w 2684"/>
              <a:gd name="T63" fmla="*/ 791 h 1380"/>
              <a:gd name="T64" fmla="*/ 2244 w 2684"/>
              <a:gd name="T65" fmla="*/ 1056 h 1380"/>
              <a:gd name="T66" fmla="*/ 2165 w 2684"/>
              <a:gd name="T67" fmla="*/ 1175 h 1380"/>
              <a:gd name="T68" fmla="*/ 2297 w 2684"/>
              <a:gd name="T69" fmla="*/ 1072 h 1380"/>
              <a:gd name="T70" fmla="*/ 2294 w 2684"/>
              <a:gd name="T71" fmla="*/ 936 h 1380"/>
              <a:gd name="T72" fmla="*/ 2257 w 2684"/>
              <a:gd name="T73" fmla="*/ 838 h 1380"/>
              <a:gd name="T74" fmla="*/ 2284 w 2684"/>
              <a:gd name="T75" fmla="*/ 689 h 1380"/>
              <a:gd name="T76" fmla="*/ 2425 w 2684"/>
              <a:gd name="T77" fmla="*/ 764 h 1380"/>
              <a:gd name="T78" fmla="*/ 2552 w 2684"/>
              <a:gd name="T79" fmla="*/ 947 h 1380"/>
              <a:gd name="T80" fmla="*/ 2455 w 2684"/>
              <a:gd name="T81" fmla="*/ 1115 h 1380"/>
              <a:gd name="T82" fmla="*/ 2627 w 2684"/>
              <a:gd name="T83" fmla="*/ 932 h 1380"/>
              <a:gd name="T84" fmla="*/ 2501 w 2684"/>
              <a:gd name="T85" fmla="*/ 665 h 1380"/>
              <a:gd name="T86" fmla="*/ 2349 w 2684"/>
              <a:gd name="T87" fmla="*/ 548 h 1380"/>
              <a:gd name="T88" fmla="*/ 2242 w 2684"/>
              <a:gd name="T89" fmla="*/ 497 h 1380"/>
              <a:gd name="T90" fmla="*/ 2347 w 2684"/>
              <a:gd name="T91" fmla="*/ 419 h 1380"/>
              <a:gd name="T92" fmla="*/ 2587 w 2684"/>
              <a:gd name="T93" fmla="*/ 501 h 1380"/>
              <a:gd name="T94" fmla="*/ 2655 w 2684"/>
              <a:gd name="T95" fmla="*/ 495 h 1380"/>
              <a:gd name="T96" fmla="*/ 2653 w 2684"/>
              <a:gd name="T97" fmla="*/ 423 h 1380"/>
              <a:gd name="T98" fmla="*/ 2323 w 2684"/>
              <a:gd name="T99" fmla="*/ 331 h 1380"/>
              <a:gd name="T100" fmla="*/ 2079 w 2684"/>
              <a:gd name="T101" fmla="*/ 427 h 1380"/>
              <a:gd name="T102" fmla="*/ 2165 w 2684"/>
              <a:gd name="T103" fmla="*/ 315 h 1380"/>
              <a:gd name="T104" fmla="*/ 2437 w 2684"/>
              <a:gd name="T105" fmla="*/ 262 h 1380"/>
              <a:gd name="T106" fmla="*/ 2412 w 2684"/>
              <a:gd name="T107" fmla="*/ 240 h 1380"/>
              <a:gd name="T108" fmla="*/ 2148 w 2684"/>
              <a:gd name="T109" fmla="*/ 230 h 1380"/>
              <a:gd name="T110" fmla="*/ 2027 w 2684"/>
              <a:gd name="T111" fmla="*/ 327 h 1380"/>
              <a:gd name="T112" fmla="*/ 1785 w 2684"/>
              <a:gd name="T113" fmla="*/ 367 h 1380"/>
              <a:gd name="T114" fmla="*/ 1874 w 2684"/>
              <a:gd name="T115" fmla="*/ 89 h 1380"/>
              <a:gd name="T116" fmla="*/ 1736 w 2684"/>
              <a:gd name="T117" fmla="*/ 1 h 1380"/>
              <a:gd name="T118" fmla="*/ 1558 w 2684"/>
              <a:gd name="T119" fmla="*/ 96 h 1380"/>
              <a:gd name="T120" fmla="*/ 1472 w 2684"/>
              <a:gd name="T121" fmla="*/ 186 h 1380"/>
              <a:gd name="T122" fmla="*/ 1173 w 2684"/>
              <a:gd name="T123" fmla="*/ 213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84" h="1380">
                <a:moveTo>
                  <a:pt x="1169" y="211"/>
                </a:moveTo>
                <a:lnTo>
                  <a:pt x="1169" y="211"/>
                </a:lnTo>
                <a:lnTo>
                  <a:pt x="1167" y="203"/>
                </a:lnTo>
                <a:lnTo>
                  <a:pt x="1161" y="193"/>
                </a:lnTo>
                <a:lnTo>
                  <a:pt x="1149" y="168"/>
                </a:lnTo>
                <a:lnTo>
                  <a:pt x="1138" y="146"/>
                </a:lnTo>
                <a:lnTo>
                  <a:pt x="1134" y="138"/>
                </a:lnTo>
                <a:lnTo>
                  <a:pt x="1134" y="133"/>
                </a:lnTo>
                <a:lnTo>
                  <a:pt x="1134" y="133"/>
                </a:lnTo>
                <a:lnTo>
                  <a:pt x="1137" y="131"/>
                </a:lnTo>
                <a:lnTo>
                  <a:pt x="1139" y="129"/>
                </a:lnTo>
                <a:lnTo>
                  <a:pt x="1141" y="126"/>
                </a:lnTo>
                <a:lnTo>
                  <a:pt x="1143" y="123"/>
                </a:lnTo>
                <a:lnTo>
                  <a:pt x="1144" y="120"/>
                </a:lnTo>
                <a:lnTo>
                  <a:pt x="1142" y="117"/>
                </a:lnTo>
                <a:lnTo>
                  <a:pt x="1138" y="112"/>
                </a:lnTo>
                <a:lnTo>
                  <a:pt x="1129" y="107"/>
                </a:lnTo>
                <a:lnTo>
                  <a:pt x="1129" y="107"/>
                </a:lnTo>
                <a:lnTo>
                  <a:pt x="1115" y="101"/>
                </a:lnTo>
                <a:lnTo>
                  <a:pt x="1100" y="94"/>
                </a:lnTo>
                <a:lnTo>
                  <a:pt x="1063" y="81"/>
                </a:lnTo>
                <a:lnTo>
                  <a:pt x="1017" y="66"/>
                </a:lnTo>
                <a:lnTo>
                  <a:pt x="1017" y="66"/>
                </a:lnTo>
                <a:lnTo>
                  <a:pt x="1005" y="60"/>
                </a:lnTo>
                <a:lnTo>
                  <a:pt x="989" y="53"/>
                </a:lnTo>
                <a:lnTo>
                  <a:pt x="971" y="45"/>
                </a:lnTo>
                <a:lnTo>
                  <a:pt x="951" y="39"/>
                </a:lnTo>
                <a:lnTo>
                  <a:pt x="940" y="37"/>
                </a:lnTo>
                <a:lnTo>
                  <a:pt x="930" y="37"/>
                </a:lnTo>
                <a:lnTo>
                  <a:pt x="920" y="37"/>
                </a:lnTo>
                <a:lnTo>
                  <a:pt x="909" y="38"/>
                </a:lnTo>
                <a:lnTo>
                  <a:pt x="900" y="41"/>
                </a:lnTo>
                <a:lnTo>
                  <a:pt x="890" y="45"/>
                </a:lnTo>
                <a:lnTo>
                  <a:pt x="890" y="45"/>
                </a:lnTo>
                <a:lnTo>
                  <a:pt x="858" y="63"/>
                </a:lnTo>
                <a:lnTo>
                  <a:pt x="846" y="70"/>
                </a:lnTo>
                <a:lnTo>
                  <a:pt x="836" y="76"/>
                </a:lnTo>
                <a:lnTo>
                  <a:pt x="828" y="83"/>
                </a:lnTo>
                <a:lnTo>
                  <a:pt x="826" y="86"/>
                </a:lnTo>
                <a:lnTo>
                  <a:pt x="824" y="91"/>
                </a:lnTo>
                <a:lnTo>
                  <a:pt x="821" y="94"/>
                </a:lnTo>
                <a:lnTo>
                  <a:pt x="820" y="99"/>
                </a:lnTo>
                <a:lnTo>
                  <a:pt x="820" y="103"/>
                </a:lnTo>
                <a:lnTo>
                  <a:pt x="821" y="109"/>
                </a:lnTo>
                <a:lnTo>
                  <a:pt x="821" y="109"/>
                </a:lnTo>
                <a:lnTo>
                  <a:pt x="824" y="128"/>
                </a:lnTo>
                <a:lnTo>
                  <a:pt x="827" y="140"/>
                </a:lnTo>
                <a:lnTo>
                  <a:pt x="831" y="157"/>
                </a:lnTo>
                <a:lnTo>
                  <a:pt x="831" y="157"/>
                </a:lnTo>
                <a:lnTo>
                  <a:pt x="831" y="164"/>
                </a:lnTo>
                <a:lnTo>
                  <a:pt x="830" y="175"/>
                </a:lnTo>
                <a:lnTo>
                  <a:pt x="828" y="189"/>
                </a:lnTo>
                <a:lnTo>
                  <a:pt x="827" y="207"/>
                </a:lnTo>
                <a:lnTo>
                  <a:pt x="826" y="227"/>
                </a:lnTo>
                <a:lnTo>
                  <a:pt x="827" y="248"/>
                </a:lnTo>
                <a:lnTo>
                  <a:pt x="828" y="259"/>
                </a:lnTo>
                <a:lnTo>
                  <a:pt x="830" y="270"/>
                </a:lnTo>
                <a:lnTo>
                  <a:pt x="834" y="281"/>
                </a:lnTo>
                <a:lnTo>
                  <a:pt x="837" y="292"/>
                </a:lnTo>
                <a:lnTo>
                  <a:pt x="837" y="292"/>
                </a:lnTo>
                <a:lnTo>
                  <a:pt x="853" y="337"/>
                </a:lnTo>
                <a:lnTo>
                  <a:pt x="866" y="376"/>
                </a:lnTo>
                <a:lnTo>
                  <a:pt x="880" y="416"/>
                </a:lnTo>
                <a:lnTo>
                  <a:pt x="866" y="434"/>
                </a:lnTo>
                <a:lnTo>
                  <a:pt x="866" y="434"/>
                </a:lnTo>
                <a:lnTo>
                  <a:pt x="858" y="437"/>
                </a:lnTo>
                <a:lnTo>
                  <a:pt x="852" y="438"/>
                </a:lnTo>
                <a:lnTo>
                  <a:pt x="845" y="439"/>
                </a:lnTo>
                <a:lnTo>
                  <a:pt x="845" y="439"/>
                </a:lnTo>
                <a:lnTo>
                  <a:pt x="842" y="437"/>
                </a:lnTo>
                <a:lnTo>
                  <a:pt x="833" y="430"/>
                </a:lnTo>
                <a:lnTo>
                  <a:pt x="806" y="406"/>
                </a:lnTo>
                <a:lnTo>
                  <a:pt x="725" y="332"/>
                </a:lnTo>
                <a:lnTo>
                  <a:pt x="646" y="257"/>
                </a:lnTo>
                <a:lnTo>
                  <a:pt x="619" y="230"/>
                </a:lnTo>
                <a:lnTo>
                  <a:pt x="609" y="219"/>
                </a:lnTo>
                <a:lnTo>
                  <a:pt x="609" y="219"/>
                </a:lnTo>
                <a:lnTo>
                  <a:pt x="607" y="211"/>
                </a:lnTo>
                <a:lnTo>
                  <a:pt x="606" y="201"/>
                </a:lnTo>
                <a:lnTo>
                  <a:pt x="607" y="195"/>
                </a:lnTo>
                <a:lnTo>
                  <a:pt x="608" y="192"/>
                </a:lnTo>
                <a:lnTo>
                  <a:pt x="610" y="188"/>
                </a:lnTo>
                <a:lnTo>
                  <a:pt x="614" y="186"/>
                </a:lnTo>
                <a:lnTo>
                  <a:pt x="614" y="186"/>
                </a:lnTo>
                <a:lnTo>
                  <a:pt x="636" y="179"/>
                </a:lnTo>
                <a:lnTo>
                  <a:pt x="674" y="167"/>
                </a:lnTo>
                <a:lnTo>
                  <a:pt x="692" y="160"/>
                </a:lnTo>
                <a:lnTo>
                  <a:pt x="706" y="154"/>
                </a:lnTo>
                <a:lnTo>
                  <a:pt x="712" y="150"/>
                </a:lnTo>
                <a:lnTo>
                  <a:pt x="715" y="148"/>
                </a:lnTo>
                <a:lnTo>
                  <a:pt x="716" y="146"/>
                </a:lnTo>
                <a:lnTo>
                  <a:pt x="715" y="144"/>
                </a:lnTo>
                <a:lnTo>
                  <a:pt x="715" y="144"/>
                </a:lnTo>
                <a:lnTo>
                  <a:pt x="711" y="142"/>
                </a:lnTo>
                <a:lnTo>
                  <a:pt x="706" y="141"/>
                </a:lnTo>
                <a:lnTo>
                  <a:pt x="691" y="140"/>
                </a:lnTo>
                <a:lnTo>
                  <a:pt x="672" y="139"/>
                </a:lnTo>
                <a:lnTo>
                  <a:pt x="650" y="139"/>
                </a:lnTo>
                <a:lnTo>
                  <a:pt x="612" y="140"/>
                </a:lnTo>
                <a:lnTo>
                  <a:pt x="596" y="141"/>
                </a:lnTo>
                <a:lnTo>
                  <a:pt x="596" y="141"/>
                </a:lnTo>
                <a:lnTo>
                  <a:pt x="585" y="141"/>
                </a:lnTo>
                <a:lnTo>
                  <a:pt x="559" y="144"/>
                </a:lnTo>
                <a:lnTo>
                  <a:pt x="545" y="146"/>
                </a:lnTo>
                <a:lnTo>
                  <a:pt x="532" y="149"/>
                </a:lnTo>
                <a:lnTo>
                  <a:pt x="521" y="154"/>
                </a:lnTo>
                <a:lnTo>
                  <a:pt x="516" y="157"/>
                </a:lnTo>
                <a:lnTo>
                  <a:pt x="513" y="159"/>
                </a:lnTo>
                <a:lnTo>
                  <a:pt x="513" y="159"/>
                </a:lnTo>
                <a:lnTo>
                  <a:pt x="509" y="166"/>
                </a:lnTo>
                <a:lnTo>
                  <a:pt x="503" y="170"/>
                </a:lnTo>
                <a:lnTo>
                  <a:pt x="494" y="178"/>
                </a:lnTo>
                <a:lnTo>
                  <a:pt x="490" y="183"/>
                </a:lnTo>
                <a:lnTo>
                  <a:pt x="486" y="187"/>
                </a:lnTo>
                <a:lnTo>
                  <a:pt x="483" y="194"/>
                </a:lnTo>
                <a:lnTo>
                  <a:pt x="482" y="202"/>
                </a:lnTo>
                <a:lnTo>
                  <a:pt x="482" y="202"/>
                </a:lnTo>
                <a:lnTo>
                  <a:pt x="481" y="212"/>
                </a:lnTo>
                <a:lnTo>
                  <a:pt x="481" y="221"/>
                </a:lnTo>
                <a:lnTo>
                  <a:pt x="482" y="229"/>
                </a:lnTo>
                <a:lnTo>
                  <a:pt x="484" y="235"/>
                </a:lnTo>
                <a:lnTo>
                  <a:pt x="487" y="242"/>
                </a:lnTo>
                <a:lnTo>
                  <a:pt x="491" y="248"/>
                </a:lnTo>
                <a:lnTo>
                  <a:pt x="497" y="255"/>
                </a:lnTo>
                <a:lnTo>
                  <a:pt x="497" y="255"/>
                </a:lnTo>
                <a:lnTo>
                  <a:pt x="507" y="263"/>
                </a:lnTo>
                <a:lnTo>
                  <a:pt x="523" y="273"/>
                </a:lnTo>
                <a:lnTo>
                  <a:pt x="541" y="285"/>
                </a:lnTo>
                <a:lnTo>
                  <a:pt x="555" y="296"/>
                </a:lnTo>
                <a:lnTo>
                  <a:pt x="555" y="296"/>
                </a:lnTo>
                <a:lnTo>
                  <a:pt x="564" y="305"/>
                </a:lnTo>
                <a:lnTo>
                  <a:pt x="578" y="322"/>
                </a:lnTo>
                <a:lnTo>
                  <a:pt x="612" y="367"/>
                </a:lnTo>
                <a:lnTo>
                  <a:pt x="648" y="414"/>
                </a:lnTo>
                <a:lnTo>
                  <a:pt x="673" y="447"/>
                </a:lnTo>
                <a:lnTo>
                  <a:pt x="673" y="447"/>
                </a:lnTo>
                <a:lnTo>
                  <a:pt x="684" y="460"/>
                </a:lnTo>
                <a:lnTo>
                  <a:pt x="704" y="478"/>
                </a:lnTo>
                <a:lnTo>
                  <a:pt x="753" y="523"/>
                </a:lnTo>
                <a:lnTo>
                  <a:pt x="821" y="582"/>
                </a:lnTo>
                <a:lnTo>
                  <a:pt x="821" y="582"/>
                </a:lnTo>
                <a:lnTo>
                  <a:pt x="823" y="588"/>
                </a:lnTo>
                <a:lnTo>
                  <a:pt x="824" y="596"/>
                </a:lnTo>
                <a:lnTo>
                  <a:pt x="824" y="607"/>
                </a:lnTo>
                <a:lnTo>
                  <a:pt x="824" y="607"/>
                </a:lnTo>
                <a:lnTo>
                  <a:pt x="823" y="607"/>
                </a:lnTo>
                <a:lnTo>
                  <a:pt x="819" y="608"/>
                </a:lnTo>
                <a:lnTo>
                  <a:pt x="816" y="607"/>
                </a:lnTo>
                <a:lnTo>
                  <a:pt x="813" y="606"/>
                </a:lnTo>
                <a:lnTo>
                  <a:pt x="809" y="603"/>
                </a:lnTo>
                <a:lnTo>
                  <a:pt x="805" y="599"/>
                </a:lnTo>
                <a:lnTo>
                  <a:pt x="805" y="599"/>
                </a:lnTo>
                <a:lnTo>
                  <a:pt x="792" y="587"/>
                </a:lnTo>
                <a:lnTo>
                  <a:pt x="766" y="563"/>
                </a:lnTo>
                <a:lnTo>
                  <a:pt x="690" y="500"/>
                </a:lnTo>
                <a:lnTo>
                  <a:pt x="612" y="437"/>
                </a:lnTo>
                <a:lnTo>
                  <a:pt x="571" y="404"/>
                </a:lnTo>
                <a:lnTo>
                  <a:pt x="571" y="404"/>
                </a:lnTo>
                <a:lnTo>
                  <a:pt x="551" y="391"/>
                </a:lnTo>
                <a:lnTo>
                  <a:pt x="542" y="385"/>
                </a:lnTo>
                <a:lnTo>
                  <a:pt x="538" y="384"/>
                </a:lnTo>
                <a:lnTo>
                  <a:pt x="534" y="383"/>
                </a:lnTo>
                <a:lnTo>
                  <a:pt x="534" y="383"/>
                </a:lnTo>
                <a:lnTo>
                  <a:pt x="509" y="381"/>
                </a:lnTo>
                <a:lnTo>
                  <a:pt x="493" y="381"/>
                </a:lnTo>
                <a:lnTo>
                  <a:pt x="486" y="381"/>
                </a:lnTo>
                <a:lnTo>
                  <a:pt x="482" y="383"/>
                </a:lnTo>
                <a:lnTo>
                  <a:pt x="482" y="383"/>
                </a:lnTo>
                <a:lnTo>
                  <a:pt x="459" y="393"/>
                </a:lnTo>
                <a:lnTo>
                  <a:pt x="447" y="399"/>
                </a:lnTo>
                <a:lnTo>
                  <a:pt x="447" y="399"/>
                </a:lnTo>
                <a:lnTo>
                  <a:pt x="443" y="398"/>
                </a:lnTo>
                <a:lnTo>
                  <a:pt x="430" y="397"/>
                </a:lnTo>
                <a:lnTo>
                  <a:pt x="421" y="395"/>
                </a:lnTo>
                <a:lnTo>
                  <a:pt x="411" y="395"/>
                </a:lnTo>
                <a:lnTo>
                  <a:pt x="399" y="397"/>
                </a:lnTo>
                <a:lnTo>
                  <a:pt x="386" y="399"/>
                </a:lnTo>
                <a:lnTo>
                  <a:pt x="386" y="399"/>
                </a:lnTo>
                <a:lnTo>
                  <a:pt x="367" y="404"/>
                </a:lnTo>
                <a:lnTo>
                  <a:pt x="339" y="414"/>
                </a:lnTo>
                <a:lnTo>
                  <a:pt x="306" y="427"/>
                </a:lnTo>
                <a:lnTo>
                  <a:pt x="274" y="440"/>
                </a:lnTo>
                <a:lnTo>
                  <a:pt x="243" y="455"/>
                </a:lnTo>
                <a:lnTo>
                  <a:pt x="217" y="467"/>
                </a:lnTo>
                <a:lnTo>
                  <a:pt x="207" y="473"/>
                </a:lnTo>
                <a:lnTo>
                  <a:pt x="199" y="477"/>
                </a:lnTo>
                <a:lnTo>
                  <a:pt x="196" y="482"/>
                </a:lnTo>
                <a:lnTo>
                  <a:pt x="195" y="483"/>
                </a:lnTo>
                <a:lnTo>
                  <a:pt x="195" y="484"/>
                </a:lnTo>
                <a:lnTo>
                  <a:pt x="195" y="484"/>
                </a:lnTo>
                <a:lnTo>
                  <a:pt x="198" y="488"/>
                </a:lnTo>
                <a:lnTo>
                  <a:pt x="202" y="491"/>
                </a:lnTo>
                <a:lnTo>
                  <a:pt x="209" y="493"/>
                </a:lnTo>
                <a:lnTo>
                  <a:pt x="218" y="495"/>
                </a:lnTo>
                <a:lnTo>
                  <a:pt x="239" y="498"/>
                </a:lnTo>
                <a:lnTo>
                  <a:pt x="253" y="502"/>
                </a:lnTo>
                <a:lnTo>
                  <a:pt x="266" y="505"/>
                </a:lnTo>
                <a:lnTo>
                  <a:pt x="266" y="505"/>
                </a:lnTo>
                <a:lnTo>
                  <a:pt x="294" y="514"/>
                </a:lnTo>
                <a:lnTo>
                  <a:pt x="317" y="523"/>
                </a:lnTo>
                <a:lnTo>
                  <a:pt x="329" y="526"/>
                </a:lnTo>
                <a:lnTo>
                  <a:pt x="338" y="528"/>
                </a:lnTo>
                <a:lnTo>
                  <a:pt x="347" y="529"/>
                </a:lnTo>
                <a:lnTo>
                  <a:pt x="353" y="526"/>
                </a:lnTo>
                <a:lnTo>
                  <a:pt x="353" y="526"/>
                </a:lnTo>
                <a:lnTo>
                  <a:pt x="367" y="522"/>
                </a:lnTo>
                <a:lnTo>
                  <a:pt x="376" y="517"/>
                </a:lnTo>
                <a:lnTo>
                  <a:pt x="393" y="509"/>
                </a:lnTo>
                <a:lnTo>
                  <a:pt x="393" y="509"/>
                </a:lnTo>
                <a:lnTo>
                  <a:pt x="405" y="502"/>
                </a:lnTo>
                <a:lnTo>
                  <a:pt x="418" y="494"/>
                </a:lnTo>
                <a:lnTo>
                  <a:pt x="434" y="484"/>
                </a:lnTo>
                <a:lnTo>
                  <a:pt x="434" y="484"/>
                </a:lnTo>
                <a:lnTo>
                  <a:pt x="540" y="596"/>
                </a:lnTo>
                <a:lnTo>
                  <a:pt x="540" y="596"/>
                </a:lnTo>
                <a:lnTo>
                  <a:pt x="551" y="607"/>
                </a:lnTo>
                <a:lnTo>
                  <a:pt x="561" y="617"/>
                </a:lnTo>
                <a:lnTo>
                  <a:pt x="580" y="632"/>
                </a:lnTo>
                <a:lnTo>
                  <a:pt x="593" y="641"/>
                </a:lnTo>
                <a:lnTo>
                  <a:pt x="598" y="644"/>
                </a:lnTo>
                <a:lnTo>
                  <a:pt x="471" y="665"/>
                </a:lnTo>
                <a:lnTo>
                  <a:pt x="444" y="681"/>
                </a:lnTo>
                <a:lnTo>
                  <a:pt x="444" y="681"/>
                </a:lnTo>
                <a:lnTo>
                  <a:pt x="429" y="682"/>
                </a:lnTo>
                <a:lnTo>
                  <a:pt x="414" y="684"/>
                </a:lnTo>
                <a:lnTo>
                  <a:pt x="395" y="688"/>
                </a:lnTo>
                <a:lnTo>
                  <a:pt x="373" y="693"/>
                </a:lnTo>
                <a:lnTo>
                  <a:pt x="352" y="700"/>
                </a:lnTo>
                <a:lnTo>
                  <a:pt x="342" y="703"/>
                </a:lnTo>
                <a:lnTo>
                  <a:pt x="333" y="708"/>
                </a:lnTo>
                <a:lnTo>
                  <a:pt x="324" y="712"/>
                </a:lnTo>
                <a:lnTo>
                  <a:pt x="316" y="718"/>
                </a:lnTo>
                <a:lnTo>
                  <a:pt x="316" y="718"/>
                </a:lnTo>
                <a:lnTo>
                  <a:pt x="239" y="783"/>
                </a:lnTo>
                <a:lnTo>
                  <a:pt x="179" y="835"/>
                </a:lnTo>
                <a:lnTo>
                  <a:pt x="179" y="835"/>
                </a:lnTo>
                <a:lnTo>
                  <a:pt x="146" y="867"/>
                </a:lnTo>
                <a:lnTo>
                  <a:pt x="92" y="923"/>
                </a:lnTo>
                <a:lnTo>
                  <a:pt x="65" y="953"/>
                </a:lnTo>
                <a:lnTo>
                  <a:pt x="41" y="980"/>
                </a:lnTo>
                <a:lnTo>
                  <a:pt x="25" y="1000"/>
                </a:lnTo>
                <a:lnTo>
                  <a:pt x="20" y="1007"/>
                </a:lnTo>
                <a:lnTo>
                  <a:pt x="19" y="1011"/>
                </a:lnTo>
                <a:lnTo>
                  <a:pt x="19" y="1011"/>
                </a:lnTo>
                <a:lnTo>
                  <a:pt x="19" y="1027"/>
                </a:lnTo>
                <a:lnTo>
                  <a:pt x="17" y="1047"/>
                </a:lnTo>
                <a:lnTo>
                  <a:pt x="15" y="1065"/>
                </a:lnTo>
                <a:lnTo>
                  <a:pt x="14" y="1075"/>
                </a:lnTo>
                <a:lnTo>
                  <a:pt x="14" y="1075"/>
                </a:lnTo>
                <a:lnTo>
                  <a:pt x="11" y="1091"/>
                </a:lnTo>
                <a:lnTo>
                  <a:pt x="5" y="1124"/>
                </a:lnTo>
                <a:lnTo>
                  <a:pt x="2" y="1146"/>
                </a:lnTo>
                <a:lnTo>
                  <a:pt x="0" y="1168"/>
                </a:lnTo>
                <a:lnTo>
                  <a:pt x="0" y="1189"/>
                </a:lnTo>
                <a:lnTo>
                  <a:pt x="1" y="1201"/>
                </a:lnTo>
                <a:lnTo>
                  <a:pt x="3" y="1211"/>
                </a:lnTo>
                <a:lnTo>
                  <a:pt x="3" y="1211"/>
                </a:lnTo>
                <a:lnTo>
                  <a:pt x="7" y="1231"/>
                </a:lnTo>
                <a:lnTo>
                  <a:pt x="10" y="1250"/>
                </a:lnTo>
                <a:lnTo>
                  <a:pt x="15" y="1283"/>
                </a:lnTo>
                <a:lnTo>
                  <a:pt x="17" y="1295"/>
                </a:lnTo>
                <a:lnTo>
                  <a:pt x="19" y="1302"/>
                </a:lnTo>
                <a:lnTo>
                  <a:pt x="20" y="1305"/>
                </a:lnTo>
                <a:lnTo>
                  <a:pt x="21" y="1305"/>
                </a:lnTo>
                <a:lnTo>
                  <a:pt x="22" y="1304"/>
                </a:lnTo>
                <a:lnTo>
                  <a:pt x="25" y="1301"/>
                </a:lnTo>
                <a:lnTo>
                  <a:pt x="25" y="1301"/>
                </a:lnTo>
                <a:lnTo>
                  <a:pt x="28" y="1291"/>
                </a:lnTo>
                <a:lnTo>
                  <a:pt x="30" y="1277"/>
                </a:lnTo>
                <a:lnTo>
                  <a:pt x="35" y="1240"/>
                </a:lnTo>
                <a:lnTo>
                  <a:pt x="39" y="1202"/>
                </a:lnTo>
                <a:lnTo>
                  <a:pt x="41" y="1185"/>
                </a:lnTo>
                <a:lnTo>
                  <a:pt x="46" y="1170"/>
                </a:lnTo>
                <a:lnTo>
                  <a:pt x="46" y="1170"/>
                </a:lnTo>
                <a:lnTo>
                  <a:pt x="81" y="1075"/>
                </a:lnTo>
                <a:lnTo>
                  <a:pt x="81" y="1075"/>
                </a:lnTo>
                <a:lnTo>
                  <a:pt x="152" y="1020"/>
                </a:lnTo>
                <a:lnTo>
                  <a:pt x="210" y="975"/>
                </a:lnTo>
                <a:lnTo>
                  <a:pt x="235" y="955"/>
                </a:lnTo>
                <a:lnTo>
                  <a:pt x="253" y="940"/>
                </a:lnTo>
                <a:lnTo>
                  <a:pt x="253" y="940"/>
                </a:lnTo>
                <a:lnTo>
                  <a:pt x="271" y="922"/>
                </a:lnTo>
                <a:lnTo>
                  <a:pt x="292" y="896"/>
                </a:lnTo>
                <a:lnTo>
                  <a:pt x="342" y="834"/>
                </a:lnTo>
                <a:lnTo>
                  <a:pt x="367" y="805"/>
                </a:lnTo>
                <a:lnTo>
                  <a:pt x="389" y="779"/>
                </a:lnTo>
                <a:lnTo>
                  <a:pt x="398" y="769"/>
                </a:lnTo>
                <a:lnTo>
                  <a:pt x="406" y="763"/>
                </a:lnTo>
                <a:lnTo>
                  <a:pt x="412" y="757"/>
                </a:lnTo>
                <a:lnTo>
                  <a:pt x="418" y="756"/>
                </a:lnTo>
                <a:lnTo>
                  <a:pt x="418" y="756"/>
                </a:lnTo>
                <a:lnTo>
                  <a:pt x="425" y="756"/>
                </a:lnTo>
                <a:lnTo>
                  <a:pt x="430" y="756"/>
                </a:lnTo>
                <a:lnTo>
                  <a:pt x="435" y="758"/>
                </a:lnTo>
                <a:lnTo>
                  <a:pt x="440" y="760"/>
                </a:lnTo>
                <a:lnTo>
                  <a:pt x="455" y="771"/>
                </a:lnTo>
                <a:lnTo>
                  <a:pt x="478" y="787"/>
                </a:lnTo>
                <a:lnTo>
                  <a:pt x="478" y="787"/>
                </a:lnTo>
                <a:lnTo>
                  <a:pt x="522" y="815"/>
                </a:lnTo>
                <a:lnTo>
                  <a:pt x="579" y="849"/>
                </a:lnTo>
                <a:lnTo>
                  <a:pt x="648" y="889"/>
                </a:lnTo>
                <a:lnTo>
                  <a:pt x="648" y="889"/>
                </a:lnTo>
                <a:lnTo>
                  <a:pt x="640" y="899"/>
                </a:lnTo>
                <a:lnTo>
                  <a:pt x="633" y="911"/>
                </a:lnTo>
                <a:lnTo>
                  <a:pt x="624" y="925"/>
                </a:lnTo>
                <a:lnTo>
                  <a:pt x="614" y="943"/>
                </a:lnTo>
                <a:lnTo>
                  <a:pt x="605" y="962"/>
                </a:lnTo>
                <a:lnTo>
                  <a:pt x="598" y="981"/>
                </a:lnTo>
                <a:lnTo>
                  <a:pt x="595" y="991"/>
                </a:lnTo>
                <a:lnTo>
                  <a:pt x="592" y="1000"/>
                </a:lnTo>
                <a:lnTo>
                  <a:pt x="592" y="1000"/>
                </a:lnTo>
                <a:lnTo>
                  <a:pt x="590" y="1019"/>
                </a:lnTo>
                <a:lnTo>
                  <a:pt x="590" y="1038"/>
                </a:lnTo>
                <a:lnTo>
                  <a:pt x="591" y="1055"/>
                </a:lnTo>
                <a:lnTo>
                  <a:pt x="592" y="1072"/>
                </a:lnTo>
                <a:lnTo>
                  <a:pt x="596" y="1095"/>
                </a:lnTo>
                <a:lnTo>
                  <a:pt x="598" y="1104"/>
                </a:lnTo>
                <a:lnTo>
                  <a:pt x="598" y="1104"/>
                </a:lnTo>
                <a:lnTo>
                  <a:pt x="593" y="1117"/>
                </a:lnTo>
                <a:lnTo>
                  <a:pt x="583" y="1147"/>
                </a:lnTo>
                <a:lnTo>
                  <a:pt x="578" y="1166"/>
                </a:lnTo>
                <a:lnTo>
                  <a:pt x="573" y="1185"/>
                </a:lnTo>
                <a:lnTo>
                  <a:pt x="570" y="1204"/>
                </a:lnTo>
                <a:lnTo>
                  <a:pt x="569" y="1222"/>
                </a:lnTo>
                <a:lnTo>
                  <a:pt x="569" y="1222"/>
                </a:lnTo>
                <a:lnTo>
                  <a:pt x="569" y="1228"/>
                </a:lnTo>
                <a:lnTo>
                  <a:pt x="570" y="1236"/>
                </a:lnTo>
                <a:lnTo>
                  <a:pt x="574" y="1250"/>
                </a:lnTo>
                <a:lnTo>
                  <a:pt x="580" y="1261"/>
                </a:lnTo>
                <a:lnTo>
                  <a:pt x="586" y="1271"/>
                </a:lnTo>
                <a:lnTo>
                  <a:pt x="592" y="1278"/>
                </a:lnTo>
                <a:lnTo>
                  <a:pt x="598" y="1283"/>
                </a:lnTo>
                <a:lnTo>
                  <a:pt x="604" y="1288"/>
                </a:lnTo>
                <a:lnTo>
                  <a:pt x="604" y="1288"/>
                </a:lnTo>
                <a:lnTo>
                  <a:pt x="623" y="1309"/>
                </a:lnTo>
                <a:lnTo>
                  <a:pt x="643" y="1329"/>
                </a:lnTo>
                <a:lnTo>
                  <a:pt x="664" y="1349"/>
                </a:lnTo>
                <a:lnTo>
                  <a:pt x="664" y="1349"/>
                </a:lnTo>
                <a:lnTo>
                  <a:pt x="671" y="1354"/>
                </a:lnTo>
                <a:lnTo>
                  <a:pt x="677" y="1357"/>
                </a:lnTo>
                <a:lnTo>
                  <a:pt x="693" y="1365"/>
                </a:lnTo>
                <a:lnTo>
                  <a:pt x="710" y="1371"/>
                </a:lnTo>
                <a:lnTo>
                  <a:pt x="725" y="1375"/>
                </a:lnTo>
                <a:lnTo>
                  <a:pt x="740" y="1379"/>
                </a:lnTo>
                <a:lnTo>
                  <a:pt x="751" y="1380"/>
                </a:lnTo>
                <a:lnTo>
                  <a:pt x="758" y="1380"/>
                </a:lnTo>
                <a:lnTo>
                  <a:pt x="758" y="1380"/>
                </a:lnTo>
                <a:lnTo>
                  <a:pt x="758" y="1379"/>
                </a:lnTo>
                <a:lnTo>
                  <a:pt x="758" y="1379"/>
                </a:lnTo>
                <a:lnTo>
                  <a:pt x="739" y="1367"/>
                </a:lnTo>
                <a:lnTo>
                  <a:pt x="709" y="1349"/>
                </a:lnTo>
                <a:lnTo>
                  <a:pt x="693" y="1339"/>
                </a:lnTo>
                <a:lnTo>
                  <a:pt x="680" y="1330"/>
                </a:lnTo>
                <a:lnTo>
                  <a:pt x="669" y="1321"/>
                </a:lnTo>
                <a:lnTo>
                  <a:pt x="666" y="1318"/>
                </a:lnTo>
                <a:lnTo>
                  <a:pt x="664" y="1315"/>
                </a:lnTo>
                <a:lnTo>
                  <a:pt x="664" y="1315"/>
                </a:lnTo>
                <a:lnTo>
                  <a:pt x="658" y="1292"/>
                </a:lnTo>
                <a:lnTo>
                  <a:pt x="657" y="1284"/>
                </a:lnTo>
                <a:lnTo>
                  <a:pt x="656" y="1280"/>
                </a:lnTo>
                <a:lnTo>
                  <a:pt x="656" y="1280"/>
                </a:lnTo>
                <a:lnTo>
                  <a:pt x="667" y="1250"/>
                </a:lnTo>
                <a:lnTo>
                  <a:pt x="676" y="1224"/>
                </a:lnTo>
                <a:lnTo>
                  <a:pt x="681" y="1211"/>
                </a:lnTo>
                <a:lnTo>
                  <a:pt x="683" y="1197"/>
                </a:lnTo>
                <a:lnTo>
                  <a:pt x="683" y="1197"/>
                </a:lnTo>
                <a:lnTo>
                  <a:pt x="687" y="1168"/>
                </a:lnTo>
                <a:lnTo>
                  <a:pt x="690" y="1136"/>
                </a:lnTo>
                <a:lnTo>
                  <a:pt x="691" y="1093"/>
                </a:lnTo>
                <a:lnTo>
                  <a:pt x="691" y="1093"/>
                </a:lnTo>
                <a:lnTo>
                  <a:pt x="690" y="1083"/>
                </a:lnTo>
                <a:lnTo>
                  <a:pt x="686" y="1067"/>
                </a:lnTo>
                <a:lnTo>
                  <a:pt x="684" y="1050"/>
                </a:lnTo>
                <a:lnTo>
                  <a:pt x="683" y="1040"/>
                </a:lnTo>
                <a:lnTo>
                  <a:pt x="683" y="1040"/>
                </a:lnTo>
                <a:lnTo>
                  <a:pt x="684" y="1021"/>
                </a:lnTo>
                <a:lnTo>
                  <a:pt x="688" y="987"/>
                </a:lnTo>
                <a:lnTo>
                  <a:pt x="691" y="970"/>
                </a:lnTo>
                <a:lnTo>
                  <a:pt x="695" y="954"/>
                </a:lnTo>
                <a:lnTo>
                  <a:pt x="696" y="947"/>
                </a:lnTo>
                <a:lnTo>
                  <a:pt x="699" y="943"/>
                </a:lnTo>
                <a:lnTo>
                  <a:pt x="702" y="941"/>
                </a:lnTo>
                <a:lnTo>
                  <a:pt x="704" y="940"/>
                </a:lnTo>
                <a:lnTo>
                  <a:pt x="704" y="940"/>
                </a:lnTo>
                <a:lnTo>
                  <a:pt x="712" y="941"/>
                </a:lnTo>
                <a:lnTo>
                  <a:pt x="724" y="943"/>
                </a:lnTo>
                <a:lnTo>
                  <a:pt x="759" y="953"/>
                </a:lnTo>
                <a:lnTo>
                  <a:pt x="800" y="966"/>
                </a:lnTo>
                <a:lnTo>
                  <a:pt x="845" y="979"/>
                </a:lnTo>
                <a:lnTo>
                  <a:pt x="845" y="979"/>
                </a:lnTo>
                <a:lnTo>
                  <a:pt x="867" y="984"/>
                </a:lnTo>
                <a:lnTo>
                  <a:pt x="892" y="988"/>
                </a:lnTo>
                <a:lnTo>
                  <a:pt x="916" y="990"/>
                </a:lnTo>
                <a:lnTo>
                  <a:pt x="941" y="990"/>
                </a:lnTo>
                <a:lnTo>
                  <a:pt x="964" y="989"/>
                </a:lnTo>
                <a:lnTo>
                  <a:pt x="987" y="987"/>
                </a:lnTo>
                <a:lnTo>
                  <a:pt x="997" y="984"/>
                </a:lnTo>
                <a:lnTo>
                  <a:pt x="1006" y="981"/>
                </a:lnTo>
                <a:lnTo>
                  <a:pt x="1015" y="978"/>
                </a:lnTo>
                <a:lnTo>
                  <a:pt x="1023" y="974"/>
                </a:lnTo>
                <a:lnTo>
                  <a:pt x="1023" y="974"/>
                </a:lnTo>
                <a:lnTo>
                  <a:pt x="1072" y="945"/>
                </a:lnTo>
                <a:lnTo>
                  <a:pt x="1100" y="928"/>
                </a:lnTo>
                <a:lnTo>
                  <a:pt x="1100" y="928"/>
                </a:lnTo>
                <a:lnTo>
                  <a:pt x="1106" y="926"/>
                </a:lnTo>
                <a:lnTo>
                  <a:pt x="1118" y="924"/>
                </a:lnTo>
                <a:lnTo>
                  <a:pt x="1146" y="922"/>
                </a:lnTo>
                <a:lnTo>
                  <a:pt x="1182" y="921"/>
                </a:lnTo>
                <a:lnTo>
                  <a:pt x="1182" y="921"/>
                </a:lnTo>
                <a:lnTo>
                  <a:pt x="1196" y="922"/>
                </a:lnTo>
                <a:lnTo>
                  <a:pt x="1237" y="922"/>
                </a:lnTo>
                <a:lnTo>
                  <a:pt x="1267" y="921"/>
                </a:lnTo>
                <a:lnTo>
                  <a:pt x="1303" y="917"/>
                </a:lnTo>
                <a:lnTo>
                  <a:pt x="1346" y="914"/>
                </a:lnTo>
                <a:lnTo>
                  <a:pt x="1395" y="907"/>
                </a:lnTo>
                <a:lnTo>
                  <a:pt x="1395" y="907"/>
                </a:lnTo>
                <a:lnTo>
                  <a:pt x="1595" y="880"/>
                </a:lnTo>
                <a:lnTo>
                  <a:pt x="1692" y="868"/>
                </a:lnTo>
                <a:lnTo>
                  <a:pt x="1692" y="868"/>
                </a:lnTo>
                <a:lnTo>
                  <a:pt x="1694" y="869"/>
                </a:lnTo>
                <a:lnTo>
                  <a:pt x="1701" y="872"/>
                </a:lnTo>
                <a:lnTo>
                  <a:pt x="1714" y="877"/>
                </a:lnTo>
                <a:lnTo>
                  <a:pt x="1734" y="881"/>
                </a:lnTo>
                <a:lnTo>
                  <a:pt x="1747" y="884"/>
                </a:lnTo>
                <a:lnTo>
                  <a:pt x="1762" y="885"/>
                </a:lnTo>
                <a:lnTo>
                  <a:pt x="1779" y="886"/>
                </a:lnTo>
                <a:lnTo>
                  <a:pt x="1798" y="887"/>
                </a:lnTo>
                <a:lnTo>
                  <a:pt x="1820" y="886"/>
                </a:lnTo>
                <a:lnTo>
                  <a:pt x="1845" y="885"/>
                </a:lnTo>
                <a:lnTo>
                  <a:pt x="1872" y="881"/>
                </a:lnTo>
                <a:lnTo>
                  <a:pt x="1902" y="878"/>
                </a:lnTo>
                <a:lnTo>
                  <a:pt x="1902" y="878"/>
                </a:lnTo>
                <a:lnTo>
                  <a:pt x="1931" y="872"/>
                </a:lnTo>
                <a:lnTo>
                  <a:pt x="1959" y="867"/>
                </a:lnTo>
                <a:lnTo>
                  <a:pt x="1984" y="859"/>
                </a:lnTo>
                <a:lnTo>
                  <a:pt x="2005" y="851"/>
                </a:lnTo>
                <a:lnTo>
                  <a:pt x="2025" y="843"/>
                </a:lnTo>
                <a:lnTo>
                  <a:pt x="2043" y="835"/>
                </a:lnTo>
                <a:lnTo>
                  <a:pt x="2058" y="827"/>
                </a:lnTo>
                <a:lnTo>
                  <a:pt x="2073" y="819"/>
                </a:lnTo>
                <a:lnTo>
                  <a:pt x="2096" y="803"/>
                </a:lnTo>
                <a:lnTo>
                  <a:pt x="2114" y="792"/>
                </a:lnTo>
                <a:lnTo>
                  <a:pt x="2121" y="788"/>
                </a:lnTo>
                <a:lnTo>
                  <a:pt x="2128" y="786"/>
                </a:lnTo>
                <a:lnTo>
                  <a:pt x="2133" y="786"/>
                </a:lnTo>
                <a:lnTo>
                  <a:pt x="2138" y="787"/>
                </a:lnTo>
                <a:lnTo>
                  <a:pt x="2138" y="787"/>
                </a:lnTo>
                <a:lnTo>
                  <a:pt x="2142" y="791"/>
                </a:lnTo>
                <a:lnTo>
                  <a:pt x="2146" y="796"/>
                </a:lnTo>
                <a:lnTo>
                  <a:pt x="2149" y="803"/>
                </a:lnTo>
                <a:lnTo>
                  <a:pt x="2151" y="810"/>
                </a:lnTo>
                <a:lnTo>
                  <a:pt x="2155" y="828"/>
                </a:lnTo>
                <a:lnTo>
                  <a:pt x="2158" y="848"/>
                </a:lnTo>
                <a:lnTo>
                  <a:pt x="2162" y="888"/>
                </a:lnTo>
                <a:lnTo>
                  <a:pt x="2166" y="906"/>
                </a:lnTo>
                <a:lnTo>
                  <a:pt x="2167" y="914"/>
                </a:lnTo>
                <a:lnTo>
                  <a:pt x="2170" y="921"/>
                </a:lnTo>
                <a:lnTo>
                  <a:pt x="2170" y="921"/>
                </a:lnTo>
                <a:lnTo>
                  <a:pt x="2177" y="936"/>
                </a:lnTo>
                <a:lnTo>
                  <a:pt x="2187" y="955"/>
                </a:lnTo>
                <a:lnTo>
                  <a:pt x="2212" y="1001"/>
                </a:lnTo>
                <a:lnTo>
                  <a:pt x="2244" y="1056"/>
                </a:lnTo>
                <a:lnTo>
                  <a:pt x="2244" y="1056"/>
                </a:lnTo>
                <a:lnTo>
                  <a:pt x="2244" y="1058"/>
                </a:lnTo>
                <a:lnTo>
                  <a:pt x="2244" y="1075"/>
                </a:lnTo>
                <a:lnTo>
                  <a:pt x="2244" y="1075"/>
                </a:lnTo>
                <a:lnTo>
                  <a:pt x="2243" y="1082"/>
                </a:lnTo>
                <a:lnTo>
                  <a:pt x="2242" y="1090"/>
                </a:lnTo>
                <a:lnTo>
                  <a:pt x="2240" y="1095"/>
                </a:lnTo>
                <a:lnTo>
                  <a:pt x="2236" y="1102"/>
                </a:lnTo>
                <a:lnTo>
                  <a:pt x="2229" y="1112"/>
                </a:lnTo>
                <a:lnTo>
                  <a:pt x="2221" y="1123"/>
                </a:lnTo>
                <a:lnTo>
                  <a:pt x="2221" y="1123"/>
                </a:lnTo>
                <a:lnTo>
                  <a:pt x="2202" y="1140"/>
                </a:lnTo>
                <a:lnTo>
                  <a:pt x="2176" y="1164"/>
                </a:lnTo>
                <a:lnTo>
                  <a:pt x="2165" y="1175"/>
                </a:lnTo>
                <a:lnTo>
                  <a:pt x="2158" y="1184"/>
                </a:lnTo>
                <a:lnTo>
                  <a:pt x="2157" y="1187"/>
                </a:lnTo>
                <a:lnTo>
                  <a:pt x="2157" y="1189"/>
                </a:lnTo>
                <a:lnTo>
                  <a:pt x="2160" y="1190"/>
                </a:lnTo>
                <a:lnTo>
                  <a:pt x="2165" y="1189"/>
                </a:lnTo>
                <a:lnTo>
                  <a:pt x="2165" y="1189"/>
                </a:lnTo>
                <a:lnTo>
                  <a:pt x="2171" y="1187"/>
                </a:lnTo>
                <a:lnTo>
                  <a:pt x="2179" y="1181"/>
                </a:lnTo>
                <a:lnTo>
                  <a:pt x="2189" y="1175"/>
                </a:lnTo>
                <a:lnTo>
                  <a:pt x="2200" y="1166"/>
                </a:lnTo>
                <a:lnTo>
                  <a:pt x="2225" y="1145"/>
                </a:lnTo>
                <a:lnTo>
                  <a:pt x="2252" y="1120"/>
                </a:lnTo>
                <a:lnTo>
                  <a:pt x="2276" y="1095"/>
                </a:lnTo>
                <a:lnTo>
                  <a:pt x="2297" y="1072"/>
                </a:lnTo>
                <a:lnTo>
                  <a:pt x="2312" y="1054"/>
                </a:lnTo>
                <a:lnTo>
                  <a:pt x="2317" y="1047"/>
                </a:lnTo>
                <a:lnTo>
                  <a:pt x="2319" y="1043"/>
                </a:lnTo>
                <a:lnTo>
                  <a:pt x="2319" y="1043"/>
                </a:lnTo>
                <a:lnTo>
                  <a:pt x="2320" y="1033"/>
                </a:lnTo>
                <a:lnTo>
                  <a:pt x="2320" y="1026"/>
                </a:lnTo>
                <a:lnTo>
                  <a:pt x="2319" y="1020"/>
                </a:lnTo>
                <a:lnTo>
                  <a:pt x="2319" y="1011"/>
                </a:lnTo>
                <a:lnTo>
                  <a:pt x="2319" y="1011"/>
                </a:lnTo>
                <a:lnTo>
                  <a:pt x="2317" y="999"/>
                </a:lnTo>
                <a:lnTo>
                  <a:pt x="2313" y="983"/>
                </a:lnTo>
                <a:lnTo>
                  <a:pt x="2305" y="963"/>
                </a:lnTo>
                <a:lnTo>
                  <a:pt x="2294" y="936"/>
                </a:lnTo>
                <a:lnTo>
                  <a:pt x="2294" y="936"/>
                </a:lnTo>
                <a:lnTo>
                  <a:pt x="2283" y="912"/>
                </a:lnTo>
                <a:lnTo>
                  <a:pt x="2273" y="896"/>
                </a:lnTo>
                <a:lnTo>
                  <a:pt x="2267" y="886"/>
                </a:lnTo>
                <a:lnTo>
                  <a:pt x="2266" y="881"/>
                </a:lnTo>
                <a:lnTo>
                  <a:pt x="2265" y="878"/>
                </a:lnTo>
                <a:lnTo>
                  <a:pt x="2265" y="878"/>
                </a:lnTo>
                <a:lnTo>
                  <a:pt x="2265" y="875"/>
                </a:lnTo>
                <a:lnTo>
                  <a:pt x="2266" y="872"/>
                </a:lnTo>
                <a:lnTo>
                  <a:pt x="2267" y="870"/>
                </a:lnTo>
                <a:lnTo>
                  <a:pt x="2267" y="868"/>
                </a:lnTo>
                <a:lnTo>
                  <a:pt x="2267" y="863"/>
                </a:lnTo>
                <a:lnTo>
                  <a:pt x="2266" y="858"/>
                </a:lnTo>
                <a:lnTo>
                  <a:pt x="2263" y="850"/>
                </a:lnTo>
                <a:lnTo>
                  <a:pt x="2257" y="838"/>
                </a:lnTo>
                <a:lnTo>
                  <a:pt x="2257" y="838"/>
                </a:lnTo>
                <a:lnTo>
                  <a:pt x="2250" y="824"/>
                </a:lnTo>
                <a:lnTo>
                  <a:pt x="2238" y="809"/>
                </a:lnTo>
                <a:lnTo>
                  <a:pt x="2216" y="776"/>
                </a:lnTo>
                <a:lnTo>
                  <a:pt x="2207" y="762"/>
                </a:lnTo>
                <a:lnTo>
                  <a:pt x="2200" y="750"/>
                </a:lnTo>
                <a:lnTo>
                  <a:pt x="2199" y="745"/>
                </a:lnTo>
                <a:lnTo>
                  <a:pt x="2198" y="741"/>
                </a:lnTo>
                <a:lnTo>
                  <a:pt x="2199" y="739"/>
                </a:lnTo>
                <a:lnTo>
                  <a:pt x="2202" y="737"/>
                </a:lnTo>
                <a:lnTo>
                  <a:pt x="2202" y="737"/>
                </a:lnTo>
                <a:lnTo>
                  <a:pt x="2213" y="731"/>
                </a:lnTo>
                <a:lnTo>
                  <a:pt x="2232" y="720"/>
                </a:lnTo>
                <a:lnTo>
                  <a:pt x="2284" y="689"/>
                </a:lnTo>
                <a:lnTo>
                  <a:pt x="2311" y="672"/>
                </a:lnTo>
                <a:lnTo>
                  <a:pt x="2336" y="659"/>
                </a:lnTo>
                <a:lnTo>
                  <a:pt x="2355" y="650"/>
                </a:lnTo>
                <a:lnTo>
                  <a:pt x="2361" y="647"/>
                </a:lnTo>
                <a:lnTo>
                  <a:pt x="2366" y="646"/>
                </a:lnTo>
                <a:lnTo>
                  <a:pt x="2366" y="646"/>
                </a:lnTo>
                <a:lnTo>
                  <a:pt x="2369" y="647"/>
                </a:lnTo>
                <a:lnTo>
                  <a:pt x="2373" y="651"/>
                </a:lnTo>
                <a:lnTo>
                  <a:pt x="2379" y="659"/>
                </a:lnTo>
                <a:lnTo>
                  <a:pt x="2386" y="670"/>
                </a:lnTo>
                <a:lnTo>
                  <a:pt x="2393" y="685"/>
                </a:lnTo>
                <a:lnTo>
                  <a:pt x="2408" y="722"/>
                </a:lnTo>
                <a:lnTo>
                  <a:pt x="2425" y="764"/>
                </a:lnTo>
                <a:lnTo>
                  <a:pt x="2425" y="764"/>
                </a:lnTo>
                <a:lnTo>
                  <a:pt x="2436" y="786"/>
                </a:lnTo>
                <a:lnTo>
                  <a:pt x="2451" y="811"/>
                </a:lnTo>
                <a:lnTo>
                  <a:pt x="2466" y="835"/>
                </a:lnTo>
                <a:lnTo>
                  <a:pt x="2484" y="860"/>
                </a:lnTo>
                <a:lnTo>
                  <a:pt x="2501" y="883"/>
                </a:lnTo>
                <a:lnTo>
                  <a:pt x="2517" y="902"/>
                </a:lnTo>
                <a:lnTo>
                  <a:pt x="2529" y="915"/>
                </a:lnTo>
                <a:lnTo>
                  <a:pt x="2536" y="923"/>
                </a:lnTo>
                <a:lnTo>
                  <a:pt x="2536" y="923"/>
                </a:lnTo>
                <a:lnTo>
                  <a:pt x="2543" y="932"/>
                </a:lnTo>
                <a:lnTo>
                  <a:pt x="2549" y="937"/>
                </a:lnTo>
                <a:lnTo>
                  <a:pt x="2551" y="943"/>
                </a:lnTo>
                <a:lnTo>
                  <a:pt x="2552" y="947"/>
                </a:lnTo>
                <a:lnTo>
                  <a:pt x="2552" y="947"/>
                </a:lnTo>
                <a:lnTo>
                  <a:pt x="2550" y="953"/>
                </a:lnTo>
                <a:lnTo>
                  <a:pt x="2545" y="963"/>
                </a:lnTo>
                <a:lnTo>
                  <a:pt x="2528" y="994"/>
                </a:lnTo>
                <a:lnTo>
                  <a:pt x="2508" y="1028"/>
                </a:lnTo>
                <a:lnTo>
                  <a:pt x="2493" y="1054"/>
                </a:lnTo>
                <a:lnTo>
                  <a:pt x="2493" y="1054"/>
                </a:lnTo>
                <a:lnTo>
                  <a:pt x="2488" y="1063"/>
                </a:lnTo>
                <a:lnTo>
                  <a:pt x="2480" y="1073"/>
                </a:lnTo>
                <a:lnTo>
                  <a:pt x="2463" y="1094"/>
                </a:lnTo>
                <a:lnTo>
                  <a:pt x="2456" y="1104"/>
                </a:lnTo>
                <a:lnTo>
                  <a:pt x="2453" y="1111"/>
                </a:lnTo>
                <a:lnTo>
                  <a:pt x="2453" y="1113"/>
                </a:lnTo>
                <a:lnTo>
                  <a:pt x="2453" y="1114"/>
                </a:lnTo>
                <a:lnTo>
                  <a:pt x="2455" y="1115"/>
                </a:lnTo>
                <a:lnTo>
                  <a:pt x="2459" y="1114"/>
                </a:lnTo>
                <a:lnTo>
                  <a:pt x="2459" y="1114"/>
                </a:lnTo>
                <a:lnTo>
                  <a:pt x="2464" y="1112"/>
                </a:lnTo>
                <a:lnTo>
                  <a:pt x="2471" y="1108"/>
                </a:lnTo>
                <a:lnTo>
                  <a:pt x="2488" y="1093"/>
                </a:lnTo>
                <a:lnTo>
                  <a:pt x="2508" y="1072"/>
                </a:lnTo>
                <a:lnTo>
                  <a:pt x="2530" y="1047"/>
                </a:lnTo>
                <a:lnTo>
                  <a:pt x="2571" y="999"/>
                </a:lnTo>
                <a:lnTo>
                  <a:pt x="2597" y="965"/>
                </a:lnTo>
                <a:lnTo>
                  <a:pt x="2597" y="965"/>
                </a:lnTo>
                <a:lnTo>
                  <a:pt x="2604" y="958"/>
                </a:lnTo>
                <a:lnTo>
                  <a:pt x="2611" y="950"/>
                </a:lnTo>
                <a:lnTo>
                  <a:pt x="2623" y="937"/>
                </a:lnTo>
                <a:lnTo>
                  <a:pt x="2627" y="932"/>
                </a:lnTo>
                <a:lnTo>
                  <a:pt x="2630" y="925"/>
                </a:lnTo>
                <a:lnTo>
                  <a:pt x="2630" y="918"/>
                </a:lnTo>
                <a:lnTo>
                  <a:pt x="2626" y="911"/>
                </a:lnTo>
                <a:lnTo>
                  <a:pt x="2626" y="911"/>
                </a:lnTo>
                <a:lnTo>
                  <a:pt x="2612" y="878"/>
                </a:lnTo>
                <a:lnTo>
                  <a:pt x="2590" y="828"/>
                </a:lnTo>
                <a:lnTo>
                  <a:pt x="2569" y="776"/>
                </a:lnTo>
                <a:lnTo>
                  <a:pt x="2555" y="739"/>
                </a:lnTo>
                <a:lnTo>
                  <a:pt x="2555" y="739"/>
                </a:lnTo>
                <a:lnTo>
                  <a:pt x="2552" y="734"/>
                </a:lnTo>
                <a:lnTo>
                  <a:pt x="2548" y="726"/>
                </a:lnTo>
                <a:lnTo>
                  <a:pt x="2536" y="708"/>
                </a:lnTo>
                <a:lnTo>
                  <a:pt x="2519" y="687"/>
                </a:lnTo>
                <a:lnTo>
                  <a:pt x="2501" y="665"/>
                </a:lnTo>
                <a:lnTo>
                  <a:pt x="2482" y="644"/>
                </a:lnTo>
                <a:lnTo>
                  <a:pt x="2464" y="624"/>
                </a:lnTo>
                <a:lnTo>
                  <a:pt x="2447" y="608"/>
                </a:lnTo>
                <a:lnTo>
                  <a:pt x="2435" y="596"/>
                </a:lnTo>
                <a:lnTo>
                  <a:pt x="2435" y="596"/>
                </a:lnTo>
                <a:lnTo>
                  <a:pt x="2418" y="582"/>
                </a:lnTo>
                <a:lnTo>
                  <a:pt x="2406" y="575"/>
                </a:lnTo>
                <a:lnTo>
                  <a:pt x="2397" y="570"/>
                </a:lnTo>
                <a:lnTo>
                  <a:pt x="2387" y="567"/>
                </a:lnTo>
                <a:lnTo>
                  <a:pt x="2387" y="567"/>
                </a:lnTo>
                <a:lnTo>
                  <a:pt x="2377" y="561"/>
                </a:lnTo>
                <a:lnTo>
                  <a:pt x="2365" y="554"/>
                </a:lnTo>
                <a:lnTo>
                  <a:pt x="2357" y="551"/>
                </a:lnTo>
                <a:lnTo>
                  <a:pt x="2349" y="548"/>
                </a:lnTo>
                <a:lnTo>
                  <a:pt x="2339" y="547"/>
                </a:lnTo>
                <a:lnTo>
                  <a:pt x="2329" y="545"/>
                </a:lnTo>
                <a:lnTo>
                  <a:pt x="2329" y="545"/>
                </a:lnTo>
                <a:lnTo>
                  <a:pt x="2311" y="547"/>
                </a:lnTo>
                <a:lnTo>
                  <a:pt x="2283" y="550"/>
                </a:lnTo>
                <a:lnTo>
                  <a:pt x="2212" y="560"/>
                </a:lnTo>
                <a:lnTo>
                  <a:pt x="2117" y="575"/>
                </a:lnTo>
                <a:lnTo>
                  <a:pt x="2117" y="575"/>
                </a:lnTo>
                <a:lnTo>
                  <a:pt x="2130" y="568"/>
                </a:lnTo>
                <a:lnTo>
                  <a:pt x="2164" y="549"/>
                </a:lnTo>
                <a:lnTo>
                  <a:pt x="2184" y="537"/>
                </a:lnTo>
                <a:lnTo>
                  <a:pt x="2205" y="524"/>
                </a:lnTo>
                <a:lnTo>
                  <a:pt x="2224" y="511"/>
                </a:lnTo>
                <a:lnTo>
                  <a:pt x="2242" y="497"/>
                </a:lnTo>
                <a:lnTo>
                  <a:pt x="2242" y="497"/>
                </a:lnTo>
                <a:lnTo>
                  <a:pt x="2256" y="485"/>
                </a:lnTo>
                <a:lnTo>
                  <a:pt x="2269" y="472"/>
                </a:lnTo>
                <a:lnTo>
                  <a:pt x="2291" y="446"/>
                </a:lnTo>
                <a:lnTo>
                  <a:pt x="2301" y="435"/>
                </a:lnTo>
                <a:lnTo>
                  <a:pt x="2310" y="426"/>
                </a:lnTo>
                <a:lnTo>
                  <a:pt x="2320" y="419"/>
                </a:lnTo>
                <a:lnTo>
                  <a:pt x="2324" y="417"/>
                </a:lnTo>
                <a:lnTo>
                  <a:pt x="2329" y="416"/>
                </a:lnTo>
                <a:lnTo>
                  <a:pt x="2329" y="416"/>
                </a:lnTo>
                <a:lnTo>
                  <a:pt x="2337" y="414"/>
                </a:lnTo>
                <a:lnTo>
                  <a:pt x="2340" y="414"/>
                </a:lnTo>
                <a:lnTo>
                  <a:pt x="2342" y="416"/>
                </a:lnTo>
                <a:lnTo>
                  <a:pt x="2347" y="419"/>
                </a:lnTo>
                <a:lnTo>
                  <a:pt x="2351" y="425"/>
                </a:lnTo>
                <a:lnTo>
                  <a:pt x="2359" y="431"/>
                </a:lnTo>
                <a:lnTo>
                  <a:pt x="2369" y="439"/>
                </a:lnTo>
                <a:lnTo>
                  <a:pt x="2386" y="448"/>
                </a:lnTo>
                <a:lnTo>
                  <a:pt x="2408" y="458"/>
                </a:lnTo>
                <a:lnTo>
                  <a:pt x="2408" y="458"/>
                </a:lnTo>
                <a:lnTo>
                  <a:pt x="2437" y="467"/>
                </a:lnTo>
                <a:lnTo>
                  <a:pt x="2467" y="474"/>
                </a:lnTo>
                <a:lnTo>
                  <a:pt x="2499" y="481"/>
                </a:lnTo>
                <a:lnTo>
                  <a:pt x="2529" y="486"/>
                </a:lnTo>
                <a:lnTo>
                  <a:pt x="2576" y="493"/>
                </a:lnTo>
                <a:lnTo>
                  <a:pt x="2595" y="495"/>
                </a:lnTo>
                <a:lnTo>
                  <a:pt x="2595" y="495"/>
                </a:lnTo>
                <a:lnTo>
                  <a:pt x="2587" y="501"/>
                </a:lnTo>
                <a:lnTo>
                  <a:pt x="2570" y="515"/>
                </a:lnTo>
                <a:lnTo>
                  <a:pt x="2561" y="522"/>
                </a:lnTo>
                <a:lnTo>
                  <a:pt x="2556" y="529"/>
                </a:lnTo>
                <a:lnTo>
                  <a:pt x="2552" y="533"/>
                </a:lnTo>
                <a:lnTo>
                  <a:pt x="2554" y="534"/>
                </a:lnTo>
                <a:lnTo>
                  <a:pt x="2555" y="534"/>
                </a:lnTo>
                <a:lnTo>
                  <a:pt x="2555" y="534"/>
                </a:lnTo>
                <a:lnTo>
                  <a:pt x="2562" y="533"/>
                </a:lnTo>
                <a:lnTo>
                  <a:pt x="2574" y="530"/>
                </a:lnTo>
                <a:lnTo>
                  <a:pt x="2606" y="520"/>
                </a:lnTo>
                <a:lnTo>
                  <a:pt x="2622" y="513"/>
                </a:lnTo>
                <a:lnTo>
                  <a:pt x="2637" y="506"/>
                </a:lnTo>
                <a:lnTo>
                  <a:pt x="2649" y="500"/>
                </a:lnTo>
                <a:lnTo>
                  <a:pt x="2655" y="495"/>
                </a:lnTo>
                <a:lnTo>
                  <a:pt x="2655" y="495"/>
                </a:lnTo>
                <a:lnTo>
                  <a:pt x="2666" y="484"/>
                </a:lnTo>
                <a:lnTo>
                  <a:pt x="2672" y="477"/>
                </a:lnTo>
                <a:lnTo>
                  <a:pt x="2678" y="470"/>
                </a:lnTo>
                <a:lnTo>
                  <a:pt x="2681" y="463"/>
                </a:lnTo>
                <a:lnTo>
                  <a:pt x="2683" y="455"/>
                </a:lnTo>
                <a:lnTo>
                  <a:pt x="2684" y="450"/>
                </a:lnTo>
                <a:lnTo>
                  <a:pt x="2683" y="447"/>
                </a:lnTo>
                <a:lnTo>
                  <a:pt x="2682" y="442"/>
                </a:lnTo>
                <a:lnTo>
                  <a:pt x="2680" y="439"/>
                </a:lnTo>
                <a:lnTo>
                  <a:pt x="2680" y="439"/>
                </a:lnTo>
                <a:lnTo>
                  <a:pt x="2675" y="436"/>
                </a:lnTo>
                <a:lnTo>
                  <a:pt x="2670" y="431"/>
                </a:lnTo>
                <a:lnTo>
                  <a:pt x="2653" y="423"/>
                </a:lnTo>
                <a:lnTo>
                  <a:pt x="2631" y="416"/>
                </a:lnTo>
                <a:lnTo>
                  <a:pt x="2606" y="408"/>
                </a:lnTo>
                <a:lnTo>
                  <a:pt x="2554" y="392"/>
                </a:lnTo>
                <a:lnTo>
                  <a:pt x="2529" y="385"/>
                </a:lnTo>
                <a:lnTo>
                  <a:pt x="2510" y="378"/>
                </a:lnTo>
                <a:lnTo>
                  <a:pt x="2510" y="378"/>
                </a:lnTo>
                <a:lnTo>
                  <a:pt x="2490" y="371"/>
                </a:lnTo>
                <a:lnTo>
                  <a:pt x="2465" y="362"/>
                </a:lnTo>
                <a:lnTo>
                  <a:pt x="2438" y="354"/>
                </a:lnTo>
                <a:lnTo>
                  <a:pt x="2410" y="346"/>
                </a:lnTo>
                <a:lnTo>
                  <a:pt x="2384" y="339"/>
                </a:lnTo>
                <a:lnTo>
                  <a:pt x="2359" y="335"/>
                </a:lnTo>
                <a:lnTo>
                  <a:pt x="2338" y="331"/>
                </a:lnTo>
                <a:lnTo>
                  <a:pt x="2323" y="331"/>
                </a:lnTo>
                <a:lnTo>
                  <a:pt x="2323" y="331"/>
                </a:lnTo>
                <a:lnTo>
                  <a:pt x="2305" y="332"/>
                </a:lnTo>
                <a:lnTo>
                  <a:pt x="2294" y="333"/>
                </a:lnTo>
                <a:lnTo>
                  <a:pt x="2286" y="335"/>
                </a:lnTo>
                <a:lnTo>
                  <a:pt x="2279" y="335"/>
                </a:lnTo>
                <a:lnTo>
                  <a:pt x="2279" y="335"/>
                </a:lnTo>
                <a:lnTo>
                  <a:pt x="2272" y="334"/>
                </a:lnTo>
                <a:lnTo>
                  <a:pt x="2266" y="333"/>
                </a:lnTo>
                <a:lnTo>
                  <a:pt x="2259" y="334"/>
                </a:lnTo>
                <a:lnTo>
                  <a:pt x="2246" y="338"/>
                </a:lnTo>
                <a:lnTo>
                  <a:pt x="2246" y="338"/>
                </a:lnTo>
                <a:lnTo>
                  <a:pt x="2207" y="358"/>
                </a:lnTo>
                <a:lnTo>
                  <a:pt x="2140" y="394"/>
                </a:lnTo>
                <a:lnTo>
                  <a:pt x="2079" y="427"/>
                </a:lnTo>
                <a:lnTo>
                  <a:pt x="2060" y="436"/>
                </a:lnTo>
                <a:lnTo>
                  <a:pt x="2056" y="437"/>
                </a:lnTo>
                <a:lnTo>
                  <a:pt x="2055" y="437"/>
                </a:lnTo>
                <a:lnTo>
                  <a:pt x="2055" y="437"/>
                </a:lnTo>
                <a:lnTo>
                  <a:pt x="2055" y="437"/>
                </a:lnTo>
                <a:lnTo>
                  <a:pt x="2067" y="420"/>
                </a:lnTo>
                <a:lnTo>
                  <a:pt x="2086" y="394"/>
                </a:lnTo>
                <a:lnTo>
                  <a:pt x="2099" y="380"/>
                </a:lnTo>
                <a:lnTo>
                  <a:pt x="2112" y="364"/>
                </a:lnTo>
                <a:lnTo>
                  <a:pt x="2127" y="350"/>
                </a:lnTo>
                <a:lnTo>
                  <a:pt x="2143" y="335"/>
                </a:lnTo>
                <a:lnTo>
                  <a:pt x="2143" y="335"/>
                </a:lnTo>
                <a:lnTo>
                  <a:pt x="2157" y="324"/>
                </a:lnTo>
                <a:lnTo>
                  <a:pt x="2165" y="315"/>
                </a:lnTo>
                <a:lnTo>
                  <a:pt x="2168" y="308"/>
                </a:lnTo>
                <a:lnTo>
                  <a:pt x="2171" y="303"/>
                </a:lnTo>
                <a:lnTo>
                  <a:pt x="2175" y="299"/>
                </a:lnTo>
                <a:lnTo>
                  <a:pt x="2181" y="298"/>
                </a:lnTo>
                <a:lnTo>
                  <a:pt x="2193" y="296"/>
                </a:lnTo>
                <a:lnTo>
                  <a:pt x="2213" y="296"/>
                </a:lnTo>
                <a:lnTo>
                  <a:pt x="2213" y="296"/>
                </a:lnTo>
                <a:lnTo>
                  <a:pt x="2238" y="294"/>
                </a:lnTo>
                <a:lnTo>
                  <a:pt x="2270" y="290"/>
                </a:lnTo>
                <a:lnTo>
                  <a:pt x="2302" y="285"/>
                </a:lnTo>
                <a:lnTo>
                  <a:pt x="2336" y="279"/>
                </a:lnTo>
                <a:lnTo>
                  <a:pt x="2422" y="263"/>
                </a:lnTo>
                <a:lnTo>
                  <a:pt x="2422" y="263"/>
                </a:lnTo>
                <a:lnTo>
                  <a:pt x="2437" y="262"/>
                </a:lnTo>
                <a:lnTo>
                  <a:pt x="2456" y="260"/>
                </a:lnTo>
                <a:lnTo>
                  <a:pt x="2464" y="258"/>
                </a:lnTo>
                <a:lnTo>
                  <a:pt x="2470" y="257"/>
                </a:lnTo>
                <a:lnTo>
                  <a:pt x="2471" y="254"/>
                </a:lnTo>
                <a:lnTo>
                  <a:pt x="2472" y="253"/>
                </a:lnTo>
                <a:lnTo>
                  <a:pt x="2471" y="252"/>
                </a:lnTo>
                <a:lnTo>
                  <a:pt x="2470" y="250"/>
                </a:lnTo>
                <a:lnTo>
                  <a:pt x="2470" y="250"/>
                </a:lnTo>
                <a:lnTo>
                  <a:pt x="2464" y="247"/>
                </a:lnTo>
                <a:lnTo>
                  <a:pt x="2455" y="244"/>
                </a:lnTo>
                <a:lnTo>
                  <a:pt x="2446" y="242"/>
                </a:lnTo>
                <a:lnTo>
                  <a:pt x="2436" y="241"/>
                </a:lnTo>
                <a:lnTo>
                  <a:pt x="2418" y="240"/>
                </a:lnTo>
                <a:lnTo>
                  <a:pt x="2412" y="240"/>
                </a:lnTo>
                <a:lnTo>
                  <a:pt x="2412" y="240"/>
                </a:lnTo>
                <a:lnTo>
                  <a:pt x="2375" y="232"/>
                </a:lnTo>
                <a:lnTo>
                  <a:pt x="2339" y="226"/>
                </a:lnTo>
                <a:lnTo>
                  <a:pt x="2300" y="221"/>
                </a:lnTo>
                <a:lnTo>
                  <a:pt x="2300" y="221"/>
                </a:lnTo>
                <a:lnTo>
                  <a:pt x="2261" y="216"/>
                </a:lnTo>
                <a:lnTo>
                  <a:pt x="2222" y="213"/>
                </a:lnTo>
                <a:lnTo>
                  <a:pt x="2204" y="213"/>
                </a:lnTo>
                <a:lnTo>
                  <a:pt x="2187" y="213"/>
                </a:lnTo>
                <a:lnTo>
                  <a:pt x="2174" y="216"/>
                </a:lnTo>
                <a:lnTo>
                  <a:pt x="2167" y="219"/>
                </a:lnTo>
                <a:lnTo>
                  <a:pt x="2161" y="221"/>
                </a:lnTo>
                <a:lnTo>
                  <a:pt x="2161" y="221"/>
                </a:lnTo>
                <a:lnTo>
                  <a:pt x="2148" y="230"/>
                </a:lnTo>
                <a:lnTo>
                  <a:pt x="2141" y="235"/>
                </a:lnTo>
                <a:lnTo>
                  <a:pt x="2137" y="240"/>
                </a:lnTo>
                <a:lnTo>
                  <a:pt x="2130" y="244"/>
                </a:lnTo>
                <a:lnTo>
                  <a:pt x="2130" y="244"/>
                </a:lnTo>
                <a:lnTo>
                  <a:pt x="2121" y="249"/>
                </a:lnTo>
                <a:lnTo>
                  <a:pt x="2112" y="251"/>
                </a:lnTo>
                <a:lnTo>
                  <a:pt x="2108" y="253"/>
                </a:lnTo>
                <a:lnTo>
                  <a:pt x="2103" y="255"/>
                </a:lnTo>
                <a:lnTo>
                  <a:pt x="2096" y="260"/>
                </a:lnTo>
                <a:lnTo>
                  <a:pt x="2090" y="266"/>
                </a:lnTo>
                <a:lnTo>
                  <a:pt x="2090" y="266"/>
                </a:lnTo>
                <a:lnTo>
                  <a:pt x="2073" y="282"/>
                </a:lnTo>
                <a:lnTo>
                  <a:pt x="2052" y="304"/>
                </a:lnTo>
                <a:lnTo>
                  <a:pt x="2027" y="327"/>
                </a:lnTo>
                <a:lnTo>
                  <a:pt x="1999" y="352"/>
                </a:lnTo>
                <a:lnTo>
                  <a:pt x="1999" y="352"/>
                </a:lnTo>
                <a:lnTo>
                  <a:pt x="1991" y="357"/>
                </a:lnTo>
                <a:lnTo>
                  <a:pt x="1979" y="364"/>
                </a:lnTo>
                <a:lnTo>
                  <a:pt x="1948" y="381"/>
                </a:lnTo>
                <a:lnTo>
                  <a:pt x="1911" y="398"/>
                </a:lnTo>
                <a:lnTo>
                  <a:pt x="1872" y="414"/>
                </a:lnTo>
                <a:lnTo>
                  <a:pt x="1801" y="444"/>
                </a:lnTo>
                <a:lnTo>
                  <a:pt x="1771" y="455"/>
                </a:lnTo>
                <a:lnTo>
                  <a:pt x="1771" y="455"/>
                </a:lnTo>
                <a:lnTo>
                  <a:pt x="1777" y="412"/>
                </a:lnTo>
                <a:lnTo>
                  <a:pt x="1781" y="382"/>
                </a:lnTo>
                <a:lnTo>
                  <a:pt x="1784" y="372"/>
                </a:lnTo>
                <a:lnTo>
                  <a:pt x="1785" y="367"/>
                </a:lnTo>
                <a:lnTo>
                  <a:pt x="1785" y="367"/>
                </a:lnTo>
                <a:lnTo>
                  <a:pt x="1788" y="361"/>
                </a:lnTo>
                <a:lnTo>
                  <a:pt x="1795" y="345"/>
                </a:lnTo>
                <a:lnTo>
                  <a:pt x="1814" y="295"/>
                </a:lnTo>
                <a:lnTo>
                  <a:pt x="1851" y="199"/>
                </a:lnTo>
                <a:lnTo>
                  <a:pt x="1851" y="199"/>
                </a:lnTo>
                <a:lnTo>
                  <a:pt x="1864" y="170"/>
                </a:lnTo>
                <a:lnTo>
                  <a:pt x="1871" y="154"/>
                </a:lnTo>
                <a:lnTo>
                  <a:pt x="1875" y="136"/>
                </a:lnTo>
                <a:lnTo>
                  <a:pt x="1877" y="127"/>
                </a:lnTo>
                <a:lnTo>
                  <a:pt x="1877" y="117"/>
                </a:lnTo>
                <a:lnTo>
                  <a:pt x="1877" y="108"/>
                </a:lnTo>
                <a:lnTo>
                  <a:pt x="1876" y="99"/>
                </a:lnTo>
                <a:lnTo>
                  <a:pt x="1874" y="89"/>
                </a:lnTo>
                <a:lnTo>
                  <a:pt x="1871" y="80"/>
                </a:lnTo>
                <a:lnTo>
                  <a:pt x="1866" y="71"/>
                </a:lnTo>
                <a:lnTo>
                  <a:pt x="1860" y="62"/>
                </a:lnTo>
                <a:lnTo>
                  <a:pt x="1860" y="62"/>
                </a:lnTo>
                <a:lnTo>
                  <a:pt x="1834" y="32"/>
                </a:lnTo>
                <a:lnTo>
                  <a:pt x="1824" y="21"/>
                </a:lnTo>
                <a:lnTo>
                  <a:pt x="1815" y="13"/>
                </a:lnTo>
                <a:lnTo>
                  <a:pt x="1805" y="7"/>
                </a:lnTo>
                <a:lnTo>
                  <a:pt x="1793" y="4"/>
                </a:lnTo>
                <a:lnTo>
                  <a:pt x="1777" y="1"/>
                </a:lnTo>
                <a:lnTo>
                  <a:pt x="1758" y="0"/>
                </a:lnTo>
                <a:lnTo>
                  <a:pt x="1758" y="0"/>
                </a:lnTo>
                <a:lnTo>
                  <a:pt x="1747" y="0"/>
                </a:lnTo>
                <a:lnTo>
                  <a:pt x="1736" y="1"/>
                </a:lnTo>
                <a:lnTo>
                  <a:pt x="1709" y="6"/>
                </a:lnTo>
                <a:lnTo>
                  <a:pt x="1682" y="13"/>
                </a:lnTo>
                <a:lnTo>
                  <a:pt x="1654" y="20"/>
                </a:lnTo>
                <a:lnTo>
                  <a:pt x="1629" y="30"/>
                </a:lnTo>
                <a:lnTo>
                  <a:pt x="1607" y="41"/>
                </a:lnTo>
                <a:lnTo>
                  <a:pt x="1590" y="49"/>
                </a:lnTo>
                <a:lnTo>
                  <a:pt x="1585" y="54"/>
                </a:lnTo>
                <a:lnTo>
                  <a:pt x="1580" y="58"/>
                </a:lnTo>
                <a:lnTo>
                  <a:pt x="1580" y="58"/>
                </a:lnTo>
                <a:lnTo>
                  <a:pt x="1569" y="73"/>
                </a:lnTo>
                <a:lnTo>
                  <a:pt x="1566" y="79"/>
                </a:lnTo>
                <a:lnTo>
                  <a:pt x="1562" y="83"/>
                </a:lnTo>
                <a:lnTo>
                  <a:pt x="1560" y="90"/>
                </a:lnTo>
                <a:lnTo>
                  <a:pt x="1558" y="96"/>
                </a:lnTo>
                <a:lnTo>
                  <a:pt x="1557" y="104"/>
                </a:lnTo>
                <a:lnTo>
                  <a:pt x="1557" y="114"/>
                </a:lnTo>
                <a:lnTo>
                  <a:pt x="1557" y="114"/>
                </a:lnTo>
                <a:lnTo>
                  <a:pt x="1557" y="137"/>
                </a:lnTo>
                <a:lnTo>
                  <a:pt x="1559" y="155"/>
                </a:lnTo>
                <a:lnTo>
                  <a:pt x="1561" y="173"/>
                </a:lnTo>
                <a:lnTo>
                  <a:pt x="1543" y="202"/>
                </a:lnTo>
                <a:lnTo>
                  <a:pt x="1543" y="202"/>
                </a:lnTo>
                <a:lnTo>
                  <a:pt x="1538" y="201"/>
                </a:lnTo>
                <a:lnTo>
                  <a:pt x="1523" y="196"/>
                </a:lnTo>
                <a:lnTo>
                  <a:pt x="1501" y="191"/>
                </a:lnTo>
                <a:lnTo>
                  <a:pt x="1486" y="188"/>
                </a:lnTo>
                <a:lnTo>
                  <a:pt x="1472" y="186"/>
                </a:lnTo>
                <a:lnTo>
                  <a:pt x="1472" y="186"/>
                </a:lnTo>
                <a:lnTo>
                  <a:pt x="1438" y="183"/>
                </a:lnTo>
                <a:lnTo>
                  <a:pt x="1404" y="180"/>
                </a:lnTo>
                <a:lnTo>
                  <a:pt x="1385" y="180"/>
                </a:lnTo>
                <a:lnTo>
                  <a:pt x="1365" y="180"/>
                </a:lnTo>
                <a:lnTo>
                  <a:pt x="1343" y="182"/>
                </a:lnTo>
                <a:lnTo>
                  <a:pt x="1320" y="184"/>
                </a:lnTo>
                <a:lnTo>
                  <a:pt x="1320" y="184"/>
                </a:lnTo>
                <a:lnTo>
                  <a:pt x="1295" y="187"/>
                </a:lnTo>
                <a:lnTo>
                  <a:pt x="1271" y="193"/>
                </a:lnTo>
                <a:lnTo>
                  <a:pt x="1223" y="205"/>
                </a:lnTo>
                <a:lnTo>
                  <a:pt x="1201" y="210"/>
                </a:lnTo>
                <a:lnTo>
                  <a:pt x="1185" y="213"/>
                </a:lnTo>
                <a:lnTo>
                  <a:pt x="1179" y="214"/>
                </a:lnTo>
                <a:lnTo>
                  <a:pt x="1173" y="213"/>
                </a:lnTo>
                <a:lnTo>
                  <a:pt x="1170" y="212"/>
                </a:lnTo>
                <a:lnTo>
                  <a:pt x="1169" y="211"/>
                </a:lnTo>
                <a:lnTo>
                  <a:pt x="1169" y="21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66DD44DD-F444-466E-84FA-02F625D8F58A}"/>
              </a:ext>
            </a:extLst>
          </p:cNvPr>
          <p:cNvSpPr>
            <a:spLocks/>
          </p:cNvSpPr>
          <p:nvPr/>
        </p:nvSpPr>
        <p:spPr bwMode="auto">
          <a:xfrm>
            <a:off x="6707323" y="4381572"/>
            <a:ext cx="2499959" cy="1325101"/>
          </a:xfrm>
          <a:custGeom>
            <a:avLst/>
            <a:gdLst>
              <a:gd name="T0" fmla="*/ 934 w 2029"/>
              <a:gd name="T1" fmla="*/ 249 h 1076"/>
              <a:gd name="T2" fmla="*/ 631 w 2029"/>
              <a:gd name="T3" fmla="*/ 340 h 1076"/>
              <a:gd name="T4" fmla="*/ 456 w 2029"/>
              <a:gd name="T5" fmla="*/ 410 h 1076"/>
              <a:gd name="T6" fmla="*/ 306 w 2029"/>
              <a:gd name="T7" fmla="*/ 436 h 1076"/>
              <a:gd name="T8" fmla="*/ 348 w 2029"/>
              <a:gd name="T9" fmla="*/ 355 h 1076"/>
              <a:gd name="T10" fmla="*/ 245 w 2029"/>
              <a:gd name="T11" fmla="*/ 410 h 1076"/>
              <a:gd name="T12" fmla="*/ 229 w 2029"/>
              <a:gd name="T13" fmla="*/ 509 h 1076"/>
              <a:gd name="T14" fmla="*/ 207 w 2029"/>
              <a:gd name="T15" fmla="*/ 622 h 1076"/>
              <a:gd name="T16" fmla="*/ 46 w 2029"/>
              <a:gd name="T17" fmla="*/ 636 h 1076"/>
              <a:gd name="T18" fmla="*/ 2 w 2029"/>
              <a:gd name="T19" fmla="*/ 695 h 1076"/>
              <a:gd name="T20" fmla="*/ 125 w 2029"/>
              <a:gd name="T21" fmla="*/ 766 h 1076"/>
              <a:gd name="T22" fmla="*/ 515 w 2029"/>
              <a:gd name="T23" fmla="*/ 551 h 1076"/>
              <a:gd name="T24" fmla="*/ 609 w 2029"/>
              <a:gd name="T25" fmla="*/ 526 h 1076"/>
              <a:gd name="T26" fmla="*/ 540 w 2029"/>
              <a:gd name="T27" fmla="*/ 597 h 1076"/>
              <a:gd name="T28" fmla="*/ 164 w 2029"/>
              <a:gd name="T29" fmla="*/ 957 h 1076"/>
              <a:gd name="T30" fmla="*/ 98 w 2029"/>
              <a:gd name="T31" fmla="*/ 1076 h 1076"/>
              <a:gd name="T32" fmla="*/ 291 w 2029"/>
              <a:gd name="T33" fmla="*/ 935 h 1076"/>
              <a:gd name="T34" fmla="*/ 438 w 2029"/>
              <a:gd name="T35" fmla="*/ 872 h 1076"/>
              <a:gd name="T36" fmla="*/ 366 w 2029"/>
              <a:gd name="T37" fmla="*/ 1017 h 1076"/>
              <a:gd name="T38" fmla="*/ 420 w 2029"/>
              <a:gd name="T39" fmla="*/ 1031 h 1076"/>
              <a:gd name="T40" fmla="*/ 563 w 2029"/>
              <a:gd name="T41" fmla="*/ 793 h 1076"/>
              <a:gd name="T42" fmla="*/ 666 w 2029"/>
              <a:gd name="T43" fmla="*/ 757 h 1076"/>
              <a:gd name="T44" fmla="*/ 737 w 2029"/>
              <a:gd name="T45" fmla="*/ 914 h 1076"/>
              <a:gd name="T46" fmla="*/ 852 w 2029"/>
              <a:gd name="T47" fmla="*/ 948 h 1076"/>
              <a:gd name="T48" fmla="*/ 978 w 2029"/>
              <a:gd name="T49" fmla="*/ 879 h 1076"/>
              <a:gd name="T50" fmla="*/ 924 w 2029"/>
              <a:gd name="T51" fmla="*/ 853 h 1076"/>
              <a:gd name="T52" fmla="*/ 867 w 2029"/>
              <a:gd name="T53" fmla="*/ 714 h 1076"/>
              <a:gd name="T54" fmla="*/ 1011 w 2029"/>
              <a:gd name="T55" fmla="*/ 728 h 1076"/>
              <a:gd name="T56" fmla="*/ 1214 w 2029"/>
              <a:gd name="T57" fmla="*/ 661 h 1076"/>
              <a:gd name="T58" fmla="*/ 1286 w 2029"/>
              <a:gd name="T59" fmla="*/ 678 h 1076"/>
              <a:gd name="T60" fmla="*/ 1342 w 2029"/>
              <a:gd name="T61" fmla="*/ 708 h 1076"/>
              <a:gd name="T62" fmla="*/ 1320 w 2029"/>
              <a:gd name="T63" fmla="*/ 765 h 1076"/>
              <a:gd name="T64" fmla="*/ 1168 w 2029"/>
              <a:gd name="T65" fmla="*/ 792 h 1076"/>
              <a:gd name="T66" fmla="*/ 1166 w 2029"/>
              <a:gd name="T67" fmla="*/ 826 h 1076"/>
              <a:gd name="T68" fmla="*/ 1418 w 2029"/>
              <a:gd name="T69" fmla="*/ 831 h 1076"/>
              <a:gd name="T70" fmla="*/ 1509 w 2029"/>
              <a:gd name="T71" fmla="*/ 725 h 1076"/>
              <a:gd name="T72" fmla="*/ 1640 w 2029"/>
              <a:gd name="T73" fmla="*/ 968 h 1076"/>
              <a:gd name="T74" fmla="*/ 1611 w 2029"/>
              <a:gd name="T75" fmla="*/ 1040 h 1076"/>
              <a:gd name="T76" fmla="*/ 1723 w 2029"/>
              <a:gd name="T77" fmla="*/ 933 h 1076"/>
              <a:gd name="T78" fmla="*/ 1696 w 2029"/>
              <a:gd name="T79" fmla="*/ 737 h 1076"/>
              <a:gd name="T80" fmla="*/ 1511 w 2029"/>
              <a:gd name="T81" fmla="*/ 566 h 1076"/>
              <a:gd name="T82" fmla="*/ 1760 w 2029"/>
              <a:gd name="T83" fmla="*/ 614 h 1076"/>
              <a:gd name="T84" fmla="*/ 1910 w 2029"/>
              <a:gd name="T85" fmla="*/ 713 h 1076"/>
              <a:gd name="T86" fmla="*/ 1990 w 2029"/>
              <a:gd name="T87" fmla="*/ 706 h 1076"/>
              <a:gd name="T88" fmla="*/ 1853 w 2029"/>
              <a:gd name="T89" fmla="*/ 605 h 1076"/>
              <a:gd name="T90" fmla="*/ 1572 w 2029"/>
              <a:gd name="T91" fmla="*/ 463 h 1076"/>
              <a:gd name="T92" fmla="*/ 1819 w 2029"/>
              <a:gd name="T93" fmla="*/ 405 h 1076"/>
              <a:gd name="T94" fmla="*/ 2026 w 2029"/>
              <a:gd name="T95" fmla="*/ 324 h 1076"/>
              <a:gd name="T96" fmla="*/ 1974 w 2029"/>
              <a:gd name="T97" fmla="*/ 282 h 1076"/>
              <a:gd name="T98" fmla="*/ 1935 w 2029"/>
              <a:gd name="T99" fmla="*/ 284 h 1076"/>
              <a:gd name="T100" fmla="*/ 1835 w 2029"/>
              <a:gd name="T101" fmla="*/ 321 h 1076"/>
              <a:gd name="T102" fmla="*/ 1444 w 2029"/>
              <a:gd name="T103" fmla="*/ 270 h 1076"/>
              <a:gd name="T104" fmla="*/ 1256 w 2029"/>
              <a:gd name="T105" fmla="*/ 233 h 1076"/>
              <a:gd name="T106" fmla="*/ 1630 w 2029"/>
              <a:gd name="T107" fmla="*/ 177 h 1076"/>
              <a:gd name="T108" fmla="*/ 1564 w 2029"/>
              <a:gd name="T109" fmla="*/ 63 h 1076"/>
              <a:gd name="T110" fmla="*/ 1322 w 2029"/>
              <a:gd name="T111" fmla="*/ 2 h 1076"/>
              <a:gd name="T112" fmla="*/ 1439 w 2029"/>
              <a:gd name="T113" fmla="*/ 59 h 1076"/>
              <a:gd name="T114" fmla="*/ 1421 w 2029"/>
              <a:gd name="T115" fmla="*/ 123 h 1076"/>
              <a:gd name="T116" fmla="*/ 1168 w 2029"/>
              <a:gd name="T117" fmla="*/ 20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29" h="1076">
                <a:moveTo>
                  <a:pt x="1146" y="217"/>
                </a:moveTo>
                <a:lnTo>
                  <a:pt x="1146" y="217"/>
                </a:lnTo>
                <a:lnTo>
                  <a:pt x="1140" y="217"/>
                </a:lnTo>
                <a:lnTo>
                  <a:pt x="1128" y="217"/>
                </a:lnTo>
                <a:lnTo>
                  <a:pt x="1097" y="218"/>
                </a:lnTo>
                <a:lnTo>
                  <a:pt x="1077" y="219"/>
                </a:lnTo>
                <a:lnTo>
                  <a:pt x="1055" y="222"/>
                </a:lnTo>
                <a:lnTo>
                  <a:pt x="1031" y="226"/>
                </a:lnTo>
                <a:lnTo>
                  <a:pt x="1006" y="230"/>
                </a:lnTo>
                <a:lnTo>
                  <a:pt x="1006" y="230"/>
                </a:lnTo>
                <a:lnTo>
                  <a:pt x="974" y="238"/>
                </a:lnTo>
                <a:lnTo>
                  <a:pt x="934" y="249"/>
                </a:lnTo>
                <a:lnTo>
                  <a:pt x="842" y="278"/>
                </a:lnTo>
                <a:lnTo>
                  <a:pt x="760" y="305"/>
                </a:lnTo>
                <a:lnTo>
                  <a:pt x="716" y="318"/>
                </a:lnTo>
                <a:lnTo>
                  <a:pt x="716" y="318"/>
                </a:lnTo>
                <a:lnTo>
                  <a:pt x="699" y="324"/>
                </a:lnTo>
                <a:lnTo>
                  <a:pt x="680" y="331"/>
                </a:lnTo>
                <a:lnTo>
                  <a:pt x="661" y="337"/>
                </a:lnTo>
                <a:lnTo>
                  <a:pt x="654" y="339"/>
                </a:lnTo>
                <a:lnTo>
                  <a:pt x="648" y="340"/>
                </a:lnTo>
                <a:lnTo>
                  <a:pt x="648" y="340"/>
                </a:lnTo>
                <a:lnTo>
                  <a:pt x="636" y="340"/>
                </a:lnTo>
                <a:lnTo>
                  <a:pt x="631" y="340"/>
                </a:lnTo>
                <a:lnTo>
                  <a:pt x="631" y="340"/>
                </a:lnTo>
                <a:lnTo>
                  <a:pt x="631" y="339"/>
                </a:lnTo>
                <a:lnTo>
                  <a:pt x="631" y="339"/>
                </a:lnTo>
                <a:lnTo>
                  <a:pt x="631" y="337"/>
                </a:lnTo>
                <a:lnTo>
                  <a:pt x="630" y="337"/>
                </a:lnTo>
                <a:lnTo>
                  <a:pt x="620" y="341"/>
                </a:lnTo>
                <a:lnTo>
                  <a:pt x="592" y="350"/>
                </a:lnTo>
                <a:lnTo>
                  <a:pt x="592" y="350"/>
                </a:lnTo>
                <a:lnTo>
                  <a:pt x="570" y="359"/>
                </a:lnTo>
                <a:lnTo>
                  <a:pt x="546" y="369"/>
                </a:lnTo>
                <a:lnTo>
                  <a:pt x="496" y="391"/>
                </a:lnTo>
                <a:lnTo>
                  <a:pt x="456" y="410"/>
                </a:lnTo>
                <a:lnTo>
                  <a:pt x="436" y="419"/>
                </a:lnTo>
                <a:lnTo>
                  <a:pt x="436" y="419"/>
                </a:lnTo>
                <a:lnTo>
                  <a:pt x="417" y="429"/>
                </a:lnTo>
                <a:lnTo>
                  <a:pt x="383" y="448"/>
                </a:lnTo>
                <a:lnTo>
                  <a:pt x="365" y="457"/>
                </a:lnTo>
                <a:lnTo>
                  <a:pt x="350" y="464"/>
                </a:lnTo>
                <a:lnTo>
                  <a:pt x="337" y="468"/>
                </a:lnTo>
                <a:lnTo>
                  <a:pt x="334" y="468"/>
                </a:lnTo>
                <a:lnTo>
                  <a:pt x="332" y="467"/>
                </a:lnTo>
                <a:lnTo>
                  <a:pt x="332" y="467"/>
                </a:lnTo>
                <a:lnTo>
                  <a:pt x="322" y="455"/>
                </a:lnTo>
                <a:lnTo>
                  <a:pt x="306" y="436"/>
                </a:lnTo>
                <a:lnTo>
                  <a:pt x="299" y="427"/>
                </a:lnTo>
                <a:lnTo>
                  <a:pt x="295" y="418"/>
                </a:lnTo>
                <a:lnTo>
                  <a:pt x="293" y="413"/>
                </a:lnTo>
                <a:lnTo>
                  <a:pt x="293" y="410"/>
                </a:lnTo>
                <a:lnTo>
                  <a:pt x="295" y="409"/>
                </a:lnTo>
                <a:lnTo>
                  <a:pt x="295" y="409"/>
                </a:lnTo>
                <a:lnTo>
                  <a:pt x="300" y="405"/>
                </a:lnTo>
                <a:lnTo>
                  <a:pt x="309" y="398"/>
                </a:lnTo>
                <a:lnTo>
                  <a:pt x="331" y="378"/>
                </a:lnTo>
                <a:lnTo>
                  <a:pt x="339" y="368"/>
                </a:lnTo>
                <a:lnTo>
                  <a:pt x="346" y="359"/>
                </a:lnTo>
                <a:lnTo>
                  <a:pt x="348" y="355"/>
                </a:lnTo>
                <a:lnTo>
                  <a:pt x="350" y="353"/>
                </a:lnTo>
                <a:lnTo>
                  <a:pt x="350" y="351"/>
                </a:lnTo>
                <a:lnTo>
                  <a:pt x="347" y="350"/>
                </a:lnTo>
                <a:lnTo>
                  <a:pt x="347" y="350"/>
                </a:lnTo>
                <a:lnTo>
                  <a:pt x="342" y="351"/>
                </a:lnTo>
                <a:lnTo>
                  <a:pt x="333" y="354"/>
                </a:lnTo>
                <a:lnTo>
                  <a:pt x="324" y="359"/>
                </a:lnTo>
                <a:lnTo>
                  <a:pt x="314" y="364"/>
                </a:lnTo>
                <a:lnTo>
                  <a:pt x="290" y="379"/>
                </a:lnTo>
                <a:lnTo>
                  <a:pt x="265" y="396"/>
                </a:lnTo>
                <a:lnTo>
                  <a:pt x="265" y="396"/>
                </a:lnTo>
                <a:lnTo>
                  <a:pt x="245" y="410"/>
                </a:lnTo>
                <a:lnTo>
                  <a:pt x="230" y="421"/>
                </a:lnTo>
                <a:lnTo>
                  <a:pt x="214" y="435"/>
                </a:lnTo>
                <a:lnTo>
                  <a:pt x="214" y="435"/>
                </a:lnTo>
                <a:lnTo>
                  <a:pt x="208" y="440"/>
                </a:lnTo>
                <a:lnTo>
                  <a:pt x="204" y="444"/>
                </a:lnTo>
                <a:lnTo>
                  <a:pt x="202" y="448"/>
                </a:lnTo>
                <a:lnTo>
                  <a:pt x="201" y="454"/>
                </a:lnTo>
                <a:lnTo>
                  <a:pt x="201" y="462"/>
                </a:lnTo>
                <a:lnTo>
                  <a:pt x="205" y="471"/>
                </a:lnTo>
                <a:lnTo>
                  <a:pt x="212" y="483"/>
                </a:lnTo>
                <a:lnTo>
                  <a:pt x="212" y="483"/>
                </a:lnTo>
                <a:lnTo>
                  <a:pt x="229" y="509"/>
                </a:lnTo>
                <a:lnTo>
                  <a:pt x="245" y="532"/>
                </a:lnTo>
                <a:lnTo>
                  <a:pt x="252" y="541"/>
                </a:lnTo>
                <a:lnTo>
                  <a:pt x="259" y="549"/>
                </a:lnTo>
                <a:lnTo>
                  <a:pt x="267" y="556"/>
                </a:lnTo>
                <a:lnTo>
                  <a:pt x="274" y="560"/>
                </a:lnTo>
                <a:lnTo>
                  <a:pt x="274" y="560"/>
                </a:lnTo>
                <a:lnTo>
                  <a:pt x="282" y="566"/>
                </a:lnTo>
                <a:lnTo>
                  <a:pt x="286" y="570"/>
                </a:lnTo>
                <a:lnTo>
                  <a:pt x="287" y="573"/>
                </a:lnTo>
                <a:lnTo>
                  <a:pt x="286" y="574"/>
                </a:lnTo>
                <a:lnTo>
                  <a:pt x="286" y="574"/>
                </a:lnTo>
                <a:lnTo>
                  <a:pt x="207" y="622"/>
                </a:lnTo>
                <a:lnTo>
                  <a:pt x="152" y="653"/>
                </a:lnTo>
                <a:lnTo>
                  <a:pt x="133" y="663"/>
                </a:lnTo>
                <a:lnTo>
                  <a:pt x="127" y="667"/>
                </a:lnTo>
                <a:lnTo>
                  <a:pt x="125" y="667"/>
                </a:lnTo>
                <a:lnTo>
                  <a:pt x="125" y="667"/>
                </a:lnTo>
                <a:lnTo>
                  <a:pt x="117" y="663"/>
                </a:lnTo>
                <a:lnTo>
                  <a:pt x="103" y="658"/>
                </a:lnTo>
                <a:lnTo>
                  <a:pt x="85" y="652"/>
                </a:lnTo>
                <a:lnTo>
                  <a:pt x="69" y="645"/>
                </a:lnTo>
                <a:lnTo>
                  <a:pt x="69" y="645"/>
                </a:lnTo>
                <a:lnTo>
                  <a:pt x="51" y="638"/>
                </a:lnTo>
                <a:lnTo>
                  <a:pt x="46" y="636"/>
                </a:lnTo>
                <a:lnTo>
                  <a:pt x="37" y="635"/>
                </a:lnTo>
                <a:lnTo>
                  <a:pt x="37" y="635"/>
                </a:lnTo>
                <a:lnTo>
                  <a:pt x="31" y="635"/>
                </a:lnTo>
                <a:lnTo>
                  <a:pt x="27" y="639"/>
                </a:lnTo>
                <a:lnTo>
                  <a:pt x="22" y="643"/>
                </a:lnTo>
                <a:lnTo>
                  <a:pt x="18" y="649"/>
                </a:lnTo>
                <a:lnTo>
                  <a:pt x="10" y="663"/>
                </a:lnTo>
                <a:lnTo>
                  <a:pt x="2" y="678"/>
                </a:lnTo>
                <a:lnTo>
                  <a:pt x="2" y="678"/>
                </a:lnTo>
                <a:lnTo>
                  <a:pt x="0" y="683"/>
                </a:lnTo>
                <a:lnTo>
                  <a:pt x="0" y="689"/>
                </a:lnTo>
                <a:lnTo>
                  <a:pt x="2" y="695"/>
                </a:lnTo>
                <a:lnTo>
                  <a:pt x="6" y="701"/>
                </a:lnTo>
                <a:lnTo>
                  <a:pt x="13" y="707"/>
                </a:lnTo>
                <a:lnTo>
                  <a:pt x="23" y="715"/>
                </a:lnTo>
                <a:lnTo>
                  <a:pt x="48" y="733"/>
                </a:lnTo>
                <a:lnTo>
                  <a:pt x="48" y="733"/>
                </a:lnTo>
                <a:lnTo>
                  <a:pt x="61" y="743"/>
                </a:lnTo>
                <a:lnTo>
                  <a:pt x="74" y="752"/>
                </a:lnTo>
                <a:lnTo>
                  <a:pt x="85" y="757"/>
                </a:lnTo>
                <a:lnTo>
                  <a:pt x="96" y="763"/>
                </a:lnTo>
                <a:lnTo>
                  <a:pt x="106" y="765"/>
                </a:lnTo>
                <a:lnTo>
                  <a:pt x="116" y="767"/>
                </a:lnTo>
                <a:lnTo>
                  <a:pt x="125" y="766"/>
                </a:lnTo>
                <a:lnTo>
                  <a:pt x="135" y="765"/>
                </a:lnTo>
                <a:lnTo>
                  <a:pt x="135" y="765"/>
                </a:lnTo>
                <a:lnTo>
                  <a:pt x="142" y="763"/>
                </a:lnTo>
                <a:lnTo>
                  <a:pt x="154" y="757"/>
                </a:lnTo>
                <a:lnTo>
                  <a:pt x="186" y="739"/>
                </a:lnTo>
                <a:lnTo>
                  <a:pt x="229" y="716"/>
                </a:lnTo>
                <a:lnTo>
                  <a:pt x="277" y="687"/>
                </a:lnTo>
                <a:lnTo>
                  <a:pt x="440" y="589"/>
                </a:lnTo>
                <a:lnTo>
                  <a:pt x="440" y="589"/>
                </a:lnTo>
                <a:lnTo>
                  <a:pt x="461" y="578"/>
                </a:lnTo>
                <a:lnTo>
                  <a:pt x="480" y="568"/>
                </a:lnTo>
                <a:lnTo>
                  <a:pt x="515" y="551"/>
                </a:lnTo>
                <a:lnTo>
                  <a:pt x="540" y="540"/>
                </a:lnTo>
                <a:lnTo>
                  <a:pt x="547" y="537"/>
                </a:lnTo>
                <a:lnTo>
                  <a:pt x="552" y="533"/>
                </a:lnTo>
                <a:lnTo>
                  <a:pt x="552" y="533"/>
                </a:lnTo>
                <a:lnTo>
                  <a:pt x="560" y="530"/>
                </a:lnTo>
                <a:lnTo>
                  <a:pt x="571" y="526"/>
                </a:lnTo>
                <a:lnTo>
                  <a:pt x="582" y="523"/>
                </a:lnTo>
                <a:lnTo>
                  <a:pt x="585" y="523"/>
                </a:lnTo>
                <a:lnTo>
                  <a:pt x="589" y="523"/>
                </a:lnTo>
                <a:lnTo>
                  <a:pt x="589" y="523"/>
                </a:lnTo>
                <a:lnTo>
                  <a:pt x="598" y="523"/>
                </a:lnTo>
                <a:lnTo>
                  <a:pt x="609" y="526"/>
                </a:lnTo>
                <a:lnTo>
                  <a:pt x="613" y="527"/>
                </a:lnTo>
                <a:lnTo>
                  <a:pt x="616" y="529"/>
                </a:lnTo>
                <a:lnTo>
                  <a:pt x="617" y="531"/>
                </a:lnTo>
                <a:lnTo>
                  <a:pt x="617" y="533"/>
                </a:lnTo>
                <a:lnTo>
                  <a:pt x="613" y="539"/>
                </a:lnTo>
                <a:lnTo>
                  <a:pt x="613" y="539"/>
                </a:lnTo>
                <a:lnTo>
                  <a:pt x="607" y="547"/>
                </a:lnTo>
                <a:lnTo>
                  <a:pt x="598" y="555"/>
                </a:lnTo>
                <a:lnTo>
                  <a:pt x="579" y="573"/>
                </a:lnTo>
                <a:lnTo>
                  <a:pt x="554" y="593"/>
                </a:lnTo>
                <a:lnTo>
                  <a:pt x="554" y="593"/>
                </a:lnTo>
                <a:lnTo>
                  <a:pt x="540" y="597"/>
                </a:lnTo>
                <a:lnTo>
                  <a:pt x="529" y="603"/>
                </a:lnTo>
                <a:lnTo>
                  <a:pt x="525" y="605"/>
                </a:lnTo>
                <a:lnTo>
                  <a:pt x="523" y="608"/>
                </a:lnTo>
                <a:lnTo>
                  <a:pt x="523" y="608"/>
                </a:lnTo>
                <a:lnTo>
                  <a:pt x="508" y="623"/>
                </a:lnTo>
                <a:lnTo>
                  <a:pt x="474" y="655"/>
                </a:lnTo>
                <a:lnTo>
                  <a:pt x="369" y="755"/>
                </a:lnTo>
                <a:lnTo>
                  <a:pt x="201" y="914"/>
                </a:lnTo>
                <a:lnTo>
                  <a:pt x="201" y="914"/>
                </a:lnTo>
                <a:lnTo>
                  <a:pt x="186" y="930"/>
                </a:lnTo>
                <a:lnTo>
                  <a:pt x="174" y="944"/>
                </a:lnTo>
                <a:lnTo>
                  <a:pt x="164" y="957"/>
                </a:lnTo>
                <a:lnTo>
                  <a:pt x="156" y="968"/>
                </a:lnTo>
                <a:lnTo>
                  <a:pt x="156" y="968"/>
                </a:lnTo>
                <a:lnTo>
                  <a:pt x="142" y="990"/>
                </a:lnTo>
                <a:lnTo>
                  <a:pt x="118" y="1027"/>
                </a:lnTo>
                <a:lnTo>
                  <a:pt x="108" y="1045"/>
                </a:lnTo>
                <a:lnTo>
                  <a:pt x="99" y="1061"/>
                </a:lnTo>
                <a:lnTo>
                  <a:pt x="97" y="1068"/>
                </a:lnTo>
                <a:lnTo>
                  <a:pt x="96" y="1072"/>
                </a:lnTo>
                <a:lnTo>
                  <a:pt x="96" y="1075"/>
                </a:lnTo>
                <a:lnTo>
                  <a:pt x="97" y="1076"/>
                </a:lnTo>
                <a:lnTo>
                  <a:pt x="98" y="1076"/>
                </a:lnTo>
                <a:lnTo>
                  <a:pt x="98" y="1076"/>
                </a:lnTo>
                <a:lnTo>
                  <a:pt x="101" y="1075"/>
                </a:lnTo>
                <a:lnTo>
                  <a:pt x="106" y="1073"/>
                </a:lnTo>
                <a:lnTo>
                  <a:pt x="117" y="1065"/>
                </a:lnTo>
                <a:lnTo>
                  <a:pt x="148" y="1037"/>
                </a:lnTo>
                <a:lnTo>
                  <a:pt x="184" y="1007"/>
                </a:lnTo>
                <a:lnTo>
                  <a:pt x="202" y="994"/>
                </a:lnTo>
                <a:lnTo>
                  <a:pt x="218" y="984"/>
                </a:lnTo>
                <a:lnTo>
                  <a:pt x="218" y="984"/>
                </a:lnTo>
                <a:lnTo>
                  <a:pt x="241" y="970"/>
                </a:lnTo>
                <a:lnTo>
                  <a:pt x="259" y="959"/>
                </a:lnTo>
                <a:lnTo>
                  <a:pt x="291" y="935"/>
                </a:lnTo>
                <a:lnTo>
                  <a:pt x="291" y="935"/>
                </a:lnTo>
                <a:lnTo>
                  <a:pt x="307" y="923"/>
                </a:lnTo>
                <a:lnTo>
                  <a:pt x="333" y="902"/>
                </a:lnTo>
                <a:lnTo>
                  <a:pt x="396" y="846"/>
                </a:lnTo>
                <a:lnTo>
                  <a:pt x="483" y="771"/>
                </a:lnTo>
                <a:lnTo>
                  <a:pt x="483" y="771"/>
                </a:lnTo>
                <a:lnTo>
                  <a:pt x="462" y="806"/>
                </a:lnTo>
                <a:lnTo>
                  <a:pt x="449" y="832"/>
                </a:lnTo>
                <a:lnTo>
                  <a:pt x="445" y="844"/>
                </a:lnTo>
                <a:lnTo>
                  <a:pt x="443" y="850"/>
                </a:lnTo>
                <a:lnTo>
                  <a:pt x="443" y="850"/>
                </a:lnTo>
                <a:lnTo>
                  <a:pt x="442" y="860"/>
                </a:lnTo>
                <a:lnTo>
                  <a:pt x="438" y="872"/>
                </a:lnTo>
                <a:lnTo>
                  <a:pt x="433" y="883"/>
                </a:lnTo>
                <a:lnTo>
                  <a:pt x="427" y="893"/>
                </a:lnTo>
                <a:lnTo>
                  <a:pt x="427" y="893"/>
                </a:lnTo>
                <a:lnTo>
                  <a:pt x="420" y="904"/>
                </a:lnTo>
                <a:lnTo>
                  <a:pt x="412" y="916"/>
                </a:lnTo>
                <a:lnTo>
                  <a:pt x="403" y="932"/>
                </a:lnTo>
                <a:lnTo>
                  <a:pt x="395" y="951"/>
                </a:lnTo>
                <a:lnTo>
                  <a:pt x="395" y="951"/>
                </a:lnTo>
                <a:lnTo>
                  <a:pt x="386" y="973"/>
                </a:lnTo>
                <a:lnTo>
                  <a:pt x="376" y="995"/>
                </a:lnTo>
                <a:lnTo>
                  <a:pt x="369" y="1012"/>
                </a:lnTo>
                <a:lnTo>
                  <a:pt x="366" y="1017"/>
                </a:lnTo>
                <a:lnTo>
                  <a:pt x="366" y="1021"/>
                </a:lnTo>
                <a:lnTo>
                  <a:pt x="366" y="1021"/>
                </a:lnTo>
                <a:lnTo>
                  <a:pt x="367" y="1023"/>
                </a:lnTo>
                <a:lnTo>
                  <a:pt x="372" y="1027"/>
                </a:lnTo>
                <a:lnTo>
                  <a:pt x="379" y="1031"/>
                </a:lnTo>
                <a:lnTo>
                  <a:pt x="388" y="1035"/>
                </a:lnTo>
                <a:lnTo>
                  <a:pt x="396" y="1036"/>
                </a:lnTo>
                <a:lnTo>
                  <a:pt x="401" y="1037"/>
                </a:lnTo>
                <a:lnTo>
                  <a:pt x="407" y="1036"/>
                </a:lnTo>
                <a:lnTo>
                  <a:pt x="411" y="1035"/>
                </a:lnTo>
                <a:lnTo>
                  <a:pt x="415" y="1033"/>
                </a:lnTo>
                <a:lnTo>
                  <a:pt x="420" y="1031"/>
                </a:lnTo>
                <a:lnTo>
                  <a:pt x="424" y="1026"/>
                </a:lnTo>
                <a:lnTo>
                  <a:pt x="424" y="1026"/>
                </a:lnTo>
                <a:lnTo>
                  <a:pt x="443" y="1001"/>
                </a:lnTo>
                <a:lnTo>
                  <a:pt x="466" y="971"/>
                </a:lnTo>
                <a:lnTo>
                  <a:pt x="517" y="898"/>
                </a:lnTo>
                <a:lnTo>
                  <a:pt x="517" y="898"/>
                </a:lnTo>
                <a:lnTo>
                  <a:pt x="524" y="888"/>
                </a:lnTo>
                <a:lnTo>
                  <a:pt x="529" y="879"/>
                </a:lnTo>
                <a:lnTo>
                  <a:pt x="540" y="859"/>
                </a:lnTo>
                <a:lnTo>
                  <a:pt x="547" y="840"/>
                </a:lnTo>
                <a:lnTo>
                  <a:pt x="553" y="822"/>
                </a:lnTo>
                <a:lnTo>
                  <a:pt x="563" y="793"/>
                </a:lnTo>
                <a:lnTo>
                  <a:pt x="566" y="785"/>
                </a:lnTo>
                <a:lnTo>
                  <a:pt x="569" y="782"/>
                </a:lnTo>
                <a:lnTo>
                  <a:pt x="571" y="781"/>
                </a:lnTo>
                <a:lnTo>
                  <a:pt x="571" y="781"/>
                </a:lnTo>
                <a:lnTo>
                  <a:pt x="580" y="780"/>
                </a:lnTo>
                <a:lnTo>
                  <a:pt x="593" y="779"/>
                </a:lnTo>
                <a:lnTo>
                  <a:pt x="611" y="776"/>
                </a:lnTo>
                <a:lnTo>
                  <a:pt x="635" y="771"/>
                </a:lnTo>
                <a:lnTo>
                  <a:pt x="635" y="771"/>
                </a:lnTo>
                <a:lnTo>
                  <a:pt x="647" y="766"/>
                </a:lnTo>
                <a:lnTo>
                  <a:pt x="657" y="762"/>
                </a:lnTo>
                <a:lnTo>
                  <a:pt x="666" y="757"/>
                </a:lnTo>
                <a:lnTo>
                  <a:pt x="672" y="754"/>
                </a:lnTo>
                <a:lnTo>
                  <a:pt x="681" y="746"/>
                </a:lnTo>
                <a:lnTo>
                  <a:pt x="685" y="744"/>
                </a:lnTo>
                <a:lnTo>
                  <a:pt x="685" y="744"/>
                </a:lnTo>
                <a:lnTo>
                  <a:pt x="707" y="817"/>
                </a:lnTo>
                <a:lnTo>
                  <a:pt x="724" y="870"/>
                </a:lnTo>
                <a:lnTo>
                  <a:pt x="731" y="889"/>
                </a:lnTo>
                <a:lnTo>
                  <a:pt x="735" y="901"/>
                </a:lnTo>
                <a:lnTo>
                  <a:pt x="735" y="901"/>
                </a:lnTo>
                <a:lnTo>
                  <a:pt x="737" y="905"/>
                </a:lnTo>
                <a:lnTo>
                  <a:pt x="737" y="909"/>
                </a:lnTo>
                <a:lnTo>
                  <a:pt x="737" y="914"/>
                </a:lnTo>
                <a:lnTo>
                  <a:pt x="740" y="916"/>
                </a:lnTo>
                <a:lnTo>
                  <a:pt x="742" y="920"/>
                </a:lnTo>
                <a:lnTo>
                  <a:pt x="756" y="928"/>
                </a:lnTo>
                <a:lnTo>
                  <a:pt x="756" y="928"/>
                </a:lnTo>
                <a:lnTo>
                  <a:pt x="779" y="939"/>
                </a:lnTo>
                <a:lnTo>
                  <a:pt x="792" y="944"/>
                </a:lnTo>
                <a:lnTo>
                  <a:pt x="805" y="949"/>
                </a:lnTo>
                <a:lnTo>
                  <a:pt x="820" y="951"/>
                </a:lnTo>
                <a:lnTo>
                  <a:pt x="828" y="951"/>
                </a:lnTo>
                <a:lnTo>
                  <a:pt x="836" y="951"/>
                </a:lnTo>
                <a:lnTo>
                  <a:pt x="845" y="950"/>
                </a:lnTo>
                <a:lnTo>
                  <a:pt x="852" y="948"/>
                </a:lnTo>
                <a:lnTo>
                  <a:pt x="861" y="944"/>
                </a:lnTo>
                <a:lnTo>
                  <a:pt x="870" y="941"/>
                </a:lnTo>
                <a:lnTo>
                  <a:pt x="870" y="941"/>
                </a:lnTo>
                <a:lnTo>
                  <a:pt x="903" y="926"/>
                </a:lnTo>
                <a:lnTo>
                  <a:pt x="928" y="915"/>
                </a:lnTo>
                <a:lnTo>
                  <a:pt x="938" y="911"/>
                </a:lnTo>
                <a:lnTo>
                  <a:pt x="949" y="905"/>
                </a:lnTo>
                <a:lnTo>
                  <a:pt x="957" y="900"/>
                </a:lnTo>
                <a:lnTo>
                  <a:pt x="966" y="893"/>
                </a:lnTo>
                <a:lnTo>
                  <a:pt x="966" y="893"/>
                </a:lnTo>
                <a:lnTo>
                  <a:pt x="973" y="886"/>
                </a:lnTo>
                <a:lnTo>
                  <a:pt x="978" y="879"/>
                </a:lnTo>
                <a:lnTo>
                  <a:pt x="981" y="874"/>
                </a:lnTo>
                <a:lnTo>
                  <a:pt x="982" y="869"/>
                </a:lnTo>
                <a:lnTo>
                  <a:pt x="982" y="866"/>
                </a:lnTo>
                <a:lnTo>
                  <a:pt x="981" y="864"/>
                </a:lnTo>
                <a:lnTo>
                  <a:pt x="979" y="862"/>
                </a:lnTo>
                <a:lnTo>
                  <a:pt x="976" y="862"/>
                </a:lnTo>
                <a:lnTo>
                  <a:pt x="976" y="862"/>
                </a:lnTo>
                <a:lnTo>
                  <a:pt x="973" y="860"/>
                </a:lnTo>
                <a:lnTo>
                  <a:pt x="968" y="858"/>
                </a:lnTo>
                <a:lnTo>
                  <a:pt x="954" y="856"/>
                </a:lnTo>
                <a:lnTo>
                  <a:pt x="924" y="853"/>
                </a:lnTo>
                <a:lnTo>
                  <a:pt x="924" y="853"/>
                </a:lnTo>
                <a:lnTo>
                  <a:pt x="888" y="850"/>
                </a:lnTo>
                <a:lnTo>
                  <a:pt x="864" y="848"/>
                </a:lnTo>
                <a:lnTo>
                  <a:pt x="843" y="845"/>
                </a:lnTo>
                <a:lnTo>
                  <a:pt x="843" y="845"/>
                </a:lnTo>
                <a:lnTo>
                  <a:pt x="837" y="818"/>
                </a:lnTo>
                <a:lnTo>
                  <a:pt x="833" y="798"/>
                </a:lnTo>
                <a:lnTo>
                  <a:pt x="832" y="789"/>
                </a:lnTo>
                <a:lnTo>
                  <a:pt x="833" y="784"/>
                </a:lnTo>
                <a:lnTo>
                  <a:pt x="833" y="784"/>
                </a:lnTo>
                <a:lnTo>
                  <a:pt x="868" y="711"/>
                </a:lnTo>
                <a:lnTo>
                  <a:pt x="868" y="711"/>
                </a:lnTo>
                <a:lnTo>
                  <a:pt x="867" y="714"/>
                </a:lnTo>
                <a:lnTo>
                  <a:pt x="868" y="716"/>
                </a:lnTo>
                <a:lnTo>
                  <a:pt x="869" y="718"/>
                </a:lnTo>
                <a:lnTo>
                  <a:pt x="871" y="720"/>
                </a:lnTo>
                <a:lnTo>
                  <a:pt x="875" y="723"/>
                </a:lnTo>
                <a:lnTo>
                  <a:pt x="880" y="724"/>
                </a:lnTo>
                <a:lnTo>
                  <a:pt x="887" y="726"/>
                </a:lnTo>
                <a:lnTo>
                  <a:pt x="897" y="728"/>
                </a:lnTo>
                <a:lnTo>
                  <a:pt x="908" y="729"/>
                </a:lnTo>
                <a:lnTo>
                  <a:pt x="923" y="730"/>
                </a:lnTo>
                <a:lnTo>
                  <a:pt x="940" y="730"/>
                </a:lnTo>
                <a:lnTo>
                  <a:pt x="960" y="730"/>
                </a:lnTo>
                <a:lnTo>
                  <a:pt x="1011" y="728"/>
                </a:lnTo>
                <a:lnTo>
                  <a:pt x="1011" y="728"/>
                </a:lnTo>
                <a:lnTo>
                  <a:pt x="1039" y="725"/>
                </a:lnTo>
                <a:lnTo>
                  <a:pt x="1066" y="722"/>
                </a:lnTo>
                <a:lnTo>
                  <a:pt x="1089" y="717"/>
                </a:lnTo>
                <a:lnTo>
                  <a:pt x="1112" y="711"/>
                </a:lnTo>
                <a:lnTo>
                  <a:pt x="1131" y="705"/>
                </a:lnTo>
                <a:lnTo>
                  <a:pt x="1149" y="698"/>
                </a:lnTo>
                <a:lnTo>
                  <a:pt x="1164" y="691"/>
                </a:lnTo>
                <a:lnTo>
                  <a:pt x="1178" y="685"/>
                </a:lnTo>
                <a:lnTo>
                  <a:pt x="1190" y="679"/>
                </a:lnTo>
                <a:lnTo>
                  <a:pt x="1200" y="672"/>
                </a:lnTo>
                <a:lnTo>
                  <a:pt x="1214" y="661"/>
                </a:lnTo>
                <a:lnTo>
                  <a:pt x="1223" y="653"/>
                </a:lnTo>
                <a:lnTo>
                  <a:pt x="1226" y="651"/>
                </a:lnTo>
                <a:lnTo>
                  <a:pt x="1226" y="651"/>
                </a:lnTo>
                <a:lnTo>
                  <a:pt x="1228" y="654"/>
                </a:lnTo>
                <a:lnTo>
                  <a:pt x="1231" y="658"/>
                </a:lnTo>
                <a:lnTo>
                  <a:pt x="1235" y="662"/>
                </a:lnTo>
                <a:lnTo>
                  <a:pt x="1240" y="666"/>
                </a:lnTo>
                <a:lnTo>
                  <a:pt x="1247" y="670"/>
                </a:lnTo>
                <a:lnTo>
                  <a:pt x="1256" y="673"/>
                </a:lnTo>
                <a:lnTo>
                  <a:pt x="1266" y="675"/>
                </a:lnTo>
                <a:lnTo>
                  <a:pt x="1266" y="675"/>
                </a:lnTo>
                <a:lnTo>
                  <a:pt x="1286" y="678"/>
                </a:lnTo>
                <a:lnTo>
                  <a:pt x="1303" y="681"/>
                </a:lnTo>
                <a:lnTo>
                  <a:pt x="1316" y="685"/>
                </a:lnTo>
                <a:lnTo>
                  <a:pt x="1322" y="686"/>
                </a:lnTo>
                <a:lnTo>
                  <a:pt x="1327" y="686"/>
                </a:lnTo>
                <a:lnTo>
                  <a:pt x="1327" y="686"/>
                </a:lnTo>
                <a:lnTo>
                  <a:pt x="1331" y="686"/>
                </a:lnTo>
                <a:lnTo>
                  <a:pt x="1334" y="689"/>
                </a:lnTo>
                <a:lnTo>
                  <a:pt x="1335" y="692"/>
                </a:lnTo>
                <a:lnTo>
                  <a:pt x="1336" y="697"/>
                </a:lnTo>
                <a:lnTo>
                  <a:pt x="1337" y="701"/>
                </a:lnTo>
                <a:lnTo>
                  <a:pt x="1339" y="706"/>
                </a:lnTo>
                <a:lnTo>
                  <a:pt x="1342" y="708"/>
                </a:lnTo>
                <a:lnTo>
                  <a:pt x="1345" y="709"/>
                </a:lnTo>
                <a:lnTo>
                  <a:pt x="1345" y="709"/>
                </a:lnTo>
                <a:lnTo>
                  <a:pt x="1351" y="709"/>
                </a:lnTo>
                <a:lnTo>
                  <a:pt x="1355" y="708"/>
                </a:lnTo>
                <a:lnTo>
                  <a:pt x="1364" y="704"/>
                </a:lnTo>
                <a:lnTo>
                  <a:pt x="1370" y="700"/>
                </a:lnTo>
                <a:lnTo>
                  <a:pt x="1372" y="699"/>
                </a:lnTo>
                <a:lnTo>
                  <a:pt x="1359" y="742"/>
                </a:lnTo>
                <a:lnTo>
                  <a:pt x="1359" y="742"/>
                </a:lnTo>
                <a:lnTo>
                  <a:pt x="1347" y="748"/>
                </a:lnTo>
                <a:lnTo>
                  <a:pt x="1335" y="756"/>
                </a:lnTo>
                <a:lnTo>
                  <a:pt x="1320" y="765"/>
                </a:lnTo>
                <a:lnTo>
                  <a:pt x="1320" y="765"/>
                </a:lnTo>
                <a:lnTo>
                  <a:pt x="1304" y="774"/>
                </a:lnTo>
                <a:lnTo>
                  <a:pt x="1292" y="782"/>
                </a:lnTo>
                <a:lnTo>
                  <a:pt x="1285" y="785"/>
                </a:lnTo>
                <a:lnTo>
                  <a:pt x="1279" y="788"/>
                </a:lnTo>
                <a:lnTo>
                  <a:pt x="1271" y="790"/>
                </a:lnTo>
                <a:lnTo>
                  <a:pt x="1264" y="792"/>
                </a:lnTo>
                <a:lnTo>
                  <a:pt x="1264" y="792"/>
                </a:lnTo>
                <a:lnTo>
                  <a:pt x="1250" y="792"/>
                </a:lnTo>
                <a:lnTo>
                  <a:pt x="1232" y="792"/>
                </a:lnTo>
                <a:lnTo>
                  <a:pt x="1189" y="792"/>
                </a:lnTo>
                <a:lnTo>
                  <a:pt x="1168" y="792"/>
                </a:lnTo>
                <a:lnTo>
                  <a:pt x="1151" y="793"/>
                </a:lnTo>
                <a:lnTo>
                  <a:pt x="1141" y="794"/>
                </a:lnTo>
                <a:lnTo>
                  <a:pt x="1138" y="795"/>
                </a:lnTo>
                <a:lnTo>
                  <a:pt x="1138" y="798"/>
                </a:lnTo>
                <a:lnTo>
                  <a:pt x="1138" y="798"/>
                </a:lnTo>
                <a:lnTo>
                  <a:pt x="1141" y="800"/>
                </a:lnTo>
                <a:lnTo>
                  <a:pt x="1143" y="804"/>
                </a:lnTo>
                <a:lnTo>
                  <a:pt x="1145" y="808"/>
                </a:lnTo>
                <a:lnTo>
                  <a:pt x="1147" y="812"/>
                </a:lnTo>
                <a:lnTo>
                  <a:pt x="1152" y="817"/>
                </a:lnTo>
                <a:lnTo>
                  <a:pt x="1157" y="821"/>
                </a:lnTo>
                <a:lnTo>
                  <a:pt x="1166" y="826"/>
                </a:lnTo>
                <a:lnTo>
                  <a:pt x="1179" y="829"/>
                </a:lnTo>
                <a:lnTo>
                  <a:pt x="1179" y="829"/>
                </a:lnTo>
                <a:lnTo>
                  <a:pt x="1208" y="836"/>
                </a:lnTo>
                <a:lnTo>
                  <a:pt x="1223" y="839"/>
                </a:lnTo>
                <a:lnTo>
                  <a:pt x="1239" y="841"/>
                </a:lnTo>
                <a:lnTo>
                  <a:pt x="1257" y="844"/>
                </a:lnTo>
                <a:lnTo>
                  <a:pt x="1275" y="844"/>
                </a:lnTo>
                <a:lnTo>
                  <a:pt x="1295" y="844"/>
                </a:lnTo>
                <a:lnTo>
                  <a:pt x="1316" y="842"/>
                </a:lnTo>
                <a:lnTo>
                  <a:pt x="1316" y="842"/>
                </a:lnTo>
                <a:lnTo>
                  <a:pt x="1389" y="835"/>
                </a:lnTo>
                <a:lnTo>
                  <a:pt x="1418" y="831"/>
                </a:lnTo>
                <a:lnTo>
                  <a:pt x="1418" y="831"/>
                </a:lnTo>
                <a:lnTo>
                  <a:pt x="1439" y="812"/>
                </a:lnTo>
                <a:lnTo>
                  <a:pt x="1458" y="797"/>
                </a:lnTo>
                <a:lnTo>
                  <a:pt x="1473" y="781"/>
                </a:lnTo>
                <a:lnTo>
                  <a:pt x="1473" y="781"/>
                </a:lnTo>
                <a:lnTo>
                  <a:pt x="1486" y="770"/>
                </a:lnTo>
                <a:lnTo>
                  <a:pt x="1497" y="758"/>
                </a:lnTo>
                <a:lnTo>
                  <a:pt x="1506" y="750"/>
                </a:lnTo>
                <a:lnTo>
                  <a:pt x="1509" y="745"/>
                </a:lnTo>
                <a:lnTo>
                  <a:pt x="1511" y="742"/>
                </a:lnTo>
                <a:lnTo>
                  <a:pt x="1511" y="742"/>
                </a:lnTo>
                <a:lnTo>
                  <a:pt x="1509" y="725"/>
                </a:lnTo>
                <a:lnTo>
                  <a:pt x="1507" y="717"/>
                </a:lnTo>
                <a:lnTo>
                  <a:pt x="1621" y="771"/>
                </a:lnTo>
                <a:lnTo>
                  <a:pt x="1621" y="771"/>
                </a:lnTo>
                <a:lnTo>
                  <a:pt x="1615" y="790"/>
                </a:lnTo>
                <a:lnTo>
                  <a:pt x="1609" y="803"/>
                </a:lnTo>
                <a:lnTo>
                  <a:pt x="1608" y="810"/>
                </a:lnTo>
                <a:lnTo>
                  <a:pt x="1609" y="813"/>
                </a:lnTo>
                <a:lnTo>
                  <a:pt x="1609" y="813"/>
                </a:lnTo>
                <a:lnTo>
                  <a:pt x="1615" y="839"/>
                </a:lnTo>
                <a:lnTo>
                  <a:pt x="1625" y="891"/>
                </a:lnTo>
                <a:lnTo>
                  <a:pt x="1635" y="941"/>
                </a:lnTo>
                <a:lnTo>
                  <a:pt x="1640" y="968"/>
                </a:lnTo>
                <a:lnTo>
                  <a:pt x="1640" y="968"/>
                </a:lnTo>
                <a:lnTo>
                  <a:pt x="1640" y="969"/>
                </a:lnTo>
                <a:lnTo>
                  <a:pt x="1639" y="972"/>
                </a:lnTo>
                <a:lnTo>
                  <a:pt x="1635" y="981"/>
                </a:lnTo>
                <a:lnTo>
                  <a:pt x="1620" y="1006"/>
                </a:lnTo>
                <a:lnTo>
                  <a:pt x="1613" y="1019"/>
                </a:lnTo>
                <a:lnTo>
                  <a:pt x="1609" y="1029"/>
                </a:lnTo>
                <a:lnTo>
                  <a:pt x="1608" y="1034"/>
                </a:lnTo>
                <a:lnTo>
                  <a:pt x="1608" y="1037"/>
                </a:lnTo>
                <a:lnTo>
                  <a:pt x="1609" y="1038"/>
                </a:lnTo>
                <a:lnTo>
                  <a:pt x="1611" y="1040"/>
                </a:lnTo>
                <a:lnTo>
                  <a:pt x="1611" y="1040"/>
                </a:lnTo>
                <a:lnTo>
                  <a:pt x="1615" y="1038"/>
                </a:lnTo>
                <a:lnTo>
                  <a:pt x="1620" y="1036"/>
                </a:lnTo>
                <a:lnTo>
                  <a:pt x="1632" y="1028"/>
                </a:lnTo>
                <a:lnTo>
                  <a:pt x="1647" y="1018"/>
                </a:lnTo>
                <a:lnTo>
                  <a:pt x="1663" y="1005"/>
                </a:lnTo>
                <a:lnTo>
                  <a:pt x="1679" y="991"/>
                </a:lnTo>
                <a:lnTo>
                  <a:pt x="1694" y="976"/>
                </a:lnTo>
                <a:lnTo>
                  <a:pt x="1707" y="962"/>
                </a:lnTo>
                <a:lnTo>
                  <a:pt x="1717" y="949"/>
                </a:lnTo>
                <a:lnTo>
                  <a:pt x="1717" y="949"/>
                </a:lnTo>
                <a:lnTo>
                  <a:pt x="1721" y="942"/>
                </a:lnTo>
                <a:lnTo>
                  <a:pt x="1723" y="933"/>
                </a:lnTo>
                <a:lnTo>
                  <a:pt x="1725" y="923"/>
                </a:lnTo>
                <a:lnTo>
                  <a:pt x="1726" y="912"/>
                </a:lnTo>
                <a:lnTo>
                  <a:pt x="1726" y="887"/>
                </a:lnTo>
                <a:lnTo>
                  <a:pt x="1724" y="862"/>
                </a:lnTo>
                <a:lnTo>
                  <a:pt x="1721" y="836"/>
                </a:lnTo>
                <a:lnTo>
                  <a:pt x="1716" y="812"/>
                </a:lnTo>
                <a:lnTo>
                  <a:pt x="1710" y="781"/>
                </a:lnTo>
                <a:lnTo>
                  <a:pt x="1710" y="781"/>
                </a:lnTo>
                <a:lnTo>
                  <a:pt x="1706" y="765"/>
                </a:lnTo>
                <a:lnTo>
                  <a:pt x="1703" y="752"/>
                </a:lnTo>
                <a:lnTo>
                  <a:pt x="1701" y="744"/>
                </a:lnTo>
                <a:lnTo>
                  <a:pt x="1696" y="737"/>
                </a:lnTo>
                <a:lnTo>
                  <a:pt x="1691" y="730"/>
                </a:lnTo>
                <a:lnTo>
                  <a:pt x="1683" y="723"/>
                </a:lnTo>
                <a:lnTo>
                  <a:pt x="1683" y="723"/>
                </a:lnTo>
                <a:lnTo>
                  <a:pt x="1673" y="713"/>
                </a:lnTo>
                <a:lnTo>
                  <a:pt x="1660" y="699"/>
                </a:lnTo>
                <a:lnTo>
                  <a:pt x="1632" y="666"/>
                </a:lnTo>
                <a:lnTo>
                  <a:pt x="1607" y="634"/>
                </a:lnTo>
                <a:lnTo>
                  <a:pt x="1597" y="623"/>
                </a:lnTo>
                <a:lnTo>
                  <a:pt x="1590" y="616"/>
                </a:lnTo>
                <a:lnTo>
                  <a:pt x="1590" y="616"/>
                </a:lnTo>
                <a:lnTo>
                  <a:pt x="1561" y="597"/>
                </a:lnTo>
                <a:lnTo>
                  <a:pt x="1511" y="566"/>
                </a:lnTo>
                <a:lnTo>
                  <a:pt x="1441" y="523"/>
                </a:lnTo>
                <a:lnTo>
                  <a:pt x="1441" y="523"/>
                </a:lnTo>
                <a:lnTo>
                  <a:pt x="1484" y="537"/>
                </a:lnTo>
                <a:lnTo>
                  <a:pt x="1580" y="566"/>
                </a:lnTo>
                <a:lnTo>
                  <a:pt x="1634" y="582"/>
                </a:lnTo>
                <a:lnTo>
                  <a:pt x="1684" y="596"/>
                </a:lnTo>
                <a:lnTo>
                  <a:pt x="1723" y="606"/>
                </a:lnTo>
                <a:lnTo>
                  <a:pt x="1737" y="610"/>
                </a:lnTo>
                <a:lnTo>
                  <a:pt x="1746" y="611"/>
                </a:lnTo>
                <a:lnTo>
                  <a:pt x="1746" y="611"/>
                </a:lnTo>
                <a:lnTo>
                  <a:pt x="1753" y="612"/>
                </a:lnTo>
                <a:lnTo>
                  <a:pt x="1760" y="614"/>
                </a:lnTo>
                <a:lnTo>
                  <a:pt x="1774" y="620"/>
                </a:lnTo>
                <a:lnTo>
                  <a:pt x="1788" y="627"/>
                </a:lnTo>
                <a:lnTo>
                  <a:pt x="1800" y="636"/>
                </a:lnTo>
                <a:lnTo>
                  <a:pt x="1824" y="653"/>
                </a:lnTo>
                <a:lnTo>
                  <a:pt x="1834" y="660"/>
                </a:lnTo>
                <a:lnTo>
                  <a:pt x="1842" y="664"/>
                </a:lnTo>
                <a:lnTo>
                  <a:pt x="1842" y="664"/>
                </a:lnTo>
                <a:lnTo>
                  <a:pt x="1850" y="668"/>
                </a:lnTo>
                <a:lnTo>
                  <a:pt x="1860" y="675"/>
                </a:lnTo>
                <a:lnTo>
                  <a:pt x="1883" y="691"/>
                </a:lnTo>
                <a:lnTo>
                  <a:pt x="1902" y="707"/>
                </a:lnTo>
                <a:lnTo>
                  <a:pt x="1910" y="713"/>
                </a:lnTo>
                <a:lnTo>
                  <a:pt x="1914" y="715"/>
                </a:lnTo>
                <a:lnTo>
                  <a:pt x="1914" y="715"/>
                </a:lnTo>
                <a:lnTo>
                  <a:pt x="1935" y="718"/>
                </a:lnTo>
                <a:lnTo>
                  <a:pt x="1953" y="720"/>
                </a:lnTo>
                <a:lnTo>
                  <a:pt x="1970" y="720"/>
                </a:lnTo>
                <a:lnTo>
                  <a:pt x="1978" y="719"/>
                </a:lnTo>
                <a:lnTo>
                  <a:pt x="1983" y="717"/>
                </a:lnTo>
                <a:lnTo>
                  <a:pt x="1988" y="715"/>
                </a:lnTo>
                <a:lnTo>
                  <a:pt x="1989" y="713"/>
                </a:lnTo>
                <a:lnTo>
                  <a:pt x="1990" y="710"/>
                </a:lnTo>
                <a:lnTo>
                  <a:pt x="1990" y="708"/>
                </a:lnTo>
                <a:lnTo>
                  <a:pt x="1990" y="706"/>
                </a:lnTo>
                <a:lnTo>
                  <a:pt x="1987" y="699"/>
                </a:lnTo>
                <a:lnTo>
                  <a:pt x="1980" y="690"/>
                </a:lnTo>
                <a:lnTo>
                  <a:pt x="1970" y="680"/>
                </a:lnTo>
                <a:lnTo>
                  <a:pt x="1970" y="680"/>
                </a:lnTo>
                <a:lnTo>
                  <a:pt x="1945" y="660"/>
                </a:lnTo>
                <a:lnTo>
                  <a:pt x="1924" y="644"/>
                </a:lnTo>
                <a:lnTo>
                  <a:pt x="1905" y="632"/>
                </a:lnTo>
                <a:lnTo>
                  <a:pt x="1888" y="623"/>
                </a:lnTo>
                <a:lnTo>
                  <a:pt x="1864" y="612"/>
                </a:lnTo>
                <a:lnTo>
                  <a:pt x="1856" y="608"/>
                </a:lnTo>
                <a:lnTo>
                  <a:pt x="1853" y="605"/>
                </a:lnTo>
                <a:lnTo>
                  <a:pt x="1853" y="605"/>
                </a:lnTo>
                <a:lnTo>
                  <a:pt x="1846" y="595"/>
                </a:lnTo>
                <a:lnTo>
                  <a:pt x="1834" y="578"/>
                </a:lnTo>
                <a:lnTo>
                  <a:pt x="1827" y="569"/>
                </a:lnTo>
                <a:lnTo>
                  <a:pt x="1819" y="560"/>
                </a:lnTo>
                <a:lnTo>
                  <a:pt x="1810" y="552"/>
                </a:lnTo>
                <a:lnTo>
                  <a:pt x="1802" y="547"/>
                </a:lnTo>
                <a:lnTo>
                  <a:pt x="1802" y="547"/>
                </a:lnTo>
                <a:lnTo>
                  <a:pt x="1786" y="539"/>
                </a:lnTo>
                <a:lnTo>
                  <a:pt x="1765" y="531"/>
                </a:lnTo>
                <a:lnTo>
                  <a:pt x="1729" y="518"/>
                </a:lnTo>
                <a:lnTo>
                  <a:pt x="1729" y="518"/>
                </a:lnTo>
                <a:lnTo>
                  <a:pt x="1572" y="463"/>
                </a:lnTo>
                <a:lnTo>
                  <a:pt x="1434" y="414"/>
                </a:lnTo>
                <a:lnTo>
                  <a:pt x="1397" y="355"/>
                </a:lnTo>
                <a:lnTo>
                  <a:pt x="1397" y="355"/>
                </a:lnTo>
                <a:lnTo>
                  <a:pt x="1458" y="364"/>
                </a:lnTo>
                <a:lnTo>
                  <a:pt x="1596" y="385"/>
                </a:lnTo>
                <a:lnTo>
                  <a:pt x="1670" y="396"/>
                </a:lnTo>
                <a:lnTo>
                  <a:pt x="1737" y="404"/>
                </a:lnTo>
                <a:lnTo>
                  <a:pt x="1787" y="409"/>
                </a:lnTo>
                <a:lnTo>
                  <a:pt x="1802" y="409"/>
                </a:lnTo>
                <a:lnTo>
                  <a:pt x="1810" y="409"/>
                </a:lnTo>
                <a:lnTo>
                  <a:pt x="1810" y="409"/>
                </a:lnTo>
                <a:lnTo>
                  <a:pt x="1819" y="405"/>
                </a:lnTo>
                <a:lnTo>
                  <a:pt x="1820" y="404"/>
                </a:lnTo>
                <a:lnTo>
                  <a:pt x="1831" y="400"/>
                </a:lnTo>
                <a:lnTo>
                  <a:pt x="1831" y="400"/>
                </a:lnTo>
                <a:lnTo>
                  <a:pt x="1883" y="387"/>
                </a:lnTo>
                <a:lnTo>
                  <a:pt x="1916" y="377"/>
                </a:lnTo>
                <a:lnTo>
                  <a:pt x="1916" y="377"/>
                </a:lnTo>
                <a:lnTo>
                  <a:pt x="1933" y="371"/>
                </a:lnTo>
                <a:lnTo>
                  <a:pt x="1969" y="355"/>
                </a:lnTo>
                <a:lnTo>
                  <a:pt x="1989" y="346"/>
                </a:lnTo>
                <a:lnTo>
                  <a:pt x="2007" y="337"/>
                </a:lnTo>
                <a:lnTo>
                  <a:pt x="2021" y="329"/>
                </a:lnTo>
                <a:lnTo>
                  <a:pt x="2026" y="324"/>
                </a:lnTo>
                <a:lnTo>
                  <a:pt x="2028" y="321"/>
                </a:lnTo>
                <a:lnTo>
                  <a:pt x="2028" y="321"/>
                </a:lnTo>
                <a:lnTo>
                  <a:pt x="2029" y="317"/>
                </a:lnTo>
                <a:lnTo>
                  <a:pt x="2029" y="314"/>
                </a:lnTo>
                <a:lnTo>
                  <a:pt x="2028" y="311"/>
                </a:lnTo>
                <a:lnTo>
                  <a:pt x="2027" y="308"/>
                </a:lnTo>
                <a:lnTo>
                  <a:pt x="2022" y="302"/>
                </a:lnTo>
                <a:lnTo>
                  <a:pt x="2016" y="296"/>
                </a:lnTo>
                <a:lnTo>
                  <a:pt x="2007" y="292"/>
                </a:lnTo>
                <a:lnTo>
                  <a:pt x="1997" y="287"/>
                </a:lnTo>
                <a:lnTo>
                  <a:pt x="1986" y="284"/>
                </a:lnTo>
                <a:lnTo>
                  <a:pt x="1974" y="282"/>
                </a:lnTo>
                <a:lnTo>
                  <a:pt x="1974" y="282"/>
                </a:lnTo>
                <a:lnTo>
                  <a:pt x="1952" y="275"/>
                </a:lnTo>
                <a:lnTo>
                  <a:pt x="1931" y="269"/>
                </a:lnTo>
                <a:lnTo>
                  <a:pt x="1917" y="267"/>
                </a:lnTo>
                <a:lnTo>
                  <a:pt x="1916" y="267"/>
                </a:lnTo>
                <a:lnTo>
                  <a:pt x="1916" y="268"/>
                </a:lnTo>
                <a:lnTo>
                  <a:pt x="1920" y="270"/>
                </a:lnTo>
                <a:lnTo>
                  <a:pt x="1920" y="270"/>
                </a:lnTo>
                <a:lnTo>
                  <a:pt x="1929" y="277"/>
                </a:lnTo>
                <a:lnTo>
                  <a:pt x="1934" y="282"/>
                </a:lnTo>
                <a:lnTo>
                  <a:pt x="1935" y="283"/>
                </a:lnTo>
                <a:lnTo>
                  <a:pt x="1935" y="284"/>
                </a:lnTo>
                <a:lnTo>
                  <a:pt x="1934" y="285"/>
                </a:lnTo>
                <a:lnTo>
                  <a:pt x="1932" y="286"/>
                </a:lnTo>
                <a:lnTo>
                  <a:pt x="1932" y="286"/>
                </a:lnTo>
                <a:lnTo>
                  <a:pt x="1899" y="299"/>
                </a:lnTo>
                <a:lnTo>
                  <a:pt x="1876" y="308"/>
                </a:lnTo>
                <a:lnTo>
                  <a:pt x="1866" y="311"/>
                </a:lnTo>
                <a:lnTo>
                  <a:pt x="1858" y="313"/>
                </a:lnTo>
                <a:lnTo>
                  <a:pt x="1858" y="313"/>
                </a:lnTo>
                <a:lnTo>
                  <a:pt x="1847" y="315"/>
                </a:lnTo>
                <a:lnTo>
                  <a:pt x="1839" y="317"/>
                </a:lnTo>
                <a:lnTo>
                  <a:pt x="1836" y="320"/>
                </a:lnTo>
                <a:lnTo>
                  <a:pt x="1835" y="321"/>
                </a:lnTo>
                <a:lnTo>
                  <a:pt x="1835" y="321"/>
                </a:lnTo>
                <a:lnTo>
                  <a:pt x="1812" y="316"/>
                </a:lnTo>
                <a:lnTo>
                  <a:pt x="1789" y="309"/>
                </a:lnTo>
                <a:lnTo>
                  <a:pt x="1762" y="303"/>
                </a:lnTo>
                <a:lnTo>
                  <a:pt x="1762" y="303"/>
                </a:lnTo>
                <a:lnTo>
                  <a:pt x="1753" y="301"/>
                </a:lnTo>
                <a:lnTo>
                  <a:pt x="1739" y="297"/>
                </a:lnTo>
                <a:lnTo>
                  <a:pt x="1697" y="293"/>
                </a:lnTo>
                <a:lnTo>
                  <a:pt x="1646" y="287"/>
                </a:lnTo>
                <a:lnTo>
                  <a:pt x="1590" y="282"/>
                </a:lnTo>
                <a:lnTo>
                  <a:pt x="1488" y="274"/>
                </a:lnTo>
                <a:lnTo>
                  <a:pt x="1444" y="270"/>
                </a:lnTo>
                <a:lnTo>
                  <a:pt x="1293" y="276"/>
                </a:lnTo>
                <a:lnTo>
                  <a:pt x="1293" y="276"/>
                </a:lnTo>
                <a:lnTo>
                  <a:pt x="1266" y="262"/>
                </a:lnTo>
                <a:lnTo>
                  <a:pt x="1247" y="254"/>
                </a:lnTo>
                <a:lnTo>
                  <a:pt x="1241" y="249"/>
                </a:lnTo>
                <a:lnTo>
                  <a:pt x="1240" y="248"/>
                </a:lnTo>
                <a:lnTo>
                  <a:pt x="1239" y="247"/>
                </a:lnTo>
                <a:lnTo>
                  <a:pt x="1239" y="247"/>
                </a:lnTo>
                <a:lnTo>
                  <a:pt x="1242" y="242"/>
                </a:lnTo>
                <a:lnTo>
                  <a:pt x="1248" y="238"/>
                </a:lnTo>
                <a:lnTo>
                  <a:pt x="1256" y="233"/>
                </a:lnTo>
                <a:lnTo>
                  <a:pt x="1256" y="233"/>
                </a:lnTo>
                <a:lnTo>
                  <a:pt x="1409" y="229"/>
                </a:lnTo>
                <a:lnTo>
                  <a:pt x="1515" y="226"/>
                </a:lnTo>
                <a:lnTo>
                  <a:pt x="1551" y="223"/>
                </a:lnTo>
                <a:lnTo>
                  <a:pt x="1566" y="222"/>
                </a:lnTo>
                <a:lnTo>
                  <a:pt x="1566" y="222"/>
                </a:lnTo>
                <a:lnTo>
                  <a:pt x="1578" y="217"/>
                </a:lnTo>
                <a:lnTo>
                  <a:pt x="1598" y="206"/>
                </a:lnTo>
                <a:lnTo>
                  <a:pt x="1608" y="200"/>
                </a:lnTo>
                <a:lnTo>
                  <a:pt x="1617" y="192"/>
                </a:lnTo>
                <a:lnTo>
                  <a:pt x="1625" y="184"/>
                </a:lnTo>
                <a:lnTo>
                  <a:pt x="1628" y="181"/>
                </a:lnTo>
                <a:lnTo>
                  <a:pt x="1630" y="177"/>
                </a:lnTo>
                <a:lnTo>
                  <a:pt x="1630" y="177"/>
                </a:lnTo>
                <a:lnTo>
                  <a:pt x="1635" y="164"/>
                </a:lnTo>
                <a:lnTo>
                  <a:pt x="1639" y="153"/>
                </a:lnTo>
                <a:lnTo>
                  <a:pt x="1640" y="144"/>
                </a:lnTo>
                <a:lnTo>
                  <a:pt x="1639" y="140"/>
                </a:lnTo>
                <a:lnTo>
                  <a:pt x="1638" y="137"/>
                </a:lnTo>
                <a:lnTo>
                  <a:pt x="1638" y="137"/>
                </a:lnTo>
                <a:lnTo>
                  <a:pt x="1627" y="124"/>
                </a:lnTo>
                <a:lnTo>
                  <a:pt x="1615" y="110"/>
                </a:lnTo>
                <a:lnTo>
                  <a:pt x="1592" y="89"/>
                </a:lnTo>
                <a:lnTo>
                  <a:pt x="1592" y="89"/>
                </a:lnTo>
                <a:lnTo>
                  <a:pt x="1564" y="63"/>
                </a:lnTo>
                <a:lnTo>
                  <a:pt x="1550" y="51"/>
                </a:lnTo>
                <a:lnTo>
                  <a:pt x="1535" y="40"/>
                </a:lnTo>
                <a:lnTo>
                  <a:pt x="1521" y="31"/>
                </a:lnTo>
                <a:lnTo>
                  <a:pt x="1508" y="23"/>
                </a:lnTo>
                <a:lnTo>
                  <a:pt x="1496" y="17"/>
                </a:lnTo>
                <a:lnTo>
                  <a:pt x="1486" y="15"/>
                </a:lnTo>
                <a:lnTo>
                  <a:pt x="1486" y="15"/>
                </a:lnTo>
                <a:lnTo>
                  <a:pt x="1394" y="5"/>
                </a:lnTo>
                <a:lnTo>
                  <a:pt x="1343" y="0"/>
                </a:lnTo>
                <a:lnTo>
                  <a:pt x="1327" y="0"/>
                </a:lnTo>
                <a:lnTo>
                  <a:pt x="1323" y="0"/>
                </a:lnTo>
                <a:lnTo>
                  <a:pt x="1322" y="2"/>
                </a:lnTo>
                <a:lnTo>
                  <a:pt x="1322" y="2"/>
                </a:lnTo>
                <a:lnTo>
                  <a:pt x="1323" y="3"/>
                </a:lnTo>
                <a:lnTo>
                  <a:pt x="1327" y="5"/>
                </a:lnTo>
                <a:lnTo>
                  <a:pt x="1339" y="9"/>
                </a:lnTo>
                <a:lnTo>
                  <a:pt x="1374" y="18"/>
                </a:lnTo>
                <a:lnTo>
                  <a:pt x="1426" y="31"/>
                </a:lnTo>
                <a:lnTo>
                  <a:pt x="1426" y="31"/>
                </a:lnTo>
                <a:lnTo>
                  <a:pt x="1426" y="34"/>
                </a:lnTo>
                <a:lnTo>
                  <a:pt x="1427" y="41"/>
                </a:lnTo>
                <a:lnTo>
                  <a:pt x="1430" y="46"/>
                </a:lnTo>
                <a:lnTo>
                  <a:pt x="1434" y="52"/>
                </a:lnTo>
                <a:lnTo>
                  <a:pt x="1439" y="59"/>
                </a:lnTo>
                <a:lnTo>
                  <a:pt x="1447" y="65"/>
                </a:lnTo>
                <a:lnTo>
                  <a:pt x="1447" y="65"/>
                </a:lnTo>
                <a:lnTo>
                  <a:pt x="1466" y="82"/>
                </a:lnTo>
                <a:lnTo>
                  <a:pt x="1484" y="100"/>
                </a:lnTo>
                <a:lnTo>
                  <a:pt x="1496" y="114"/>
                </a:lnTo>
                <a:lnTo>
                  <a:pt x="1498" y="118"/>
                </a:lnTo>
                <a:lnTo>
                  <a:pt x="1498" y="118"/>
                </a:lnTo>
                <a:lnTo>
                  <a:pt x="1497" y="119"/>
                </a:lnTo>
                <a:lnTo>
                  <a:pt x="1497" y="119"/>
                </a:lnTo>
                <a:lnTo>
                  <a:pt x="1479" y="118"/>
                </a:lnTo>
                <a:lnTo>
                  <a:pt x="1444" y="120"/>
                </a:lnTo>
                <a:lnTo>
                  <a:pt x="1421" y="123"/>
                </a:lnTo>
                <a:lnTo>
                  <a:pt x="1397" y="126"/>
                </a:lnTo>
                <a:lnTo>
                  <a:pt x="1372" y="131"/>
                </a:lnTo>
                <a:lnTo>
                  <a:pt x="1345" y="137"/>
                </a:lnTo>
                <a:lnTo>
                  <a:pt x="1345" y="137"/>
                </a:lnTo>
                <a:lnTo>
                  <a:pt x="1321" y="145"/>
                </a:lnTo>
                <a:lnTo>
                  <a:pt x="1298" y="152"/>
                </a:lnTo>
                <a:lnTo>
                  <a:pt x="1260" y="166"/>
                </a:lnTo>
                <a:lnTo>
                  <a:pt x="1233" y="177"/>
                </a:lnTo>
                <a:lnTo>
                  <a:pt x="1218" y="185"/>
                </a:lnTo>
                <a:lnTo>
                  <a:pt x="1218" y="185"/>
                </a:lnTo>
                <a:lnTo>
                  <a:pt x="1168" y="209"/>
                </a:lnTo>
                <a:lnTo>
                  <a:pt x="1168" y="209"/>
                </a:lnTo>
                <a:lnTo>
                  <a:pt x="1166" y="211"/>
                </a:lnTo>
                <a:lnTo>
                  <a:pt x="1162" y="214"/>
                </a:lnTo>
                <a:lnTo>
                  <a:pt x="1159" y="215"/>
                </a:lnTo>
                <a:lnTo>
                  <a:pt x="1155" y="217"/>
                </a:lnTo>
                <a:lnTo>
                  <a:pt x="1151" y="218"/>
                </a:lnTo>
                <a:lnTo>
                  <a:pt x="1146" y="217"/>
                </a:lnTo>
                <a:lnTo>
                  <a:pt x="1146" y="21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pptxe96_カニのシルエット</dc:title>
  <dc:subject>pptxe96_カニのシルエット</dc:subject>
  <dc:creator>でじけろお</dc:creator>
  <cp:revision>1</cp:revision>
  <dcterms:created xsi:type="dcterms:W3CDTF">2018-05-20T00:31:01Z</dcterms:created>
  <dcterms:modified xsi:type="dcterms:W3CDTF">2020-10-03T15:08:29Z</dcterms:modified>
  <cp:version>1</cp:version>
</cp:coreProperties>
</file>