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76066C2-EE78-4A49-9A11-A9A8AE95D526}"/>
              </a:ext>
            </a:extLst>
          </p:cNvPr>
          <p:cNvGrpSpPr/>
          <p:nvPr/>
        </p:nvGrpSpPr>
        <p:grpSpPr>
          <a:xfrm>
            <a:off x="1074997" y="922620"/>
            <a:ext cx="1873972" cy="2489730"/>
            <a:chOff x="5077301" y="226784"/>
            <a:chExt cx="2638782" cy="350584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648B0A6-8F2B-4342-9A8A-776B7D05568A}"/>
                </a:ext>
              </a:extLst>
            </p:cNvPr>
            <p:cNvGrpSpPr/>
            <p:nvPr/>
          </p:nvGrpSpPr>
          <p:grpSpPr>
            <a:xfrm>
              <a:off x="6075981" y="517155"/>
              <a:ext cx="1640102" cy="3215474"/>
              <a:chOff x="5263263" y="517155"/>
              <a:chExt cx="1640102" cy="3215474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6242AD2C-F2B3-4CF5-9546-947BD00E546C}"/>
                  </a:ext>
                </a:extLst>
              </p:cNvPr>
              <p:cNvGrpSpPr/>
              <p:nvPr/>
            </p:nvGrpSpPr>
            <p:grpSpPr>
              <a:xfrm rot="1079896">
                <a:off x="5341473" y="1185646"/>
                <a:ext cx="881832" cy="916814"/>
                <a:chOff x="1773" y="4976889"/>
                <a:chExt cx="881832" cy="916814"/>
              </a:xfrm>
            </p:grpSpPr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B98A888F-094E-4D4E-A456-792394BBC04A}"/>
                    </a:ext>
                  </a:extLst>
                </p:cNvPr>
                <p:cNvSpPr/>
                <p:nvPr/>
              </p:nvSpPr>
              <p:spPr>
                <a:xfrm rot="20377347">
                  <a:off x="1773" y="4976889"/>
                  <a:ext cx="620221" cy="916814"/>
                </a:xfrm>
                <a:custGeom>
                  <a:avLst/>
                  <a:gdLst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85254 w 669849"/>
                    <a:gd name="connsiteY32" fmla="*/ 1292406 h 1297065"/>
                    <a:gd name="connsiteX33" fmla="*/ 261113 w 669849"/>
                    <a:gd name="connsiteY33" fmla="*/ 1293919 h 1297065"/>
                    <a:gd name="connsiteX34" fmla="*/ 244109 w 669849"/>
                    <a:gd name="connsiteY34" fmla="*/ 1297065 h 1297065"/>
                    <a:gd name="connsiteX35" fmla="*/ 142238 w 669849"/>
                    <a:gd name="connsiteY35" fmla="*/ 1203704 h 1297065"/>
                    <a:gd name="connsiteX36" fmla="*/ 142554 w 669849"/>
                    <a:gd name="connsiteY36" fmla="*/ 1200831 h 1297065"/>
                    <a:gd name="connsiteX37" fmla="*/ 176172 w 669849"/>
                    <a:gd name="connsiteY37" fmla="*/ 563049 h 1297065"/>
                    <a:gd name="connsiteX38" fmla="*/ 152512 w 669849"/>
                    <a:gd name="connsiteY38" fmla="*/ 550207 h 1297065"/>
                    <a:gd name="connsiteX39" fmla="*/ 84998 w 669849"/>
                    <a:gd name="connsiteY39" fmla="*/ 423228 h 1297065"/>
                    <a:gd name="connsiteX40" fmla="*/ 84998 w 669849"/>
                    <a:gd name="connsiteY40" fmla="*/ 373830 h 1297065"/>
                    <a:gd name="connsiteX41" fmla="*/ 86742 w 669849"/>
                    <a:gd name="connsiteY41" fmla="*/ 356537 h 1297065"/>
                    <a:gd name="connsiteX42" fmla="*/ 3846 w 669849"/>
                    <a:gd name="connsiteY42" fmla="*/ 212956 h 1297065"/>
                    <a:gd name="connsiteX43" fmla="*/ 981 w 669849"/>
                    <a:gd name="connsiteY43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61113 w 669849"/>
                    <a:gd name="connsiteY32" fmla="*/ 1293919 h 1297065"/>
                    <a:gd name="connsiteX33" fmla="*/ 244109 w 669849"/>
                    <a:gd name="connsiteY33" fmla="*/ 1297065 h 1297065"/>
                    <a:gd name="connsiteX34" fmla="*/ 142238 w 669849"/>
                    <a:gd name="connsiteY34" fmla="*/ 1203704 h 1297065"/>
                    <a:gd name="connsiteX35" fmla="*/ 142554 w 669849"/>
                    <a:gd name="connsiteY35" fmla="*/ 1200831 h 1297065"/>
                    <a:gd name="connsiteX36" fmla="*/ 176172 w 669849"/>
                    <a:gd name="connsiteY36" fmla="*/ 563049 h 1297065"/>
                    <a:gd name="connsiteX37" fmla="*/ 152512 w 669849"/>
                    <a:gd name="connsiteY37" fmla="*/ 550207 h 1297065"/>
                    <a:gd name="connsiteX38" fmla="*/ 84998 w 669849"/>
                    <a:gd name="connsiteY38" fmla="*/ 423228 h 1297065"/>
                    <a:gd name="connsiteX39" fmla="*/ 84998 w 669849"/>
                    <a:gd name="connsiteY39" fmla="*/ 373830 h 1297065"/>
                    <a:gd name="connsiteX40" fmla="*/ 86742 w 669849"/>
                    <a:gd name="connsiteY40" fmla="*/ 356537 h 1297065"/>
                    <a:gd name="connsiteX41" fmla="*/ 3846 w 669849"/>
                    <a:gd name="connsiteY41" fmla="*/ 212956 h 1297065"/>
                    <a:gd name="connsiteX42" fmla="*/ 981 w 669849"/>
                    <a:gd name="connsiteY42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24993 w 669849"/>
                    <a:gd name="connsiteY29" fmla="*/ 901578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42554 w 744600"/>
                    <a:gd name="connsiteY34" fmla="*/ 1200831 h 1297065"/>
                    <a:gd name="connsiteX35" fmla="*/ 176172 w 744600"/>
                    <a:gd name="connsiteY35" fmla="*/ 563049 h 1297065"/>
                    <a:gd name="connsiteX36" fmla="*/ 152512 w 744600"/>
                    <a:gd name="connsiteY36" fmla="*/ 550207 h 1297065"/>
                    <a:gd name="connsiteX37" fmla="*/ 84998 w 744600"/>
                    <a:gd name="connsiteY37" fmla="*/ 423228 h 1297065"/>
                    <a:gd name="connsiteX38" fmla="*/ 84998 w 744600"/>
                    <a:gd name="connsiteY38" fmla="*/ 373830 h 1297065"/>
                    <a:gd name="connsiteX39" fmla="*/ 86742 w 744600"/>
                    <a:gd name="connsiteY39" fmla="*/ 356537 h 1297065"/>
                    <a:gd name="connsiteX40" fmla="*/ 3846 w 744600"/>
                    <a:gd name="connsiteY40" fmla="*/ 212956 h 1297065"/>
                    <a:gd name="connsiteX41" fmla="*/ 981 w 744600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189354"/>
                    <a:gd name="connsiteX1" fmla="*/ 14340 w 744600"/>
                    <a:gd name="connsiteY1" fmla="*/ 173793 h 1189354"/>
                    <a:gd name="connsiteX2" fmla="*/ 25130 w 744600"/>
                    <a:gd name="connsiteY2" fmla="*/ 170164 h 1189354"/>
                    <a:gd name="connsiteX3" fmla="*/ 53503 w 744600"/>
                    <a:gd name="connsiteY3" fmla="*/ 184287 h 1189354"/>
                    <a:gd name="connsiteX4" fmla="*/ 118907 w 744600"/>
                    <a:gd name="connsiteY4" fmla="*/ 297571 h 1189354"/>
                    <a:gd name="connsiteX5" fmla="*/ 127646 w 744600"/>
                    <a:gd name="connsiteY5" fmla="*/ 290360 h 1189354"/>
                    <a:gd name="connsiteX6" fmla="*/ 74671 w 744600"/>
                    <a:gd name="connsiteY6" fmla="*/ 92654 h 1189354"/>
                    <a:gd name="connsiteX7" fmla="*/ 101256 w 744600"/>
                    <a:gd name="connsiteY7" fmla="*/ 46607 h 1189354"/>
                    <a:gd name="connsiteX8" fmla="*/ 116156 w 744600"/>
                    <a:gd name="connsiteY8" fmla="*/ 45673 h 1189354"/>
                    <a:gd name="connsiteX9" fmla="*/ 147302 w 744600"/>
                    <a:gd name="connsiteY9" fmla="*/ 73192 h 1189354"/>
                    <a:gd name="connsiteX10" fmla="*/ 200063 w 744600"/>
                    <a:gd name="connsiteY10" fmla="*/ 270096 h 1189354"/>
                    <a:gd name="connsiteX11" fmla="*/ 212526 w 744600"/>
                    <a:gd name="connsiteY11" fmla="*/ 270096 h 1189354"/>
                    <a:gd name="connsiteX12" fmla="*/ 212526 w 744600"/>
                    <a:gd name="connsiteY12" fmla="*/ 37597 h 1189354"/>
                    <a:gd name="connsiteX13" fmla="*/ 250123 w 744600"/>
                    <a:gd name="connsiteY13" fmla="*/ 0 h 1189354"/>
                    <a:gd name="connsiteX14" fmla="*/ 287720 w 744600"/>
                    <a:gd name="connsiteY14" fmla="*/ 37597 h 1189354"/>
                    <a:gd name="connsiteX15" fmla="*/ 287720 w 744600"/>
                    <a:gd name="connsiteY15" fmla="*/ 270096 h 1189354"/>
                    <a:gd name="connsiteX16" fmla="*/ 297761 w 744600"/>
                    <a:gd name="connsiteY16" fmla="*/ 270096 h 1189354"/>
                    <a:gd name="connsiteX17" fmla="*/ 350521 w 744600"/>
                    <a:gd name="connsiteY17" fmla="*/ 73192 h 1189354"/>
                    <a:gd name="connsiteX18" fmla="*/ 396568 w 744600"/>
                    <a:gd name="connsiteY18" fmla="*/ 46606 h 1189354"/>
                    <a:gd name="connsiteX19" fmla="*/ 423153 w 744600"/>
                    <a:gd name="connsiteY19" fmla="*/ 92653 h 1189354"/>
                    <a:gd name="connsiteX20" fmla="*/ 363685 w 744600"/>
                    <a:gd name="connsiteY20" fmla="*/ 316240 h 1189354"/>
                    <a:gd name="connsiteX21" fmla="*/ 369482 w 744600"/>
                    <a:gd name="connsiteY21" fmla="*/ 351385 h 1189354"/>
                    <a:gd name="connsiteX22" fmla="*/ 408103 w 744600"/>
                    <a:gd name="connsiteY22" fmla="*/ 358224 h 1189354"/>
                    <a:gd name="connsiteX23" fmla="*/ 483273 w 744600"/>
                    <a:gd name="connsiteY23" fmla="*/ 311225 h 1189354"/>
                    <a:gd name="connsiteX24" fmla="*/ 548186 w 744600"/>
                    <a:gd name="connsiteY24" fmla="*/ 328780 h 1189354"/>
                    <a:gd name="connsiteX25" fmla="*/ 522398 w 744600"/>
                    <a:gd name="connsiteY25" fmla="*/ 392869 h 1189354"/>
                    <a:gd name="connsiteX26" fmla="*/ 394046 w 744600"/>
                    <a:gd name="connsiteY26" fmla="*/ 482833 h 1189354"/>
                    <a:gd name="connsiteX27" fmla="*/ 338566 w 744600"/>
                    <a:gd name="connsiteY27" fmla="*/ 550207 h 1189354"/>
                    <a:gd name="connsiteX28" fmla="*/ 312041 w 744600"/>
                    <a:gd name="connsiteY28" fmla="*/ 562958 h 1189354"/>
                    <a:gd name="connsiteX29" fmla="*/ 324993 w 744600"/>
                    <a:gd name="connsiteY29" fmla="*/ 901578 h 1189354"/>
                    <a:gd name="connsiteX30" fmla="*/ 744600 w 744600"/>
                    <a:gd name="connsiteY30" fmla="*/ 917798 h 1189354"/>
                    <a:gd name="connsiteX31" fmla="*/ 669849 w 744600"/>
                    <a:gd name="connsiteY31" fmla="*/ 1189354 h 1189354"/>
                    <a:gd name="connsiteX32" fmla="*/ 299005 w 744600"/>
                    <a:gd name="connsiteY32" fmla="*/ 1055389 h 1189354"/>
                    <a:gd name="connsiteX33" fmla="*/ 151297 w 744600"/>
                    <a:gd name="connsiteY33" fmla="*/ 939884 h 1189354"/>
                    <a:gd name="connsiteX34" fmla="*/ 176172 w 744600"/>
                    <a:gd name="connsiteY34" fmla="*/ 563049 h 1189354"/>
                    <a:gd name="connsiteX35" fmla="*/ 152512 w 744600"/>
                    <a:gd name="connsiteY35" fmla="*/ 550207 h 1189354"/>
                    <a:gd name="connsiteX36" fmla="*/ 84998 w 744600"/>
                    <a:gd name="connsiteY36" fmla="*/ 423228 h 1189354"/>
                    <a:gd name="connsiteX37" fmla="*/ 84998 w 744600"/>
                    <a:gd name="connsiteY37" fmla="*/ 373830 h 1189354"/>
                    <a:gd name="connsiteX38" fmla="*/ 86742 w 744600"/>
                    <a:gd name="connsiteY38" fmla="*/ 356537 h 1189354"/>
                    <a:gd name="connsiteX39" fmla="*/ 3846 w 744600"/>
                    <a:gd name="connsiteY39" fmla="*/ 212956 h 1189354"/>
                    <a:gd name="connsiteX40" fmla="*/ 981 w 744600"/>
                    <a:gd name="connsiteY40" fmla="*/ 191201 h 1189354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99005 w 744600"/>
                    <a:gd name="connsiteY32" fmla="*/ 1055389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58053 w 744600"/>
                    <a:gd name="connsiteY32" fmla="*/ 1051812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3685 w 732934"/>
                    <a:gd name="connsiteY20" fmla="*/ 316240 h 1083428"/>
                    <a:gd name="connsiteX21" fmla="*/ 369482 w 732934"/>
                    <a:gd name="connsiteY21" fmla="*/ 351385 h 1083428"/>
                    <a:gd name="connsiteX22" fmla="*/ 408103 w 732934"/>
                    <a:gd name="connsiteY22" fmla="*/ 358224 h 1083428"/>
                    <a:gd name="connsiteX23" fmla="*/ 483273 w 732934"/>
                    <a:gd name="connsiteY23" fmla="*/ 311225 h 1083428"/>
                    <a:gd name="connsiteX24" fmla="*/ 548186 w 732934"/>
                    <a:gd name="connsiteY24" fmla="*/ 328780 h 1083428"/>
                    <a:gd name="connsiteX25" fmla="*/ 522398 w 732934"/>
                    <a:gd name="connsiteY25" fmla="*/ 392869 h 1083428"/>
                    <a:gd name="connsiteX26" fmla="*/ 394046 w 732934"/>
                    <a:gd name="connsiteY26" fmla="*/ 482833 h 1083428"/>
                    <a:gd name="connsiteX27" fmla="*/ 338566 w 732934"/>
                    <a:gd name="connsiteY27" fmla="*/ 550207 h 1083428"/>
                    <a:gd name="connsiteX28" fmla="*/ 312041 w 732934"/>
                    <a:gd name="connsiteY28" fmla="*/ 562958 h 1083428"/>
                    <a:gd name="connsiteX29" fmla="*/ 324993 w 732934"/>
                    <a:gd name="connsiteY29" fmla="*/ 901578 h 1083428"/>
                    <a:gd name="connsiteX30" fmla="*/ 732934 w 732934"/>
                    <a:gd name="connsiteY30" fmla="*/ 924534 h 1083428"/>
                    <a:gd name="connsiteX31" fmla="*/ 725348 w 732934"/>
                    <a:gd name="connsiteY31" fmla="*/ 1083428 h 1083428"/>
                    <a:gd name="connsiteX32" fmla="*/ 258053 w 732934"/>
                    <a:gd name="connsiteY32" fmla="*/ 1051812 h 1083428"/>
                    <a:gd name="connsiteX33" fmla="*/ 151297 w 732934"/>
                    <a:gd name="connsiteY33" fmla="*/ 939884 h 1083428"/>
                    <a:gd name="connsiteX34" fmla="*/ 176172 w 732934"/>
                    <a:gd name="connsiteY34" fmla="*/ 563049 h 1083428"/>
                    <a:gd name="connsiteX35" fmla="*/ 152512 w 732934"/>
                    <a:gd name="connsiteY35" fmla="*/ 550207 h 1083428"/>
                    <a:gd name="connsiteX36" fmla="*/ 84998 w 732934"/>
                    <a:gd name="connsiteY36" fmla="*/ 423228 h 1083428"/>
                    <a:gd name="connsiteX37" fmla="*/ 84998 w 732934"/>
                    <a:gd name="connsiteY37" fmla="*/ 373830 h 1083428"/>
                    <a:gd name="connsiteX38" fmla="*/ 86742 w 732934"/>
                    <a:gd name="connsiteY38" fmla="*/ 356537 h 1083428"/>
                    <a:gd name="connsiteX39" fmla="*/ 3846 w 732934"/>
                    <a:gd name="connsiteY39" fmla="*/ 212956 h 1083428"/>
                    <a:gd name="connsiteX40" fmla="*/ 981 w 732934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86742 w 732934"/>
                    <a:gd name="connsiteY37" fmla="*/ 356537 h 1083428"/>
                    <a:gd name="connsiteX38" fmla="*/ 3846 w 732934"/>
                    <a:gd name="connsiteY38" fmla="*/ 212956 h 1083428"/>
                    <a:gd name="connsiteX39" fmla="*/ 981 w 732934"/>
                    <a:gd name="connsiteY39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3846 w 732934"/>
                    <a:gd name="connsiteY37" fmla="*/ 212956 h 1083428"/>
                    <a:gd name="connsiteX38" fmla="*/ 981 w 732934"/>
                    <a:gd name="connsiteY38" fmla="*/ 191201 h 108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32934" h="1083428">
                      <a:moveTo>
                        <a:pt x="981" y="191201"/>
                      </a:moveTo>
                      <a:cubicBezTo>
                        <a:pt x="2881" y="184114"/>
                        <a:pt x="7483" y="177751"/>
                        <a:pt x="14340" y="173793"/>
                      </a:cubicBezTo>
                      <a:cubicBezTo>
                        <a:pt x="17767" y="171814"/>
                        <a:pt x="21434" y="170623"/>
                        <a:pt x="25130" y="170164"/>
                      </a:cubicBezTo>
                      <a:cubicBezTo>
                        <a:pt x="36218" y="168789"/>
                        <a:pt x="47565" y="174003"/>
                        <a:pt x="53503" y="184287"/>
                      </a:cubicBezTo>
                      <a:lnTo>
                        <a:pt x="118907" y="297571"/>
                      </a:lnTo>
                      <a:lnTo>
                        <a:pt x="127646" y="290360"/>
                      </a:lnTo>
                      <a:lnTo>
                        <a:pt x="74671" y="92654"/>
                      </a:lnTo>
                      <a:cubicBezTo>
                        <a:pt x="69296" y="72596"/>
                        <a:pt x="81199" y="51981"/>
                        <a:pt x="101256" y="46607"/>
                      </a:cubicBezTo>
                      <a:cubicBezTo>
                        <a:pt x="106270" y="45263"/>
                        <a:pt x="111319" y="44999"/>
                        <a:pt x="116156" y="45673"/>
                      </a:cubicBezTo>
                      <a:cubicBezTo>
                        <a:pt x="130668" y="47694"/>
                        <a:pt x="143272" y="58149"/>
                        <a:pt x="147302" y="73192"/>
                      </a:cubicBezTo>
                      <a:lnTo>
                        <a:pt x="200063" y="270096"/>
                      </a:lnTo>
                      <a:lnTo>
                        <a:pt x="212526" y="270096"/>
                      </a:lnTo>
                      <a:lnTo>
                        <a:pt x="212526" y="37597"/>
                      </a:lnTo>
                      <a:cubicBezTo>
                        <a:pt x="212526" y="16833"/>
                        <a:pt x="229359" y="0"/>
                        <a:pt x="250123" y="0"/>
                      </a:cubicBezTo>
                      <a:cubicBezTo>
                        <a:pt x="270887" y="0"/>
                        <a:pt x="287720" y="16833"/>
                        <a:pt x="287720" y="37597"/>
                      </a:cubicBezTo>
                      <a:lnTo>
                        <a:pt x="287720" y="270096"/>
                      </a:lnTo>
                      <a:lnTo>
                        <a:pt x="297761" y="270096"/>
                      </a:lnTo>
                      <a:lnTo>
                        <a:pt x="350521" y="73192"/>
                      </a:lnTo>
                      <a:cubicBezTo>
                        <a:pt x="355896" y="53135"/>
                        <a:pt x="376511" y="41232"/>
                        <a:pt x="396568" y="46606"/>
                      </a:cubicBezTo>
                      <a:cubicBezTo>
                        <a:pt x="416625" y="51981"/>
                        <a:pt x="428527" y="72596"/>
                        <a:pt x="423153" y="92653"/>
                      </a:cubicBezTo>
                      <a:lnTo>
                        <a:pt x="369482" y="351385"/>
                      </a:lnTo>
                      <a:cubicBezTo>
                        <a:pt x="376886" y="366615"/>
                        <a:pt x="399620" y="363628"/>
                        <a:pt x="408103" y="358224"/>
                      </a:cubicBezTo>
                      <a:lnTo>
                        <a:pt x="483273" y="311225"/>
                      </a:lnTo>
                      <a:cubicBezTo>
                        <a:pt x="505137" y="298602"/>
                        <a:pt x="535078" y="306116"/>
                        <a:pt x="548186" y="328780"/>
                      </a:cubicBezTo>
                      <a:cubicBezTo>
                        <a:pt x="561293" y="351443"/>
                        <a:pt x="544261" y="380246"/>
                        <a:pt x="522398" y="392869"/>
                      </a:cubicBezTo>
                      <a:lnTo>
                        <a:pt x="394046" y="482833"/>
                      </a:lnTo>
                      <a:cubicBezTo>
                        <a:pt x="382423" y="510314"/>
                        <a:pt x="363006" y="533696"/>
                        <a:pt x="338566" y="550207"/>
                      </a:cubicBezTo>
                      <a:lnTo>
                        <a:pt x="312041" y="562958"/>
                      </a:lnTo>
                      <a:lnTo>
                        <a:pt x="324993" y="901578"/>
                      </a:lnTo>
                      <a:lnTo>
                        <a:pt x="732934" y="924534"/>
                      </a:lnTo>
                      <a:lnTo>
                        <a:pt x="725348" y="1083428"/>
                      </a:lnTo>
                      <a:lnTo>
                        <a:pt x="258053" y="1051812"/>
                      </a:lnTo>
                      <a:cubicBezTo>
                        <a:pt x="201791" y="1051812"/>
                        <a:pt x="151297" y="991446"/>
                        <a:pt x="151297" y="939884"/>
                      </a:cubicBezTo>
                      <a:lnTo>
                        <a:pt x="176172" y="563049"/>
                      </a:lnTo>
                      <a:lnTo>
                        <a:pt x="152512" y="550207"/>
                      </a:lnTo>
                      <a:cubicBezTo>
                        <a:pt x="111779" y="522688"/>
                        <a:pt x="84998" y="476085"/>
                        <a:pt x="84998" y="423228"/>
                      </a:cubicBezTo>
                      <a:lnTo>
                        <a:pt x="84998" y="373830"/>
                      </a:lnTo>
                      <a:lnTo>
                        <a:pt x="3846" y="212956"/>
                      </a:lnTo>
                      <a:cubicBezTo>
                        <a:pt x="-113" y="206100"/>
                        <a:pt x="-918" y="198289"/>
                        <a:pt x="981" y="19120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正方形/長方形 61">
                  <a:extLst>
                    <a:ext uri="{FF2B5EF4-FFF2-40B4-BE49-F238E27FC236}">
                      <a16:creationId xmlns:a16="http://schemas.microsoft.com/office/drawing/2014/main" id="{799B94DF-EF0A-4012-B5DC-BC9954F866C9}"/>
                    </a:ext>
                  </a:extLst>
                </p:cNvPr>
                <p:cNvSpPr/>
                <p:nvPr/>
              </p:nvSpPr>
              <p:spPr>
                <a:xfrm rot="20555398">
                  <a:off x="473004" y="5646225"/>
                  <a:ext cx="410601" cy="223082"/>
                </a:xfrm>
                <a:custGeom>
                  <a:avLst/>
                  <a:gdLst>
                    <a:gd name="connsiteX0" fmla="*/ 0 w 441595"/>
                    <a:gd name="connsiteY0" fmla="*/ 0 h 223082"/>
                    <a:gd name="connsiteX1" fmla="*/ 441595 w 441595"/>
                    <a:gd name="connsiteY1" fmla="*/ 0 h 223082"/>
                    <a:gd name="connsiteX2" fmla="*/ 441595 w 441595"/>
                    <a:gd name="connsiteY2" fmla="*/ 223082 h 223082"/>
                    <a:gd name="connsiteX3" fmla="*/ 0 w 441595"/>
                    <a:gd name="connsiteY3" fmla="*/ 223082 h 223082"/>
                    <a:gd name="connsiteX4" fmla="*/ 0 w 441595"/>
                    <a:gd name="connsiteY4" fmla="*/ 0 h 223082"/>
                    <a:gd name="connsiteX0" fmla="*/ 0 w 493132"/>
                    <a:gd name="connsiteY0" fmla="*/ 0 h 223082"/>
                    <a:gd name="connsiteX1" fmla="*/ 441595 w 493132"/>
                    <a:gd name="connsiteY1" fmla="*/ 0 h 223082"/>
                    <a:gd name="connsiteX2" fmla="*/ 493132 w 493132"/>
                    <a:gd name="connsiteY2" fmla="*/ 102076 h 223082"/>
                    <a:gd name="connsiteX3" fmla="*/ 441595 w 493132"/>
                    <a:gd name="connsiteY3" fmla="*/ 223082 h 223082"/>
                    <a:gd name="connsiteX4" fmla="*/ 0 w 493132"/>
                    <a:gd name="connsiteY4" fmla="*/ 223082 h 223082"/>
                    <a:gd name="connsiteX5" fmla="*/ 0 w 493132"/>
                    <a:gd name="connsiteY5" fmla="*/ 0 h 223082"/>
                    <a:gd name="connsiteX0" fmla="*/ 493132 w 584572"/>
                    <a:gd name="connsiteY0" fmla="*/ 102076 h 223082"/>
                    <a:gd name="connsiteX1" fmla="*/ 441595 w 584572"/>
                    <a:gd name="connsiteY1" fmla="*/ 223082 h 223082"/>
                    <a:gd name="connsiteX2" fmla="*/ 0 w 584572"/>
                    <a:gd name="connsiteY2" fmla="*/ 223082 h 223082"/>
                    <a:gd name="connsiteX3" fmla="*/ 0 w 584572"/>
                    <a:gd name="connsiteY3" fmla="*/ 0 h 223082"/>
                    <a:gd name="connsiteX4" fmla="*/ 441595 w 584572"/>
                    <a:gd name="connsiteY4" fmla="*/ 0 h 223082"/>
                    <a:gd name="connsiteX5" fmla="*/ 584572 w 584572"/>
                    <a:gd name="connsiteY5" fmla="*/ 193516 h 223082"/>
                    <a:gd name="connsiteX0" fmla="*/ 493132 w 493132"/>
                    <a:gd name="connsiteY0" fmla="*/ 102076 h 223082"/>
                    <a:gd name="connsiteX1" fmla="*/ 441595 w 493132"/>
                    <a:gd name="connsiteY1" fmla="*/ 223082 h 223082"/>
                    <a:gd name="connsiteX2" fmla="*/ 0 w 493132"/>
                    <a:gd name="connsiteY2" fmla="*/ 223082 h 223082"/>
                    <a:gd name="connsiteX3" fmla="*/ 0 w 493132"/>
                    <a:gd name="connsiteY3" fmla="*/ 0 h 223082"/>
                    <a:gd name="connsiteX4" fmla="*/ 441595 w 493132"/>
                    <a:gd name="connsiteY4" fmla="*/ 0 h 223082"/>
                    <a:gd name="connsiteX0" fmla="*/ 441595 w 441595"/>
                    <a:gd name="connsiteY0" fmla="*/ 223082 h 223082"/>
                    <a:gd name="connsiteX1" fmla="*/ 0 w 441595"/>
                    <a:gd name="connsiteY1" fmla="*/ 223082 h 223082"/>
                    <a:gd name="connsiteX2" fmla="*/ 0 w 441595"/>
                    <a:gd name="connsiteY2" fmla="*/ 0 h 223082"/>
                    <a:gd name="connsiteX3" fmla="*/ 441595 w 441595"/>
                    <a:gd name="connsiteY3" fmla="*/ 0 h 223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41595" h="223082">
                      <a:moveTo>
                        <a:pt x="441595" y="223082"/>
                      </a:moveTo>
                      <a:lnTo>
                        <a:pt x="0" y="223082"/>
                      </a:lnTo>
                      <a:lnTo>
                        <a:pt x="0" y="0"/>
                      </a:lnTo>
                      <a:lnTo>
                        <a:pt x="441595" y="0"/>
                      </a:lnTo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41C0E7E6-F97B-4E0F-B3D9-AA6BB5A16E2C}"/>
                  </a:ext>
                </a:extLst>
              </p:cNvPr>
              <p:cNvSpPr/>
              <p:nvPr/>
            </p:nvSpPr>
            <p:spPr>
              <a:xfrm rot="10800000">
                <a:off x="6069198" y="3020641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8C1DEF87-B6CB-4FED-BAA6-07552302EF06}"/>
                  </a:ext>
                </a:extLst>
              </p:cNvPr>
              <p:cNvSpPr/>
              <p:nvPr/>
            </p:nvSpPr>
            <p:spPr>
              <a:xfrm>
                <a:off x="5909864" y="3520582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5FCCF1D5-6F8E-4943-A863-C2AFCFE32CE9}"/>
                  </a:ext>
                </a:extLst>
              </p:cNvPr>
              <p:cNvSpPr/>
              <p:nvPr/>
            </p:nvSpPr>
            <p:spPr>
              <a:xfrm rot="10800000">
                <a:off x="6137892" y="3060400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F6C4D56-E947-489D-8188-3D79CBE2C3C1}"/>
                  </a:ext>
                </a:extLst>
              </p:cNvPr>
              <p:cNvSpPr/>
              <p:nvPr/>
            </p:nvSpPr>
            <p:spPr>
              <a:xfrm>
                <a:off x="5978559" y="356034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63876B5E-8E06-4391-BCD6-9E464CB714AF}"/>
                  </a:ext>
                </a:extLst>
              </p:cNvPr>
              <p:cNvSpPr/>
              <p:nvPr/>
            </p:nvSpPr>
            <p:spPr>
              <a:xfrm>
                <a:off x="6112200" y="1619020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DD9039C3-D8C6-435E-B16F-10D098798009}"/>
                  </a:ext>
                </a:extLst>
              </p:cNvPr>
              <p:cNvSpPr/>
              <p:nvPr/>
            </p:nvSpPr>
            <p:spPr>
              <a:xfrm>
                <a:off x="5908998" y="2636464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741B7B92-11AD-4BF7-8AA0-3953C83E0116}"/>
                  </a:ext>
                </a:extLst>
              </p:cNvPr>
              <p:cNvSpPr/>
              <p:nvPr/>
            </p:nvSpPr>
            <p:spPr>
              <a:xfrm>
                <a:off x="5959800" y="1840034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5B696EBF-6809-4E71-8DAA-04B3F90CCE9C}"/>
                  </a:ext>
                </a:extLst>
              </p:cNvPr>
              <p:cNvSpPr/>
              <p:nvPr/>
            </p:nvSpPr>
            <p:spPr>
              <a:xfrm rot="1800000">
                <a:off x="5672655" y="914097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7E51692B-99A9-46EF-8269-0FB0D2045513}"/>
                  </a:ext>
                </a:extLst>
              </p:cNvPr>
              <p:cNvSpPr/>
              <p:nvPr/>
            </p:nvSpPr>
            <p:spPr>
              <a:xfrm rot="1800000">
                <a:off x="5728633" y="578616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351341 w 1112808"/>
                  <a:gd name="connsiteY9" fmla="*/ 1111309 h 1204554"/>
                  <a:gd name="connsiteX10" fmla="*/ 377425 w 1112808"/>
                  <a:gd name="connsiteY10" fmla="*/ 977919 h 1204554"/>
                  <a:gd name="connsiteX11" fmla="*/ 135789 w 1112808"/>
                  <a:gd name="connsiteY11" fmla="*/ 863905 h 1204554"/>
                  <a:gd name="connsiteX12" fmla="*/ 62641 w 1112808"/>
                  <a:gd name="connsiteY12" fmla="*/ 897553 h 1204554"/>
                  <a:gd name="connsiteX13" fmla="*/ 57412 w 1112808"/>
                  <a:gd name="connsiteY13" fmla="*/ 902732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10440" y="1151820"/>
                    </a:lnTo>
                    <a:lnTo>
                      <a:pt x="351341" y="1111309"/>
                    </a:lnTo>
                    <a:cubicBezTo>
                      <a:pt x="378894" y="1071578"/>
                      <a:pt x="389766" y="1023975"/>
                      <a:pt x="377425" y="977919"/>
                    </a:cubicBezTo>
                    <a:cubicBezTo>
                      <a:pt x="352743" y="885806"/>
                      <a:pt x="244559" y="834760"/>
                      <a:pt x="135789" y="863905"/>
                    </a:cubicBezTo>
                    <a:cubicBezTo>
                      <a:pt x="108597" y="871191"/>
                      <a:pt x="83942" y="882800"/>
                      <a:pt x="62641" y="897553"/>
                    </a:cubicBezTo>
                    <a:lnTo>
                      <a:pt x="57412" y="902732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C5350045-7919-44AD-9635-8D51513F1002}"/>
                  </a:ext>
                </a:extLst>
              </p:cNvPr>
              <p:cNvSpPr/>
              <p:nvPr/>
            </p:nvSpPr>
            <p:spPr>
              <a:xfrm rot="1800000">
                <a:off x="5862328" y="830499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D429758-D447-4184-9EF7-CE4EF4F2CF8F}"/>
                  </a:ext>
                </a:extLst>
              </p:cNvPr>
              <p:cNvSpPr/>
              <p:nvPr/>
            </p:nvSpPr>
            <p:spPr>
              <a:xfrm rot="1800000">
                <a:off x="5701318" y="517155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B061730-F93B-48BB-98E7-AFD06FC2EB5D}"/>
                  </a:ext>
                </a:extLst>
              </p:cNvPr>
              <p:cNvSpPr/>
              <p:nvPr/>
            </p:nvSpPr>
            <p:spPr>
              <a:xfrm rot="1800000">
                <a:off x="6261450" y="1131719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69B6CC2-21F6-47E4-AD79-5F1C7A0ECF97}"/>
                  </a:ext>
                </a:extLst>
              </p:cNvPr>
              <p:cNvSpPr/>
              <p:nvPr/>
            </p:nvSpPr>
            <p:spPr>
              <a:xfrm rot="1800000">
                <a:off x="6268578" y="115474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7CFD0B26-036B-4E8F-B2A7-B7B9E05452DA}"/>
                  </a:ext>
                </a:extLst>
              </p:cNvPr>
              <p:cNvSpPr/>
              <p:nvPr/>
            </p:nvSpPr>
            <p:spPr>
              <a:xfrm rot="1082521" flipH="1">
                <a:off x="6271248" y="753567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367F85C8-ED71-479F-A125-BCCE8DE3548B}"/>
                  </a:ext>
                </a:extLst>
              </p:cNvPr>
              <p:cNvSpPr/>
              <p:nvPr/>
            </p:nvSpPr>
            <p:spPr>
              <a:xfrm rot="6300000">
                <a:off x="6032188" y="708932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C6D8547B-7ADD-4A5C-B96B-B5B0B200A463}"/>
                  </a:ext>
                </a:extLst>
              </p:cNvPr>
              <p:cNvSpPr/>
              <p:nvPr/>
            </p:nvSpPr>
            <p:spPr>
              <a:xfrm rot="1800000">
                <a:off x="5929210" y="907261"/>
                <a:ext cx="69180" cy="6918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F5443EC7-22ED-46B8-94FC-DBECE89549DB}"/>
                  </a:ext>
                </a:extLst>
              </p:cNvPr>
              <p:cNvGrpSpPr/>
              <p:nvPr/>
            </p:nvGrpSpPr>
            <p:grpSpPr>
              <a:xfrm>
                <a:off x="5263263" y="1242425"/>
                <a:ext cx="881832" cy="916814"/>
                <a:chOff x="1773" y="4976889"/>
                <a:chExt cx="881832" cy="916814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323E24FA-321C-4583-AC19-C27145426968}"/>
                    </a:ext>
                  </a:extLst>
                </p:cNvPr>
                <p:cNvSpPr/>
                <p:nvPr/>
              </p:nvSpPr>
              <p:spPr>
                <a:xfrm rot="20377347">
                  <a:off x="1773" y="4976889"/>
                  <a:ext cx="620221" cy="916814"/>
                </a:xfrm>
                <a:custGeom>
                  <a:avLst/>
                  <a:gdLst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85254 w 669849"/>
                    <a:gd name="connsiteY32" fmla="*/ 1292406 h 1297065"/>
                    <a:gd name="connsiteX33" fmla="*/ 261113 w 669849"/>
                    <a:gd name="connsiteY33" fmla="*/ 1293919 h 1297065"/>
                    <a:gd name="connsiteX34" fmla="*/ 244109 w 669849"/>
                    <a:gd name="connsiteY34" fmla="*/ 1297065 h 1297065"/>
                    <a:gd name="connsiteX35" fmla="*/ 142238 w 669849"/>
                    <a:gd name="connsiteY35" fmla="*/ 1203704 h 1297065"/>
                    <a:gd name="connsiteX36" fmla="*/ 142554 w 669849"/>
                    <a:gd name="connsiteY36" fmla="*/ 1200831 h 1297065"/>
                    <a:gd name="connsiteX37" fmla="*/ 176172 w 669849"/>
                    <a:gd name="connsiteY37" fmla="*/ 563049 h 1297065"/>
                    <a:gd name="connsiteX38" fmla="*/ 152512 w 669849"/>
                    <a:gd name="connsiteY38" fmla="*/ 550207 h 1297065"/>
                    <a:gd name="connsiteX39" fmla="*/ 84998 w 669849"/>
                    <a:gd name="connsiteY39" fmla="*/ 423228 h 1297065"/>
                    <a:gd name="connsiteX40" fmla="*/ 84998 w 669849"/>
                    <a:gd name="connsiteY40" fmla="*/ 373830 h 1297065"/>
                    <a:gd name="connsiteX41" fmla="*/ 86742 w 669849"/>
                    <a:gd name="connsiteY41" fmla="*/ 356537 h 1297065"/>
                    <a:gd name="connsiteX42" fmla="*/ 3846 w 669849"/>
                    <a:gd name="connsiteY42" fmla="*/ 212956 h 1297065"/>
                    <a:gd name="connsiteX43" fmla="*/ 981 w 669849"/>
                    <a:gd name="connsiteY43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61113 w 669849"/>
                    <a:gd name="connsiteY32" fmla="*/ 1293919 h 1297065"/>
                    <a:gd name="connsiteX33" fmla="*/ 244109 w 669849"/>
                    <a:gd name="connsiteY33" fmla="*/ 1297065 h 1297065"/>
                    <a:gd name="connsiteX34" fmla="*/ 142238 w 669849"/>
                    <a:gd name="connsiteY34" fmla="*/ 1203704 h 1297065"/>
                    <a:gd name="connsiteX35" fmla="*/ 142554 w 669849"/>
                    <a:gd name="connsiteY35" fmla="*/ 1200831 h 1297065"/>
                    <a:gd name="connsiteX36" fmla="*/ 176172 w 669849"/>
                    <a:gd name="connsiteY36" fmla="*/ 563049 h 1297065"/>
                    <a:gd name="connsiteX37" fmla="*/ 152512 w 669849"/>
                    <a:gd name="connsiteY37" fmla="*/ 550207 h 1297065"/>
                    <a:gd name="connsiteX38" fmla="*/ 84998 w 669849"/>
                    <a:gd name="connsiteY38" fmla="*/ 423228 h 1297065"/>
                    <a:gd name="connsiteX39" fmla="*/ 84998 w 669849"/>
                    <a:gd name="connsiteY39" fmla="*/ 373830 h 1297065"/>
                    <a:gd name="connsiteX40" fmla="*/ 86742 w 669849"/>
                    <a:gd name="connsiteY40" fmla="*/ 356537 h 1297065"/>
                    <a:gd name="connsiteX41" fmla="*/ 3846 w 669849"/>
                    <a:gd name="connsiteY41" fmla="*/ 212956 h 1297065"/>
                    <a:gd name="connsiteX42" fmla="*/ 981 w 669849"/>
                    <a:gd name="connsiteY42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24993 w 669849"/>
                    <a:gd name="connsiteY29" fmla="*/ 901578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42554 w 744600"/>
                    <a:gd name="connsiteY34" fmla="*/ 1200831 h 1297065"/>
                    <a:gd name="connsiteX35" fmla="*/ 176172 w 744600"/>
                    <a:gd name="connsiteY35" fmla="*/ 563049 h 1297065"/>
                    <a:gd name="connsiteX36" fmla="*/ 152512 w 744600"/>
                    <a:gd name="connsiteY36" fmla="*/ 550207 h 1297065"/>
                    <a:gd name="connsiteX37" fmla="*/ 84998 w 744600"/>
                    <a:gd name="connsiteY37" fmla="*/ 423228 h 1297065"/>
                    <a:gd name="connsiteX38" fmla="*/ 84998 w 744600"/>
                    <a:gd name="connsiteY38" fmla="*/ 373830 h 1297065"/>
                    <a:gd name="connsiteX39" fmla="*/ 86742 w 744600"/>
                    <a:gd name="connsiteY39" fmla="*/ 356537 h 1297065"/>
                    <a:gd name="connsiteX40" fmla="*/ 3846 w 744600"/>
                    <a:gd name="connsiteY40" fmla="*/ 212956 h 1297065"/>
                    <a:gd name="connsiteX41" fmla="*/ 981 w 744600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189354"/>
                    <a:gd name="connsiteX1" fmla="*/ 14340 w 744600"/>
                    <a:gd name="connsiteY1" fmla="*/ 173793 h 1189354"/>
                    <a:gd name="connsiteX2" fmla="*/ 25130 w 744600"/>
                    <a:gd name="connsiteY2" fmla="*/ 170164 h 1189354"/>
                    <a:gd name="connsiteX3" fmla="*/ 53503 w 744600"/>
                    <a:gd name="connsiteY3" fmla="*/ 184287 h 1189354"/>
                    <a:gd name="connsiteX4" fmla="*/ 118907 w 744600"/>
                    <a:gd name="connsiteY4" fmla="*/ 297571 h 1189354"/>
                    <a:gd name="connsiteX5" fmla="*/ 127646 w 744600"/>
                    <a:gd name="connsiteY5" fmla="*/ 290360 h 1189354"/>
                    <a:gd name="connsiteX6" fmla="*/ 74671 w 744600"/>
                    <a:gd name="connsiteY6" fmla="*/ 92654 h 1189354"/>
                    <a:gd name="connsiteX7" fmla="*/ 101256 w 744600"/>
                    <a:gd name="connsiteY7" fmla="*/ 46607 h 1189354"/>
                    <a:gd name="connsiteX8" fmla="*/ 116156 w 744600"/>
                    <a:gd name="connsiteY8" fmla="*/ 45673 h 1189354"/>
                    <a:gd name="connsiteX9" fmla="*/ 147302 w 744600"/>
                    <a:gd name="connsiteY9" fmla="*/ 73192 h 1189354"/>
                    <a:gd name="connsiteX10" fmla="*/ 200063 w 744600"/>
                    <a:gd name="connsiteY10" fmla="*/ 270096 h 1189354"/>
                    <a:gd name="connsiteX11" fmla="*/ 212526 w 744600"/>
                    <a:gd name="connsiteY11" fmla="*/ 270096 h 1189354"/>
                    <a:gd name="connsiteX12" fmla="*/ 212526 w 744600"/>
                    <a:gd name="connsiteY12" fmla="*/ 37597 h 1189354"/>
                    <a:gd name="connsiteX13" fmla="*/ 250123 w 744600"/>
                    <a:gd name="connsiteY13" fmla="*/ 0 h 1189354"/>
                    <a:gd name="connsiteX14" fmla="*/ 287720 w 744600"/>
                    <a:gd name="connsiteY14" fmla="*/ 37597 h 1189354"/>
                    <a:gd name="connsiteX15" fmla="*/ 287720 w 744600"/>
                    <a:gd name="connsiteY15" fmla="*/ 270096 h 1189354"/>
                    <a:gd name="connsiteX16" fmla="*/ 297761 w 744600"/>
                    <a:gd name="connsiteY16" fmla="*/ 270096 h 1189354"/>
                    <a:gd name="connsiteX17" fmla="*/ 350521 w 744600"/>
                    <a:gd name="connsiteY17" fmla="*/ 73192 h 1189354"/>
                    <a:gd name="connsiteX18" fmla="*/ 396568 w 744600"/>
                    <a:gd name="connsiteY18" fmla="*/ 46606 h 1189354"/>
                    <a:gd name="connsiteX19" fmla="*/ 423153 w 744600"/>
                    <a:gd name="connsiteY19" fmla="*/ 92653 h 1189354"/>
                    <a:gd name="connsiteX20" fmla="*/ 363685 w 744600"/>
                    <a:gd name="connsiteY20" fmla="*/ 316240 h 1189354"/>
                    <a:gd name="connsiteX21" fmla="*/ 369482 w 744600"/>
                    <a:gd name="connsiteY21" fmla="*/ 351385 h 1189354"/>
                    <a:gd name="connsiteX22" fmla="*/ 408103 w 744600"/>
                    <a:gd name="connsiteY22" fmla="*/ 358224 h 1189354"/>
                    <a:gd name="connsiteX23" fmla="*/ 483273 w 744600"/>
                    <a:gd name="connsiteY23" fmla="*/ 311225 h 1189354"/>
                    <a:gd name="connsiteX24" fmla="*/ 548186 w 744600"/>
                    <a:gd name="connsiteY24" fmla="*/ 328780 h 1189354"/>
                    <a:gd name="connsiteX25" fmla="*/ 522398 w 744600"/>
                    <a:gd name="connsiteY25" fmla="*/ 392869 h 1189354"/>
                    <a:gd name="connsiteX26" fmla="*/ 394046 w 744600"/>
                    <a:gd name="connsiteY26" fmla="*/ 482833 h 1189354"/>
                    <a:gd name="connsiteX27" fmla="*/ 338566 w 744600"/>
                    <a:gd name="connsiteY27" fmla="*/ 550207 h 1189354"/>
                    <a:gd name="connsiteX28" fmla="*/ 312041 w 744600"/>
                    <a:gd name="connsiteY28" fmla="*/ 562958 h 1189354"/>
                    <a:gd name="connsiteX29" fmla="*/ 324993 w 744600"/>
                    <a:gd name="connsiteY29" fmla="*/ 901578 h 1189354"/>
                    <a:gd name="connsiteX30" fmla="*/ 744600 w 744600"/>
                    <a:gd name="connsiteY30" fmla="*/ 917798 h 1189354"/>
                    <a:gd name="connsiteX31" fmla="*/ 669849 w 744600"/>
                    <a:gd name="connsiteY31" fmla="*/ 1189354 h 1189354"/>
                    <a:gd name="connsiteX32" fmla="*/ 299005 w 744600"/>
                    <a:gd name="connsiteY32" fmla="*/ 1055389 h 1189354"/>
                    <a:gd name="connsiteX33" fmla="*/ 151297 w 744600"/>
                    <a:gd name="connsiteY33" fmla="*/ 939884 h 1189354"/>
                    <a:gd name="connsiteX34" fmla="*/ 176172 w 744600"/>
                    <a:gd name="connsiteY34" fmla="*/ 563049 h 1189354"/>
                    <a:gd name="connsiteX35" fmla="*/ 152512 w 744600"/>
                    <a:gd name="connsiteY35" fmla="*/ 550207 h 1189354"/>
                    <a:gd name="connsiteX36" fmla="*/ 84998 w 744600"/>
                    <a:gd name="connsiteY36" fmla="*/ 423228 h 1189354"/>
                    <a:gd name="connsiteX37" fmla="*/ 84998 w 744600"/>
                    <a:gd name="connsiteY37" fmla="*/ 373830 h 1189354"/>
                    <a:gd name="connsiteX38" fmla="*/ 86742 w 744600"/>
                    <a:gd name="connsiteY38" fmla="*/ 356537 h 1189354"/>
                    <a:gd name="connsiteX39" fmla="*/ 3846 w 744600"/>
                    <a:gd name="connsiteY39" fmla="*/ 212956 h 1189354"/>
                    <a:gd name="connsiteX40" fmla="*/ 981 w 744600"/>
                    <a:gd name="connsiteY40" fmla="*/ 191201 h 1189354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99005 w 744600"/>
                    <a:gd name="connsiteY32" fmla="*/ 1055389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58053 w 744600"/>
                    <a:gd name="connsiteY32" fmla="*/ 1051812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3685 w 732934"/>
                    <a:gd name="connsiteY20" fmla="*/ 316240 h 1083428"/>
                    <a:gd name="connsiteX21" fmla="*/ 369482 w 732934"/>
                    <a:gd name="connsiteY21" fmla="*/ 351385 h 1083428"/>
                    <a:gd name="connsiteX22" fmla="*/ 408103 w 732934"/>
                    <a:gd name="connsiteY22" fmla="*/ 358224 h 1083428"/>
                    <a:gd name="connsiteX23" fmla="*/ 483273 w 732934"/>
                    <a:gd name="connsiteY23" fmla="*/ 311225 h 1083428"/>
                    <a:gd name="connsiteX24" fmla="*/ 548186 w 732934"/>
                    <a:gd name="connsiteY24" fmla="*/ 328780 h 1083428"/>
                    <a:gd name="connsiteX25" fmla="*/ 522398 w 732934"/>
                    <a:gd name="connsiteY25" fmla="*/ 392869 h 1083428"/>
                    <a:gd name="connsiteX26" fmla="*/ 394046 w 732934"/>
                    <a:gd name="connsiteY26" fmla="*/ 482833 h 1083428"/>
                    <a:gd name="connsiteX27" fmla="*/ 338566 w 732934"/>
                    <a:gd name="connsiteY27" fmla="*/ 550207 h 1083428"/>
                    <a:gd name="connsiteX28" fmla="*/ 312041 w 732934"/>
                    <a:gd name="connsiteY28" fmla="*/ 562958 h 1083428"/>
                    <a:gd name="connsiteX29" fmla="*/ 324993 w 732934"/>
                    <a:gd name="connsiteY29" fmla="*/ 901578 h 1083428"/>
                    <a:gd name="connsiteX30" fmla="*/ 732934 w 732934"/>
                    <a:gd name="connsiteY30" fmla="*/ 924534 h 1083428"/>
                    <a:gd name="connsiteX31" fmla="*/ 725348 w 732934"/>
                    <a:gd name="connsiteY31" fmla="*/ 1083428 h 1083428"/>
                    <a:gd name="connsiteX32" fmla="*/ 258053 w 732934"/>
                    <a:gd name="connsiteY32" fmla="*/ 1051812 h 1083428"/>
                    <a:gd name="connsiteX33" fmla="*/ 151297 w 732934"/>
                    <a:gd name="connsiteY33" fmla="*/ 939884 h 1083428"/>
                    <a:gd name="connsiteX34" fmla="*/ 176172 w 732934"/>
                    <a:gd name="connsiteY34" fmla="*/ 563049 h 1083428"/>
                    <a:gd name="connsiteX35" fmla="*/ 152512 w 732934"/>
                    <a:gd name="connsiteY35" fmla="*/ 550207 h 1083428"/>
                    <a:gd name="connsiteX36" fmla="*/ 84998 w 732934"/>
                    <a:gd name="connsiteY36" fmla="*/ 423228 h 1083428"/>
                    <a:gd name="connsiteX37" fmla="*/ 84998 w 732934"/>
                    <a:gd name="connsiteY37" fmla="*/ 373830 h 1083428"/>
                    <a:gd name="connsiteX38" fmla="*/ 86742 w 732934"/>
                    <a:gd name="connsiteY38" fmla="*/ 356537 h 1083428"/>
                    <a:gd name="connsiteX39" fmla="*/ 3846 w 732934"/>
                    <a:gd name="connsiteY39" fmla="*/ 212956 h 1083428"/>
                    <a:gd name="connsiteX40" fmla="*/ 981 w 732934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86742 w 732934"/>
                    <a:gd name="connsiteY37" fmla="*/ 356537 h 1083428"/>
                    <a:gd name="connsiteX38" fmla="*/ 3846 w 732934"/>
                    <a:gd name="connsiteY38" fmla="*/ 212956 h 1083428"/>
                    <a:gd name="connsiteX39" fmla="*/ 981 w 732934"/>
                    <a:gd name="connsiteY39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3846 w 732934"/>
                    <a:gd name="connsiteY37" fmla="*/ 212956 h 1083428"/>
                    <a:gd name="connsiteX38" fmla="*/ 981 w 732934"/>
                    <a:gd name="connsiteY38" fmla="*/ 191201 h 108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32934" h="1083428">
                      <a:moveTo>
                        <a:pt x="981" y="191201"/>
                      </a:moveTo>
                      <a:cubicBezTo>
                        <a:pt x="2881" y="184114"/>
                        <a:pt x="7483" y="177751"/>
                        <a:pt x="14340" y="173793"/>
                      </a:cubicBezTo>
                      <a:cubicBezTo>
                        <a:pt x="17767" y="171814"/>
                        <a:pt x="21434" y="170623"/>
                        <a:pt x="25130" y="170164"/>
                      </a:cubicBezTo>
                      <a:cubicBezTo>
                        <a:pt x="36218" y="168789"/>
                        <a:pt x="47565" y="174003"/>
                        <a:pt x="53503" y="184287"/>
                      </a:cubicBezTo>
                      <a:lnTo>
                        <a:pt x="118907" y="297571"/>
                      </a:lnTo>
                      <a:lnTo>
                        <a:pt x="127646" y="290360"/>
                      </a:lnTo>
                      <a:lnTo>
                        <a:pt x="74671" y="92654"/>
                      </a:lnTo>
                      <a:cubicBezTo>
                        <a:pt x="69296" y="72596"/>
                        <a:pt x="81199" y="51981"/>
                        <a:pt x="101256" y="46607"/>
                      </a:cubicBezTo>
                      <a:cubicBezTo>
                        <a:pt x="106270" y="45263"/>
                        <a:pt x="111319" y="44999"/>
                        <a:pt x="116156" y="45673"/>
                      </a:cubicBezTo>
                      <a:cubicBezTo>
                        <a:pt x="130668" y="47694"/>
                        <a:pt x="143272" y="58149"/>
                        <a:pt x="147302" y="73192"/>
                      </a:cubicBezTo>
                      <a:lnTo>
                        <a:pt x="200063" y="270096"/>
                      </a:lnTo>
                      <a:lnTo>
                        <a:pt x="212526" y="270096"/>
                      </a:lnTo>
                      <a:lnTo>
                        <a:pt x="212526" y="37597"/>
                      </a:lnTo>
                      <a:cubicBezTo>
                        <a:pt x="212526" y="16833"/>
                        <a:pt x="229359" y="0"/>
                        <a:pt x="250123" y="0"/>
                      </a:cubicBezTo>
                      <a:cubicBezTo>
                        <a:pt x="270887" y="0"/>
                        <a:pt x="287720" y="16833"/>
                        <a:pt x="287720" y="37597"/>
                      </a:cubicBezTo>
                      <a:lnTo>
                        <a:pt x="287720" y="270096"/>
                      </a:lnTo>
                      <a:lnTo>
                        <a:pt x="297761" y="270096"/>
                      </a:lnTo>
                      <a:lnTo>
                        <a:pt x="350521" y="73192"/>
                      </a:lnTo>
                      <a:cubicBezTo>
                        <a:pt x="355896" y="53135"/>
                        <a:pt x="376511" y="41232"/>
                        <a:pt x="396568" y="46606"/>
                      </a:cubicBezTo>
                      <a:cubicBezTo>
                        <a:pt x="416625" y="51981"/>
                        <a:pt x="428527" y="72596"/>
                        <a:pt x="423153" y="92653"/>
                      </a:cubicBezTo>
                      <a:lnTo>
                        <a:pt x="369482" y="351385"/>
                      </a:lnTo>
                      <a:cubicBezTo>
                        <a:pt x="376886" y="366615"/>
                        <a:pt x="399620" y="363628"/>
                        <a:pt x="408103" y="358224"/>
                      </a:cubicBezTo>
                      <a:lnTo>
                        <a:pt x="483273" y="311225"/>
                      </a:lnTo>
                      <a:cubicBezTo>
                        <a:pt x="505137" y="298602"/>
                        <a:pt x="535078" y="306116"/>
                        <a:pt x="548186" y="328780"/>
                      </a:cubicBezTo>
                      <a:cubicBezTo>
                        <a:pt x="561293" y="351443"/>
                        <a:pt x="544261" y="380246"/>
                        <a:pt x="522398" y="392869"/>
                      </a:cubicBezTo>
                      <a:lnTo>
                        <a:pt x="394046" y="482833"/>
                      </a:lnTo>
                      <a:cubicBezTo>
                        <a:pt x="382423" y="510314"/>
                        <a:pt x="363006" y="533696"/>
                        <a:pt x="338566" y="550207"/>
                      </a:cubicBezTo>
                      <a:lnTo>
                        <a:pt x="312041" y="562958"/>
                      </a:lnTo>
                      <a:lnTo>
                        <a:pt x="324993" y="901578"/>
                      </a:lnTo>
                      <a:lnTo>
                        <a:pt x="732934" y="924534"/>
                      </a:lnTo>
                      <a:lnTo>
                        <a:pt x="725348" y="1083428"/>
                      </a:lnTo>
                      <a:lnTo>
                        <a:pt x="258053" y="1051812"/>
                      </a:lnTo>
                      <a:cubicBezTo>
                        <a:pt x="201791" y="1051812"/>
                        <a:pt x="151297" y="991446"/>
                        <a:pt x="151297" y="939884"/>
                      </a:cubicBezTo>
                      <a:lnTo>
                        <a:pt x="176172" y="563049"/>
                      </a:lnTo>
                      <a:lnTo>
                        <a:pt x="152512" y="550207"/>
                      </a:lnTo>
                      <a:cubicBezTo>
                        <a:pt x="111779" y="522688"/>
                        <a:pt x="84998" y="476085"/>
                        <a:pt x="84998" y="423228"/>
                      </a:cubicBezTo>
                      <a:lnTo>
                        <a:pt x="84998" y="373830"/>
                      </a:lnTo>
                      <a:lnTo>
                        <a:pt x="3846" y="212956"/>
                      </a:lnTo>
                      <a:cubicBezTo>
                        <a:pt x="-113" y="206100"/>
                        <a:pt x="-918" y="198289"/>
                        <a:pt x="981" y="191201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正方形/長方形 61">
                  <a:extLst>
                    <a:ext uri="{FF2B5EF4-FFF2-40B4-BE49-F238E27FC236}">
                      <a16:creationId xmlns:a16="http://schemas.microsoft.com/office/drawing/2014/main" id="{DE43023F-1629-41B0-8139-2D81E423E8B7}"/>
                    </a:ext>
                  </a:extLst>
                </p:cNvPr>
                <p:cNvSpPr/>
                <p:nvPr/>
              </p:nvSpPr>
              <p:spPr>
                <a:xfrm rot="20555398">
                  <a:off x="473004" y="5646225"/>
                  <a:ext cx="410601" cy="223082"/>
                </a:xfrm>
                <a:custGeom>
                  <a:avLst/>
                  <a:gdLst>
                    <a:gd name="connsiteX0" fmla="*/ 0 w 441595"/>
                    <a:gd name="connsiteY0" fmla="*/ 0 h 223082"/>
                    <a:gd name="connsiteX1" fmla="*/ 441595 w 441595"/>
                    <a:gd name="connsiteY1" fmla="*/ 0 h 223082"/>
                    <a:gd name="connsiteX2" fmla="*/ 441595 w 441595"/>
                    <a:gd name="connsiteY2" fmla="*/ 223082 h 223082"/>
                    <a:gd name="connsiteX3" fmla="*/ 0 w 441595"/>
                    <a:gd name="connsiteY3" fmla="*/ 223082 h 223082"/>
                    <a:gd name="connsiteX4" fmla="*/ 0 w 441595"/>
                    <a:gd name="connsiteY4" fmla="*/ 0 h 223082"/>
                    <a:gd name="connsiteX0" fmla="*/ 0 w 493132"/>
                    <a:gd name="connsiteY0" fmla="*/ 0 h 223082"/>
                    <a:gd name="connsiteX1" fmla="*/ 441595 w 493132"/>
                    <a:gd name="connsiteY1" fmla="*/ 0 h 223082"/>
                    <a:gd name="connsiteX2" fmla="*/ 493132 w 493132"/>
                    <a:gd name="connsiteY2" fmla="*/ 102076 h 223082"/>
                    <a:gd name="connsiteX3" fmla="*/ 441595 w 493132"/>
                    <a:gd name="connsiteY3" fmla="*/ 223082 h 223082"/>
                    <a:gd name="connsiteX4" fmla="*/ 0 w 493132"/>
                    <a:gd name="connsiteY4" fmla="*/ 223082 h 223082"/>
                    <a:gd name="connsiteX5" fmla="*/ 0 w 493132"/>
                    <a:gd name="connsiteY5" fmla="*/ 0 h 223082"/>
                    <a:gd name="connsiteX0" fmla="*/ 493132 w 584572"/>
                    <a:gd name="connsiteY0" fmla="*/ 102076 h 223082"/>
                    <a:gd name="connsiteX1" fmla="*/ 441595 w 584572"/>
                    <a:gd name="connsiteY1" fmla="*/ 223082 h 223082"/>
                    <a:gd name="connsiteX2" fmla="*/ 0 w 584572"/>
                    <a:gd name="connsiteY2" fmla="*/ 223082 h 223082"/>
                    <a:gd name="connsiteX3" fmla="*/ 0 w 584572"/>
                    <a:gd name="connsiteY3" fmla="*/ 0 h 223082"/>
                    <a:gd name="connsiteX4" fmla="*/ 441595 w 584572"/>
                    <a:gd name="connsiteY4" fmla="*/ 0 h 223082"/>
                    <a:gd name="connsiteX5" fmla="*/ 584572 w 584572"/>
                    <a:gd name="connsiteY5" fmla="*/ 193516 h 223082"/>
                    <a:gd name="connsiteX0" fmla="*/ 493132 w 493132"/>
                    <a:gd name="connsiteY0" fmla="*/ 102076 h 223082"/>
                    <a:gd name="connsiteX1" fmla="*/ 441595 w 493132"/>
                    <a:gd name="connsiteY1" fmla="*/ 223082 h 223082"/>
                    <a:gd name="connsiteX2" fmla="*/ 0 w 493132"/>
                    <a:gd name="connsiteY2" fmla="*/ 223082 h 223082"/>
                    <a:gd name="connsiteX3" fmla="*/ 0 w 493132"/>
                    <a:gd name="connsiteY3" fmla="*/ 0 h 223082"/>
                    <a:gd name="connsiteX4" fmla="*/ 441595 w 493132"/>
                    <a:gd name="connsiteY4" fmla="*/ 0 h 223082"/>
                    <a:gd name="connsiteX0" fmla="*/ 441595 w 441595"/>
                    <a:gd name="connsiteY0" fmla="*/ 223082 h 223082"/>
                    <a:gd name="connsiteX1" fmla="*/ 0 w 441595"/>
                    <a:gd name="connsiteY1" fmla="*/ 223082 h 223082"/>
                    <a:gd name="connsiteX2" fmla="*/ 0 w 441595"/>
                    <a:gd name="connsiteY2" fmla="*/ 0 h 223082"/>
                    <a:gd name="connsiteX3" fmla="*/ 441595 w 441595"/>
                    <a:gd name="connsiteY3" fmla="*/ 0 h 223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41595" h="223082">
                      <a:moveTo>
                        <a:pt x="441595" y="223082"/>
                      </a:moveTo>
                      <a:lnTo>
                        <a:pt x="0" y="223082"/>
                      </a:lnTo>
                      <a:lnTo>
                        <a:pt x="0" y="0"/>
                      </a:lnTo>
                      <a:lnTo>
                        <a:pt x="441595" y="0"/>
                      </a:lnTo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FCC2D4E-5995-4574-BBD7-EF6B33E3CCB8}"/>
                </a:ext>
              </a:extLst>
            </p:cNvPr>
            <p:cNvGrpSpPr/>
            <p:nvPr/>
          </p:nvGrpSpPr>
          <p:grpSpPr>
            <a:xfrm>
              <a:off x="5077301" y="226784"/>
              <a:ext cx="1055136" cy="1753899"/>
              <a:chOff x="-2579880" y="-1017800"/>
              <a:chExt cx="1055136" cy="1753899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E8FC8D35-4834-456A-8715-726D64037A6E}"/>
                  </a:ext>
                </a:extLst>
              </p:cNvPr>
              <p:cNvSpPr/>
              <p:nvPr/>
            </p:nvSpPr>
            <p:spPr bwMode="auto">
              <a:xfrm rot="2700000">
                <a:off x="-1946221" y="-658670"/>
                <a:ext cx="763980" cy="45719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91C03033-0283-4B6C-8579-8EA5651D9FAC}"/>
                  </a:ext>
                </a:extLst>
              </p:cNvPr>
              <p:cNvSpPr/>
              <p:nvPr/>
            </p:nvSpPr>
            <p:spPr bwMode="auto">
              <a:xfrm rot="20700000">
                <a:off x="-2579880" y="690380"/>
                <a:ext cx="763980" cy="45719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22E329C4-CF69-4443-AE8E-94452511C840}"/>
                  </a:ext>
                </a:extLst>
              </p:cNvPr>
              <p:cNvSpPr/>
              <p:nvPr/>
            </p:nvSpPr>
            <p:spPr bwMode="auto">
              <a:xfrm rot="20700000">
                <a:off x="-2285760" y="442456"/>
                <a:ext cx="449065" cy="47176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DF67BA79-CC75-4F6F-A505-DA5C99D17313}"/>
                  </a:ext>
                </a:extLst>
              </p:cNvPr>
              <p:cNvSpPr/>
              <p:nvPr/>
            </p:nvSpPr>
            <p:spPr bwMode="auto">
              <a:xfrm rot="1800000">
                <a:off x="-1973809" y="-494846"/>
                <a:ext cx="449065" cy="47176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E586837F-3A71-4EF9-A47D-339CE652F925}"/>
              </a:ext>
            </a:extLst>
          </p:cNvPr>
          <p:cNvGrpSpPr/>
          <p:nvPr/>
        </p:nvGrpSpPr>
        <p:grpSpPr>
          <a:xfrm>
            <a:off x="3904064" y="913031"/>
            <a:ext cx="1971222" cy="2463854"/>
            <a:chOff x="7604601" y="226784"/>
            <a:chExt cx="2775721" cy="3469409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320F4AE7-9475-4E4C-8C5E-E925987061B0}"/>
                </a:ext>
              </a:extLst>
            </p:cNvPr>
            <p:cNvGrpSpPr/>
            <p:nvPr/>
          </p:nvGrpSpPr>
          <p:grpSpPr>
            <a:xfrm>
              <a:off x="8690916" y="466348"/>
              <a:ext cx="1689406" cy="3229845"/>
              <a:chOff x="7280621" y="466348"/>
              <a:chExt cx="1689406" cy="3229845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72714D91-3CFB-4F6D-A62F-A8960B8AD37F}"/>
                  </a:ext>
                </a:extLst>
              </p:cNvPr>
              <p:cNvGrpSpPr/>
              <p:nvPr/>
            </p:nvGrpSpPr>
            <p:grpSpPr>
              <a:xfrm rot="626561">
                <a:off x="7342219" y="1174057"/>
                <a:ext cx="787775" cy="955110"/>
                <a:chOff x="1687088" y="4881014"/>
                <a:chExt cx="787775" cy="964661"/>
              </a:xfrm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F0D0A605-C090-4CC2-8FA1-E35D1D0C610C}"/>
                    </a:ext>
                  </a:extLst>
                </p:cNvPr>
                <p:cNvSpPr/>
                <p:nvPr/>
              </p:nvSpPr>
              <p:spPr>
                <a:xfrm rot="20377347">
                  <a:off x="1687088" y="4881014"/>
                  <a:ext cx="620221" cy="916814"/>
                </a:xfrm>
                <a:custGeom>
                  <a:avLst/>
                  <a:gdLst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85254 w 669849"/>
                    <a:gd name="connsiteY32" fmla="*/ 1292406 h 1297065"/>
                    <a:gd name="connsiteX33" fmla="*/ 261113 w 669849"/>
                    <a:gd name="connsiteY33" fmla="*/ 1293919 h 1297065"/>
                    <a:gd name="connsiteX34" fmla="*/ 244109 w 669849"/>
                    <a:gd name="connsiteY34" fmla="*/ 1297065 h 1297065"/>
                    <a:gd name="connsiteX35" fmla="*/ 142238 w 669849"/>
                    <a:gd name="connsiteY35" fmla="*/ 1203704 h 1297065"/>
                    <a:gd name="connsiteX36" fmla="*/ 142554 w 669849"/>
                    <a:gd name="connsiteY36" fmla="*/ 1200831 h 1297065"/>
                    <a:gd name="connsiteX37" fmla="*/ 176172 w 669849"/>
                    <a:gd name="connsiteY37" fmla="*/ 563049 h 1297065"/>
                    <a:gd name="connsiteX38" fmla="*/ 152512 w 669849"/>
                    <a:gd name="connsiteY38" fmla="*/ 550207 h 1297065"/>
                    <a:gd name="connsiteX39" fmla="*/ 84998 w 669849"/>
                    <a:gd name="connsiteY39" fmla="*/ 423228 h 1297065"/>
                    <a:gd name="connsiteX40" fmla="*/ 84998 w 669849"/>
                    <a:gd name="connsiteY40" fmla="*/ 373830 h 1297065"/>
                    <a:gd name="connsiteX41" fmla="*/ 86742 w 669849"/>
                    <a:gd name="connsiteY41" fmla="*/ 356537 h 1297065"/>
                    <a:gd name="connsiteX42" fmla="*/ 3846 w 669849"/>
                    <a:gd name="connsiteY42" fmla="*/ 212956 h 1297065"/>
                    <a:gd name="connsiteX43" fmla="*/ 981 w 669849"/>
                    <a:gd name="connsiteY43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61113 w 669849"/>
                    <a:gd name="connsiteY32" fmla="*/ 1293919 h 1297065"/>
                    <a:gd name="connsiteX33" fmla="*/ 244109 w 669849"/>
                    <a:gd name="connsiteY33" fmla="*/ 1297065 h 1297065"/>
                    <a:gd name="connsiteX34" fmla="*/ 142238 w 669849"/>
                    <a:gd name="connsiteY34" fmla="*/ 1203704 h 1297065"/>
                    <a:gd name="connsiteX35" fmla="*/ 142554 w 669849"/>
                    <a:gd name="connsiteY35" fmla="*/ 1200831 h 1297065"/>
                    <a:gd name="connsiteX36" fmla="*/ 176172 w 669849"/>
                    <a:gd name="connsiteY36" fmla="*/ 563049 h 1297065"/>
                    <a:gd name="connsiteX37" fmla="*/ 152512 w 669849"/>
                    <a:gd name="connsiteY37" fmla="*/ 550207 h 1297065"/>
                    <a:gd name="connsiteX38" fmla="*/ 84998 w 669849"/>
                    <a:gd name="connsiteY38" fmla="*/ 423228 h 1297065"/>
                    <a:gd name="connsiteX39" fmla="*/ 84998 w 669849"/>
                    <a:gd name="connsiteY39" fmla="*/ 373830 h 1297065"/>
                    <a:gd name="connsiteX40" fmla="*/ 86742 w 669849"/>
                    <a:gd name="connsiteY40" fmla="*/ 356537 h 1297065"/>
                    <a:gd name="connsiteX41" fmla="*/ 3846 w 669849"/>
                    <a:gd name="connsiteY41" fmla="*/ 212956 h 1297065"/>
                    <a:gd name="connsiteX42" fmla="*/ 981 w 669849"/>
                    <a:gd name="connsiteY42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24993 w 669849"/>
                    <a:gd name="connsiteY29" fmla="*/ 901578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42554 w 744600"/>
                    <a:gd name="connsiteY34" fmla="*/ 1200831 h 1297065"/>
                    <a:gd name="connsiteX35" fmla="*/ 176172 w 744600"/>
                    <a:gd name="connsiteY35" fmla="*/ 563049 h 1297065"/>
                    <a:gd name="connsiteX36" fmla="*/ 152512 w 744600"/>
                    <a:gd name="connsiteY36" fmla="*/ 550207 h 1297065"/>
                    <a:gd name="connsiteX37" fmla="*/ 84998 w 744600"/>
                    <a:gd name="connsiteY37" fmla="*/ 423228 h 1297065"/>
                    <a:gd name="connsiteX38" fmla="*/ 84998 w 744600"/>
                    <a:gd name="connsiteY38" fmla="*/ 373830 h 1297065"/>
                    <a:gd name="connsiteX39" fmla="*/ 86742 w 744600"/>
                    <a:gd name="connsiteY39" fmla="*/ 356537 h 1297065"/>
                    <a:gd name="connsiteX40" fmla="*/ 3846 w 744600"/>
                    <a:gd name="connsiteY40" fmla="*/ 212956 h 1297065"/>
                    <a:gd name="connsiteX41" fmla="*/ 981 w 744600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189354"/>
                    <a:gd name="connsiteX1" fmla="*/ 14340 w 744600"/>
                    <a:gd name="connsiteY1" fmla="*/ 173793 h 1189354"/>
                    <a:gd name="connsiteX2" fmla="*/ 25130 w 744600"/>
                    <a:gd name="connsiteY2" fmla="*/ 170164 h 1189354"/>
                    <a:gd name="connsiteX3" fmla="*/ 53503 w 744600"/>
                    <a:gd name="connsiteY3" fmla="*/ 184287 h 1189354"/>
                    <a:gd name="connsiteX4" fmla="*/ 118907 w 744600"/>
                    <a:gd name="connsiteY4" fmla="*/ 297571 h 1189354"/>
                    <a:gd name="connsiteX5" fmla="*/ 127646 w 744600"/>
                    <a:gd name="connsiteY5" fmla="*/ 290360 h 1189354"/>
                    <a:gd name="connsiteX6" fmla="*/ 74671 w 744600"/>
                    <a:gd name="connsiteY6" fmla="*/ 92654 h 1189354"/>
                    <a:gd name="connsiteX7" fmla="*/ 101256 w 744600"/>
                    <a:gd name="connsiteY7" fmla="*/ 46607 h 1189354"/>
                    <a:gd name="connsiteX8" fmla="*/ 116156 w 744600"/>
                    <a:gd name="connsiteY8" fmla="*/ 45673 h 1189354"/>
                    <a:gd name="connsiteX9" fmla="*/ 147302 w 744600"/>
                    <a:gd name="connsiteY9" fmla="*/ 73192 h 1189354"/>
                    <a:gd name="connsiteX10" fmla="*/ 200063 w 744600"/>
                    <a:gd name="connsiteY10" fmla="*/ 270096 h 1189354"/>
                    <a:gd name="connsiteX11" fmla="*/ 212526 w 744600"/>
                    <a:gd name="connsiteY11" fmla="*/ 270096 h 1189354"/>
                    <a:gd name="connsiteX12" fmla="*/ 212526 w 744600"/>
                    <a:gd name="connsiteY12" fmla="*/ 37597 h 1189354"/>
                    <a:gd name="connsiteX13" fmla="*/ 250123 w 744600"/>
                    <a:gd name="connsiteY13" fmla="*/ 0 h 1189354"/>
                    <a:gd name="connsiteX14" fmla="*/ 287720 w 744600"/>
                    <a:gd name="connsiteY14" fmla="*/ 37597 h 1189354"/>
                    <a:gd name="connsiteX15" fmla="*/ 287720 w 744600"/>
                    <a:gd name="connsiteY15" fmla="*/ 270096 h 1189354"/>
                    <a:gd name="connsiteX16" fmla="*/ 297761 w 744600"/>
                    <a:gd name="connsiteY16" fmla="*/ 270096 h 1189354"/>
                    <a:gd name="connsiteX17" fmla="*/ 350521 w 744600"/>
                    <a:gd name="connsiteY17" fmla="*/ 73192 h 1189354"/>
                    <a:gd name="connsiteX18" fmla="*/ 396568 w 744600"/>
                    <a:gd name="connsiteY18" fmla="*/ 46606 h 1189354"/>
                    <a:gd name="connsiteX19" fmla="*/ 423153 w 744600"/>
                    <a:gd name="connsiteY19" fmla="*/ 92653 h 1189354"/>
                    <a:gd name="connsiteX20" fmla="*/ 363685 w 744600"/>
                    <a:gd name="connsiteY20" fmla="*/ 316240 h 1189354"/>
                    <a:gd name="connsiteX21" fmla="*/ 369482 w 744600"/>
                    <a:gd name="connsiteY21" fmla="*/ 351385 h 1189354"/>
                    <a:gd name="connsiteX22" fmla="*/ 408103 w 744600"/>
                    <a:gd name="connsiteY22" fmla="*/ 358224 h 1189354"/>
                    <a:gd name="connsiteX23" fmla="*/ 483273 w 744600"/>
                    <a:gd name="connsiteY23" fmla="*/ 311225 h 1189354"/>
                    <a:gd name="connsiteX24" fmla="*/ 548186 w 744600"/>
                    <a:gd name="connsiteY24" fmla="*/ 328780 h 1189354"/>
                    <a:gd name="connsiteX25" fmla="*/ 522398 w 744600"/>
                    <a:gd name="connsiteY25" fmla="*/ 392869 h 1189354"/>
                    <a:gd name="connsiteX26" fmla="*/ 394046 w 744600"/>
                    <a:gd name="connsiteY26" fmla="*/ 482833 h 1189354"/>
                    <a:gd name="connsiteX27" fmla="*/ 338566 w 744600"/>
                    <a:gd name="connsiteY27" fmla="*/ 550207 h 1189354"/>
                    <a:gd name="connsiteX28" fmla="*/ 312041 w 744600"/>
                    <a:gd name="connsiteY28" fmla="*/ 562958 h 1189354"/>
                    <a:gd name="connsiteX29" fmla="*/ 324993 w 744600"/>
                    <a:gd name="connsiteY29" fmla="*/ 901578 h 1189354"/>
                    <a:gd name="connsiteX30" fmla="*/ 744600 w 744600"/>
                    <a:gd name="connsiteY30" fmla="*/ 917798 h 1189354"/>
                    <a:gd name="connsiteX31" fmla="*/ 669849 w 744600"/>
                    <a:gd name="connsiteY31" fmla="*/ 1189354 h 1189354"/>
                    <a:gd name="connsiteX32" fmla="*/ 299005 w 744600"/>
                    <a:gd name="connsiteY32" fmla="*/ 1055389 h 1189354"/>
                    <a:gd name="connsiteX33" fmla="*/ 151297 w 744600"/>
                    <a:gd name="connsiteY33" fmla="*/ 939884 h 1189354"/>
                    <a:gd name="connsiteX34" fmla="*/ 176172 w 744600"/>
                    <a:gd name="connsiteY34" fmla="*/ 563049 h 1189354"/>
                    <a:gd name="connsiteX35" fmla="*/ 152512 w 744600"/>
                    <a:gd name="connsiteY35" fmla="*/ 550207 h 1189354"/>
                    <a:gd name="connsiteX36" fmla="*/ 84998 w 744600"/>
                    <a:gd name="connsiteY36" fmla="*/ 423228 h 1189354"/>
                    <a:gd name="connsiteX37" fmla="*/ 84998 w 744600"/>
                    <a:gd name="connsiteY37" fmla="*/ 373830 h 1189354"/>
                    <a:gd name="connsiteX38" fmla="*/ 86742 w 744600"/>
                    <a:gd name="connsiteY38" fmla="*/ 356537 h 1189354"/>
                    <a:gd name="connsiteX39" fmla="*/ 3846 w 744600"/>
                    <a:gd name="connsiteY39" fmla="*/ 212956 h 1189354"/>
                    <a:gd name="connsiteX40" fmla="*/ 981 w 744600"/>
                    <a:gd name="connsiteY40" fmla="*/ 191201 h 1189354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99005 w 744600"/>
                    <a:gd name="connsiteY32" fmla="*/ 1055389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58053 w 744600"/>
                    <a:gd name="connsiteY32" fmla="*/ 1051812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3685 w 732934"/>
                    <a:gd name="connsiteY20" fmla="*/ 316240 h 1083428"/>
                    <a:gd name="connsiteX21" fmla="*/ 369482 w 732934"/>
                    <a:gd name="connsiteY21" fmla="*/ 351385 h 1083428"/>
                    <a:gd name="connsiteX22" fmla="*/ 408103 w 732934"/>
                    <a:gd name="connsiteY22" fmla="*/ 358224 h 1083428"/>
                    <a:gd name="connsiteX23" fmla="*/ 483273 w 732934"/>
                    <a:gd name="connsiteY23" fmla="*/ 311225 h 1083428"/>
                    <a:gd name="connsiteX24" fmla="*/ 548186 w 732934"/>
                    <a:gd name="connsiteY24" fmla="*/ 328780 h 1083428"/>
                    <a:gd name="connsiteX25" fmla="*/ 522398 w 732934"/>
                    <a:gd name="connsiteY25" fmla="*/ 392869 h 1083428"/>
                    <a:gd name="connsiteX26" fmla="*/ 394046 w 732934"/>
                    <a:gd name="connsiteY26" fmla="*/ 482833 h 1083428"/>
                    <a:gd name="connsiteX27" fmla="*/ 338566 w 732934"/>
                    <a:gd name="connsiteY27" fmla="*/ 550207 h 1083428"/>
                    <a:gd name="connsiteX28" fmla="*/ 312041 w 732934"/>
                    <a:gd name="connsiteY28" fmla="*/ 562958 h 1083428"/>
                    <a:gd name="connsiteX29" fmla="*/ 324993 w 732934"/>
                    <a:gd name="connsiteY29" fmla="*/ 901578 h 1083428"/>
                    <a:gd name="connsiteX30" fmla="*/ 732934 w 732934"/>
                    <a:gd name="connsiteY30" fmla="*/ 924534 h 1083428"/>
                    <a:gd name="connsiteX31" fmla="*/ 725348 w 732934"/>
                    <a:gd name="connsiteY31" fmla="*/ 1083428 h 1083428"/>
                    <a:gd name="connsiteX32" fmla="*/ 258053 w 732934"/>
                    <a:gd name="connsiteY32" fmla="*/ 1051812 h 1083428"/>
                    <a:gd name="connsiteX33" fmla="*/ 151297 w 732934"/>
                    <a:gd name="connsiteY33" fmla="*/ 939884 h 1083428"/>
                    <a:gd name="connsiteX34" fmla="*/ 176172 w 732934"/>
                    <a:gd name="connsiteY34" fmla="*/ 563049 h 1083428"/>
                    <a:gd name="connsiteX35" fmla="*/ 152512 w 732934"/>
                    <a:gd name="connsiteY35" fmla="*/ 550207 h 1083428"/>
                    <a:gd name="connsiteX36" fmla="*/ 84998 w 732934"/>
                    <a:gd name="connsiteY36" fmla="*/ 423228 h 1083428"/>
                    <a:gd name="connsiteX37" fmla="*/ 84998 w 732934"/>
                    <a:gd name="connsiteY37" fmla="*/ 373830 h 1083428"/>
                    <a:gd name="connsiteX38" fmla="*/ 86742 w 732934"/>
                    <a:gd name="connsiteY38" fmla="*/ 356537 h 1083428"/>
                    <a:gd name="connsiteX39" fmla="*/ 3846 w 732934"/>
                    <a:gd name="connsiteY39" fmla="*/ 212956 h 1083428"/>
                    <a:gd name="connsiteX40" fmla="*/ 981 w 732934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86742 w 732934"/>
                    <a:gd name="connsiteY37" fmla="*/ 356537 h 1083428"/>
                    <a:gd name="connsiteX38" fmla="*/ 3846 w 732934"/>
                    <a:gd name="connsiteY38" fmla="*/ 212956 h 1083428"/>
                    <a:gd name="connsiteX39" fmla="*/ 981 w 732934"/>
                    <a:gd name="connsiteY39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3846 w 732934"/>
                    <a:gd name="connsiteY37" fmla="*/ 212956 h 1083428"/>
                    <a:gd name="connsiteX38" fmla="*/ 981 w 732934"/>
                    <a:gd name="connsiteY38" fmla="*/ 191201 h 108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32934" h="1083428">
                      <a:moveTo>
                        <a:pt x="981" y="191201"/>
                      </a:moveTo>
                      <a:cubicBezTo>
                        <a:pt x="2881" y="184114"/>
                        <a:pt x="7483" y="177751"/>
                        <a:pt x="14340" y="173793"/>
                      </a:cubicBezTo>
                      <a:cubicBezTo>
                        <a:pt x="17767" y="171814"/>
                        <a:pt x="21434" y="170623"/>
                        <a:pt x="25130" y="170164"/>
                      </a:cubicBezTo>
                      <a:cubicBezTo>
                        <a:pt x="36218" y="168789"/>
                        <a:pt x="47565" y="174003"/>
                        <a:pt x="53503" y="184287"/>
                      </a:cubicBezTo>
                      <a:lnTo>
                        <a:pt x="118907" y="297571"/>
                      </a:lnTo>
                      <a:lnTo>
                        <a:pt x="127646" y="290360"/>
                      </a:lnTo>
                      <a:lnTo>
                        <a:pt x="74671" y="92654"/>
                      </a:lnTo>
                      <a:cubicBezTo>
                        <a:pt x="69296" y="72596"/>
                        <a:pt x="81199" y="51981"/>
                        <a:pt x="101256" y="46607"/>
                      </a:cubicBezTo>
                      <a:cubicBezTo>
                        <a:pt x="106270" y="45263"/>
                        <a:pt x="111319" y="44999"/>
                        <a:pt x="116156" y="45673"/>
                      </a:cubicBezTo>
                      <a:cubicBezTo>
                        <a:pt x="130668" y="47694"/>
                        <a:pt x="143272" y="58149"/>
                        <a:pt x="147302" y="73192"/>
                      </a:cubicBezTo>
                      <a:lnTo>
                        <a:pt x="200063" y="270096"/>
                      </a:lnTo>
                      <a:lnTo>
                        <a:pt x="212526" y="270096"/>
                      </a:lnTo>
                      <a:lnTo>
                        <a:pt x="212526" y="37597"/>
                      </a:lnTo>
                      <a:cubicBezTo>
                        <a:pt x="212526" y="16833"/>
                        <a:pt x="229359" y="0"/>
                        <a:pt x="250123" y="0"/>
                      </a:cubicBezTo>
                      <a:cubicBezTo>
                        <a:pt x="270887" y="0"/>
                        <a:pt x="287720" y="16833"/>
                        <a:pt x="287720" y="37597"/>
                      </a:cubicBezTo>
                      <a:lnTo>
                        <a:pt x="287720" y="270096"/>
                      </a:lnTo>
                      <a:lnTo>
                        <a:pt x="297761" y="270096"/>
                      </a:lnTo>
                      <a:lnTo>
                        <a:pt x="350521" y="73192"/>
                      </a:lnTo>
                      <a:cubicBezTo>
                        <a:pt x="355896" y="53135"/>
                        <a:pt x="376511" y="41232"/>
                        <a:pt x="396568" y="46606"/>
                      </a:cubicBezTo>
                      <a:cubicBezTo>
                        <a:pt x="416625" y="51981"/>
                        <a:pt x="428527" y="72596"/>
                        <a:pt x="423153" y="92653"/>
                      </a:cubicBezTo>
                      <a:lnTo>
                        <a:pt x="369482" y="351385"/>
                      </a:lnTo>
                      <a:cubicBezTo>
                        <a:pt x="376886" y="366615"/>
                        <a:pt x="399620" y="363628"/>
                        <a:pt x="408103" y="358224"/>
                      </a:cubicBezTo>
                      <a:lnTo>
                        <a:pt x="483273" y="311225"/>
                      </a:lnTo>
                      <a:cubicBezTo>
                        <a:pt x="505137" y="298602"/>
                        <a:pt x="535078" y="306116"/>
                        <a:pt x="548186" y="328780"/>
                      </a:cubicBezTo>
                      <a:cubicBezTo>
                        <a:pt x="561293" y="351443"/>
                        <a:pt x="544261" y="380246"/>
                        <a:pt x="522398" y="392869"/>
                      </a:cubicBezTo>
                      <a:lnTo>
                        <a:pt x="394046" y="482833"/>
                      </a:lnTo>
                      <a:cubicBezTo>
                        <a:pt x="382423" y="510314"/>
                        <a:pt x="363006" y="533696"/>
                        <a:pt x="338566" y="550207"/>
                      </a:cubicBezTo>
                      <a:lnTo>
                        <a:pt x="312041" y="562958"/>
                      </a:lnTo>
                      <a:lnTo>
                        <a:pt x="324993" y="901578"/>
                      </a:lnTo>
                      <a:lnTo>
                        <a:pt x="732934" y="924534"/>
                      </a:lnTo>
                      <a:lnTo>
                        <a:pt x="725348" y="1083428"/>
                      </a:lnTo>
                      <a:lnTo>
                        <a:pt x="258053" y="1051812"/>
                      </a:lnTo>
                      <a:cubicBezTo>
                        <a:pt x="201791" y="1051812"/>
                        <a:pt x="151297" y="991446"/>
                        <a:pt x="151297" y="939884"/>
                      </a:cubicBezTo>
                      <a:lnTo>
                        <a:pt x="176172" y="563049"/>
                      </a:lnTo>
                      <a:lnTo>
                        <a:pt x="152512" y="550207"/>
                      </a:lnTo>
                      <a:cubicBezTo>
                        <a:pt x="111779" y="522688"/>
                        <a:pt x="84998" y="476085"/>
                        <a:pt x="84998" y="423228"/>
                      </a:cubicBezTo>
                      <a:lnTo>
                        <a:pt x="84998" y="373830"/>
                      </a:lnTo>
                      <a:lnTo>
                        <a:pt x="3846" y="212956"/>
                      </a:lnTo>
                      <a:cubicBezTo>
                        <a:pt x="-113" y="206100"/>
                        <a:pt x="-918" y="198289"/>
                        <a:pt x="981" y="19120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42E430B7-D963-4466-8B60-8EFC31E237C9}"/>
                    </a:ext>
                  </a:extLst>
                </p:cNvPr>
                <p:cNvSpPr/>
                <p:nvPr/>
              </p:nvSpPr>
              <p:spPr>
                <a:xfrm rot="9270533">
                  <a:off x="1876259" y="5291657"/>
                  <a:ext cx="598604" cy="554018"/>
                </a:xfrm>
                <a:custGeom>
                  <a:avLst/>
                  <a:gdLst>
                    <a:gd name="connsiteX0" fmla="*/ 289015 w 510549"/>
                    <a:gd name="connsiteY0" fmla="*/ 544393 h 544393"/>
                    <a:gd name="connsiteX1" fmla="*/ 289015 w 510549"/>
                    <a:gd name="connsiteY1" fmla="*/ 254204 h 544393"/>
                    <a:gd name="connsiteX2" fmla="*/ 0 w 510549"/>
                    <a:gd name="connsiteY2" fmla="*/ 219997 h 544393"/>
                    <a:gd name="connsiteX3" fmla="*/ 26037 w 510549"/>
                    <a:gd name="connsiteY3" fmla="*/ 0 h 544393"/>
                    <a:gd name="connsiteX4" fmla="*/ 405874 w 510549"/>
                    <a:gd name="connsiteY4" fmla="*/ 44954 h 544393"/>
                    <a:gd name="connsiteX5" fmla="*/ 447668 w 510549"/>
                    <a:gd name="connsiteY5" fmla="*/ 58666 h 544393"/>
                    <a:gd name="connsiteX6" fmla="*/ 474130 w 510549"/>
                    <a:gd name="connsiteY6" fmla="*/ 81458 h 544393"/>
                    <a:gd name="connsiteX7" fmla="*/ 478106 w 510549"/>
                    <a:gd name="connsiteY7" fmla="*/ 84139 h 544393"/>
                    <a:gd name="connsiteX8" fmla="*/ 479302 w 510549"/>
                    <a:gd name="connsiteY8" fmla="*/ 85913 h 544393"/>
                    <a:gd name="connsiteX9" fmla="*/ 479842 w 510549"/>
                    <a:gd name="connsiteY9" fmla="*/ 86378 h 544393"/>
                    <a:gd name="connsiteX10" fmla="*/ 480574 w 510549"/>
                    <a:gd name="connsiteY10" fmla="*/ 87799 h 544393"/>
                    <a:gd name="connsiteX11" fmla="*/ 501844 w 510549"/>
                    <a:gd name="connsiteY11" fmla="*/ 119348 h 544393"/>
                    <a:gd name="connsiteX12" fmla="*/ 510549 w 510549"/>
                    <a:gd name="connsiteY12" fmla="*/ 162463 h 544393"/>
                    <a:gd name="connsiteX13" fmla="*/ 510548 w 510549"/>
                    <a:gd name="connsiteY13" fmla="*/ 544393 h 544393"/>
                    <a:gd name="connsiteX0" fmla="*/ 412445 w 633979"/>
                    <a:gd name="connsiteY0" fmla="*/ 544393 h 544393"/>
                    <a:gd name="connsiteX1" fmla="*/ 412445 w 633979"/>
                    <a:gd name="connsiteY1" fmla="*/ 254204 h 544393"/>
                    <a:gd name="connsiteX2" fmla="*/ 123430 w 633979"/>
                    <a:gd name="connsiteY2" fmla="*/ 219997 h 544393"/>
                    <a:gd name="connsiteX3" fmla="*/ 6 w 633979"/>
                    <a:gd name="connsiteY3" fmla="*/ 108860 h 544393"/>
                    <a:gd name="connsiteX4" fmla="*/ 149467 w 633979"/>
                    <a:gd name="connsiteY4" fmla="*/ 0 h 544393"/>
                    <a:gd name="connsiteX5" fmla="*/ 529304 w 633979"/>
                    <a:gd name="connsiteY5" fmla="*/ 44954 h 544393"/>
                    <a:gd name="connsiteX6" fmla="*/ 571098 w 633979"/>
                    <a:gd name="connsiteY6" fmla="*/ 58666 h 544393"/>
                    <a:gd name="connsiteX7" fmla="*/ 597560 w 633979"/>
                    <a:gd name="connsiteY7" fmla="*/ 81458 h 544393"/>
                    <a:gd name="connsiteX8" fmla="*/ 601536 w 633979"/>
                    <a:gd name="connsiteY8" fmla="*/ 84139 h 544393"/>
                    <a:gd name="connsiteX9" fmla="*/ 602732 w 633979"/>
                    <a:gd name="connsiteY9" fmla="*/ 85913 h 544393"/>
                    <a:gd name="connsiteX10" fmla="*/ 603272 w 633979"/>
                    <a:gd name="connsiteY10" fmla="*/ 86378 h 544393"/>
                    <a:gd name="connsiteX11" fmla="*/ 604004 w 633979"/>
                    <a:gd name="connsiteY11" fmla="*/ 87799 h 544393"/>
                    <a:gd name="connsiteX12" fmla="*/ 625274 w 633979"/>
                    <a:gd name="connsiteY12" fmla="*/ 119348 h 544393"/>
                    <a:gd name="connsiteX13" fmla="*/ 633979 w 633979"/>
                    <a:gd name="connsiteY13" fmla="*/ 162463 h 544393"/>
                    <a:gd name="connsiteX14" fmla="*/ 633978 w 633979"/>
                    <a:gd name="connsiteY14" fmla="*/ 544393 h 544393"/>
                    <a:gd name="connsiteX15" fmla="*/ 412445 w 633979"/>
                    <a:gd name="connsiteY15" fmla="*/ 544393 h 544393"/>
                    <a:gd name="connsiteX0" fmla="*/ 0 w 633973"/>
                    <a:gd name="connsiteY0" fmla="*/ 108860 h 544393"/>
                    <a:gd name="connsiteX1" fmla="*/ 149461 w 633973"/>
                    <a:gd name="connsiteY1" fmla="*/ 0 h 544393"/>
                    <a:gd name="connsiteX2" fmla="*/ 529298 w 633973"/>
                    <a:gd name="connsiteY2" fmla="*/ 44954 h 544393"/>
                    <a:gd name="connsiteX3" fmla="*/ 571092 w 633973"/>
                    <a:gd name="connsiteY3" fmla="*/ 58666 h 544393"/>
                    <a:gd name="connsiteX4" fmla="*/ 597554 w 633973"/>
                    <a:gd name="connsiteY4" fmla="*/ 81458 h 544393"/>
                    <a:gd name="connsiteX5" fmla="*/ 601530 w 633973"/>
                    <a:gd name="connsiteY5" fmla="*/ 84139 h 544393"/>
                    <a:gd name="connsiteX6" fmla="*/ 602726 w 633973"/>
                    <a:gd name="connsiteY6" fmla="*/ 85913 h 544393"/>
                    <a:gd name="connsiteX7" fmla="*/ 603266 w 633973"/>
                    <a:gd name="connsiteY7" fmla="*/ 86378 h 544393"/>
                    <a:gd name="connsiteX8" fmla="*/ 603998 w 633973"/>
                    <a:gd name="connsiteY8" fmla="*/ 87799 h 544393"/>
                    <a:gd name="connsiteX9" fmla="*/ 625268 w 633973"/>
                    <a:gd name="connsiteY9" fmla="*/ 119348 h 544393"/>
                    <a:gd name="connsiteX10" fmla="*/ 633973 w 633973"/>
                    <a:gd name="connsiteY10" fmla="*/ 162463 h 544393"/>
                    <a:gd name="connsiteX11" fmla="*/ 633972 w 633973"/>
                    <a:gd name="connsiteY11" fmla="*/ 544393 h 544393"/>
                    <a:gd name="connsiteX12" fmla="*/ 412439 w 633973"/>
                    <a:gd name="connsiteY12" fmla="*/ 544393 h 544393"/>
                    <a:gd name="connsiteX13" fmla="*/ 412439 w 633973"/>
                    <a:gd name="connsiteY13" fmla="*/ 254204 h 544393"/>
                    <a:gd name="connsiteX14" fmla="*/ 123424 w 633973"/>
                    <a:gd name="connsiteY14" fmla="*/ 219997 h 544393"/>
                    <a:gd name="connsiteX15" fmla="*/ 91440 w 633973"/>
                    <a:gd name="connsiteY15" fmla="*/ 200300 h 544393"/>
                    <a:gd name="connsiteX0" fmla="*/ 92032 w 576544"/>
                    <a:gd name="connsiteY0" fmla="*/ 0 h 544393"/>
                    <a:gd name="connsiteX1" fmla="*/ 471869 w 576544"/>
                    <a:gd name="connsiteY1" fmla="*/ 44954 h 544393"/>
                    <a:gd name="connsiteX2" fmla="*/ 513663 w 576544"/>
                    <a:gd name="connsiteY2" fmla="*/ 58666 h 544393"/>
                    <a:gd name="connsiteX3" fmla="*/ 540125 w 576544"/>
                    <a:gd name="connsiteY3" fmla="*/ 81458 h 544393"/>
                    <a:gd name="connsiteX4" fmla="*/ 544101 w 576544"/>
                    <a:gd name="connsiteY4" fmla="*/ 84139 h 544393"/>
                    <a:gd name="connsiteX5" fmla="*/ 545297 w 576544"/>
                    <a:gd name="connsiteY5" fmla="*/ 85913 h 544393"/>
                    <a:gd name="connsiteX6" fmla="*/ 545837 w 576544"/>
                    <a:gd name="connsiteY6" fmla="*/ 86378 h 544393"/>
                    <a:gd name="connsiteX7" fmla="*/ 546569 w 576544"/>
                    <a:gd name="connsiteY7" fmla="*/ 87799 h 544393"/>
                    <a:gd name="connsiteX8" fmla="*/ 567839 w 576544"/>
                    <a:gd name="connsiteY8" fmla="*/ 119348 h 544393"/>
                    <a:gd name="connsiteX9" fmla="*/ 576544 w 576544"/>
                    <a:gd name="connsiteY9" fmla="*/ 162463 h 544393"/>
                    <a:gd name="connsiteX10" fmla="*/ 576543 w 576544"/>
                    <a:gd name="connsiteY10" fmla="*/ 544393 h 544393"/>
                    <a:gd name="connsiteX11" fmla="*/ 355010 w 576544"/>
                    <a:gd name="connsiteY11" fmla="*/ 544393 h 544393"/>
                    <a:gd name="connsiteX12" fmla="*/ 355010 w 576544"/>
                    <a:gd name="connsiteY12" fmla="*/ 254204 h 544393"/>
                    <a:gd name="connsiteX13" fmla="*/ 65995 w 576544"/>
                    <a:gd name="connsiteY13" fmla="*/ 219997 h 544393"/>
                    <a:gd name="connsiteX14" fmla="*/ 34011 w 576544"/>
                    <a:gd name="connsiteY14" fmla="*/ 200300 h 544393"/>
                    <a:gd name="connsiteX0" fmla="*/ 26037 w 510549"/>
                    <a:gd name="connsiteY0" fmla="*/ 0 h 544393"/>
                    <a:gd name="connsiteX1" fmla="*/ 405874 w 510549"/>
                    <a:gd name="connsiteY1" fmla="*/ 44954 h 544393"/>
                    <a:gd name="connsiteX2" fmla="*/ 447668 w 510549"/>
                    <a:gd name="connsiteY2" fmla="*/ 58666 h 544393"/>
                    <a:gd name="connsiteX3" fmla="*/ 474130 w 510549"/>
                    <a:gd name="connsiteY3" fmla="*/ 81458 h 544393"/>
                    <a:gd name="connsiteX4" fmla="*/ 478106 w 510549"/>
                    <a:gd name="connsiteY4" fmla="*/ 84139 h 544393"/>
                    <a:gd name="connsiteX5" fmla="*/ 479302 w 510549"/>
                    <a:gd name="connsiteY5" fmla="*/ 85913 h 544393"/>
                    <a:gd name="connsiteX6" fmla="*/ 479842 w 510549"/>
                    <a:gd name="connsiteY6" fmla="*/ 86378 h 544393"/>
                    <a:gd name="connsiteX7" fmla="*/ 480574 w 510549"/>
                    <a:gd name="connsiteY7" fmla="*/ 87799 h 544393"/>
                    <a:gd name="connsiteX8" fmla="*/ 501844 w 510549"/>
                    <a:gd name="connsiteY8" fmla="*/ 119348 h 544393"/>
                    <a:gd name="connsiteX9" fmla="*/ 510549 w 510549"/>
                    <a:gd name="connsiteY9" fmla="*/ 162463 h 544393"/>
                    <a:gd name="connsiteX10" fmla="*/ 510548 w 510549"/>
                    <a:gd name="connsiteY10" fmla="*/ 544393 h 544393"/>
                    <a:gd name="connsiteX11" fmla="*/ 289015 w 510549"/>
                    <a:gd name="connsiteY11" fmla="*/ 544393 h 544393"/>
                    <a:gd name="connsiteX12" fmla="*/ 289015 w 510549"/>
                    <a:gd name="connsiteY12" fmla="*/ 254204 h 544393"/>
                    <a:gd name="connsiteX13" fmla="*/ 0 w 510549"/>
                    <a:gd name="connsiteY13" fmla="*/ 219997 h 544393"/>
                    <a:gd name="connsiteX0" fmla="*/ 92813 w 577325"/>
                    <a:gd name="connsiteY0" fmla="*/ 0 h 544393"/>
                    <a:gd name="connsiteX1" fmla="*/ 472650 w 577325"/>
                    <a:gd name="connsiteY1" fmla="*/ 44954 h 544393"/>
                    <a:gd name="connsiteX2" fmla="*/ 514444 w 577325"/>
                    <a:gd name="connsiteY2" fmla="*/ 58666 h 544393"/>
                    <a:gd name="connsiteX3" fmla="*/ 540906 w 577325"/>
                    <a:gd name="connsiteY3" fmla="*/ 81458 h 544393"/>
                    <a:gd name="connsiteX4" fmla="*/ 544882 w 577325"/>
                    <a:gd name="connsiteY4" fmla="*/ 84139 h 544393"/>
                    <a:gd name="connsiteX5" fmla="*/ 546078 w 577325"/>
                    <a:gd name="connsiteY5" fmla="*/ 85913 h 544393"/>
                    <a:gd name="connsiteX6" fmla="*/ 546618 w 577325"/>
                    <a:gd name="connsiteY6" fmla="*/ 86378 h 544393"/>
                    <a:gd name="connsiteX7" fmla="*/ 547350 w 577325"/>
                    <a:gd name="connsiteY7" fmla="*/ 87799 h 544393"/>
                    <a:gd name="connsiteX8" fmla="*/ 568620 w 577325"/>
                    <a:gd name="connsiteY8" fmla="*/ 119348 h 544393"/>
                    <a:gd name="connsiteX9" fmla="*/ 577325 w 577325"/>
                    <a:gd name="connsiteY9" fmla="*/ 162463 h 544393"/>
                    <a:gd name="connsiteX10" fmla="*/ 577324 w 577325"/>
                    <a:gd name="connsiteY10" fmla="*/ 544393 h 544393"/>
                    <a:gd name="connsiteX11" fmla="*/ 355791 w 577325"/>
                    <a:gd name="connsiteY11" fmla="*/ 544393 h 544393"/>
                    <a:gd name="connsiteX12" fmla="*/ 355791 w 577325"/>
                    <a:gd name="connsiteY12" fmla="*/ 254204 h 544393"/>
                    <a:gd name="connsiteX13" fmla="*/ 0 w 577325"/>
                    <a:gd name="connsiteY13" fmla="*/ 213867 h 544393"/>
                    <a:gd name="connsiteX0" fmla="*/ 0 w 606569"/>
                    <a:gd name="connsiteY0" fmla="*/ 0 h 559759"/>
                    <a:gd name="connsiteX1" fmla="*/ 501894 w 606569"/>
                    <a:gd name="connsiteY1" fmla="*/ 60320 h 559759"/>
                    <a:gd name="connsiteX2" fmla="*/ 543688 w 606569"/>
                    <a:gd name="connsiteY2" fmla="*/ 74032 h 559759"/>
                    <a:gd name="connsiteX3" fmla="*/ 570150 w 606569"/>
                    <a:gd name="connsiteY3" fmla="*/ 96824 h 559759"/>
                    <a:gd name="connsiteX4" fmla="*/ 574126 w 606569"/>
                    <a:gd name="connsiteY4" fmla="*/ 99505 h 559759"/>
                    <a:gd name="connsiteX5" fmla="*/ 575322 w 606569"/>
                    <a:gd name="connsiteY5" fmla="*/ 101279 h 559759"/>
                    <a:gd name="connsiteX6" fmla="*/ 575862 w 606569"/>
                    <a:gd name="connsiteY6" fmla="*/ 101744 h 559759"/>
                    <a:gd name="connsiteX7" fmla="*/ 576594 w 606569"/>
                    <a:gd name="connsiteY7" fmla="*/ 103165 h 559759"/>
                    <a:gd name="connsiteX8" fmla="*/ 597864 w 606569"/>
                    <a:gd name="connsiteY8" fmla="*/ 134714 h 559759"/>
                    <a:gd name="connsiteX9" fmla="*/ 606569 w 606569"/>
                    <a:gd name="connsiteY9" fmla="*/ 177829 h 559759"/>
                    <a:gd name="connsiteX10" fmla="*/ 606568 w 606569"/>
                    <a:gd name="connsiteY10" fmla="*/ 559759 h 559759"/>
                    <a:gd name="connsiteX11" fmla="*/ 385035 w 606569"/>
                    <a:gd name="connsiteY11" fmla="*/ 559759 h 559759"/>
                    <a:gd name="connsiteX12" fmla="*/ 385035 w 606569"/>
                    <a:gd name="connsiteY12" fmla="*/ 269570 h 559759"/>
                    <a:gd name="connsiteX13" fmla="*/ 29244 w 606569"/>
                    <a:gd name="connsiteY13" fmla="*/ 229233 h 559759"/>
                    <a:gd name="connsiteX0" fmla="*/ 0 w 598604"/>
                    <a:gd name="connsiteY0" fmla="*/ 0 h 554018"/>
                    <a:gd name="connsiteX1" fmla="*/ 493929 w 598604"/>
                    <a:gd name="connsiteY1" fmla="*/ 54579 h 554018"/>
                    <a:gd name="connsiteX2" fmla="*/ 535723 w 598604"/>
                    <a:gd name="connsiteY2" fmla="*/ 68291 h 554018"/>
                    <a:gd name="connsiteX3" fmla="*/ 562185 w 598604"/>
                    <a:gd name="connsiteY3" fmla="*/ 91083 h 554018"/>
                    <a:gd name="connsiteX4" fmla="*/ 566161 w 598604"/>
                    <a:gd name="connsiteY4" fmla="*/ 93764 h 554018"/>
                    <a:gd name="connsiteX5" fmla="*/ 567357 w 598604"/>
                    <a:gd name="connsiteY5" fmla="*/ 95538 h 554018"/>
                    <a:gd name="connsiteX6" fmla="*/ 567897 w 598604"/>
                    <a:gd name="connsiteY6" fmla="*/ 96003 h 554018"/>
                    <a:gd name="connsiteX7" fmla="*/ 568629 w 598604"/>
                    <a:gd name="connsiteY7" fmla="*/ 97424 h 554018"/>
                    <a:gd name="connsiteX8" fmla="*/ 589899 w 598604"/>
                    <a:gd name="connsiteY8" fmla="*/ 128973 h 554018"/>
                    <a:gd name="connsiteX9" fmla="*/ 598604 w 598604"/>
                    <a:gd name="connsiteY9" fmla="*/ 172088 h 554018"/>
                    <a:gd name="connsiteX10" fmla="*/ 598603 w 598604"/>
                    <a:gd name="connsiteY10" fmla="*/ 554018 h 554018"/>
                    <a:gd name="connsiteX11" fmla="*/ 377070 w 598604"/>
                    <a:gd name="connsiteY11" fmla="*/ 554018 h 554018"/>
                    <a:gd name="connsiteX12" fmla="*/ 377070 w 598604"/>
                    <a:gd name="connsiteY12" fmla="*/ 263829 h 554018"/>
                    <a:gd name="connsiteX13" fmla="*/ 21279 w 598604"/>
                    <a:gd name="connsiteY13" fmla="*/ 223492 h 554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98604" h="554018">
                      <a:moveTo>
                        <a:pt x="0" y="0"/>
                      </a:moveTo>
                      <a:lnTo>
                        <a:pt x="493929" y="54579"/>
                      </a:lnTo>
                      <a:cubicBezTo>
                        <a:pt x="509117" y="56377"/>
                        <a:pt x="523221" y="61167"/>
                        <a:pt x="535723" y="68291"/>
                      </a:cubicBezTo>
                      <a:lnTo>
                        <a:pt x="562185" y="91083"/>
                      </a:lnTo>
                      <a:lnTo>
                        <a:pt x="566161" y="93764"/>
                      </a:lnTo>
                      <a:lnTo>
                        <a:pt x="567357" y="95538"/>
                      </a:lnTo>
                      <a:lnTo>
                        <a:pt x="567897" y="96003"/>
                      </a:lnTo>
                      <a:lnTo>
                        <a:pt x="568629" y="97424"/>
                      </a:lnTo>
                      <a:lnTo>
                        <a:pt x="589899" y="128973"/>
                      </a:lnTo>
                      <a:cubicBezTo>
                        <a:pt x="595505" y="142224"/>
                        <a:pt x="598604" y="156794"/>
                        <a:pt x="598604" y="172088"/>
                      </a:cubicBezTo>
                      <a:cubicBezTo>
                        <a:pt x="598604" y="299398"/>
                        <a:pt x="598603" y="426708"/>
                        <a:pt x="598603" y="554018"/>
                      </a:cubicBezTo>
                      <a:lnTo>
                        <a:pt x="377070" y="554018"/>
                      </a:lnTo>
                      <a:lnTo>
                        <a:pt x="377070" y="263829"/>
                      </a:lnTo>
                      <a:lnTo>
                        <a:pt x="21279" y="223492"/>
                      </a:lnTo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" name="台形 38">
                <a:extLst>
                  <a:ext uri="{FF2B5EF4-FFF2-40B4-BE49-F238E27FC236}">
                    <a16:creationId xmlns:a16="http://schemas.microsoft.com/office/drawing/2014/main" id="{F3332E92-541E-4DB0-866F-B92336C85687}"/>
                  </a:ext>
                </a:extLst>
              </p:cNvPr>
              <p:cNvSpPr/>
              <p:nvPr/>
            </p:nvSpPr>
            <p:spPr>
              <a:xfrm rot="10800000">
                <a:off x="8037995" y="298420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1EE90581-98B9-4E11-8E4C-A03CF34D9B22}"/>
                  </a:ext>
                </a:extLst>
              </p:cNvPr>
              <p:cNvSpPr/>
              <p:nvPr/>
            </p:nvSpPr>
            <p:spPr>
              <a:xfrm>
                <a:off x="7878661" y="348414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E1E30C43-04AC-4FB0-99AB-49B98CEAA3B4}"/>
                  </a:ext>
                </a:extLst>
              </p:cNvPr>
              <p:cNvSpPr/>
              <p:nvPr/>
            </p:nvSpPr>
            <p:spPr>
              <a:xfrm rot="10800000">
                <a:off x="8106689" y="3023964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18D7F1F-62B5-4D59-BCAA-4003991966B3}"/>
                  </a:ext>
                </a:extLst>
              </p:cNvPr>
              <p:cNvSpPr/>
              <p:nvPr/>
            </p:nvSpPr>
            <p:spPr>
              <a:xfrm>
                <a:off x="7947356" y="3523904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4EB7C99D-4ECF-46AB-B8B9-D97BC9708B83}"/>
                  </a:ext>
                </a:extLst>
              </p:cNvPr>
              <p:cNvSpPr/>
              <p:nvPr/>
            </p:nvSpPr>
            <p:spPr>
              <a:xfrm rot="10800000">
                <a:off x="7915866" y="2596850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97619D34-4DCE-466B-8EAE-219F923DC7CE}"/>
                  </a:ext>
                </a:extLst>
              </p:cNvPr>
              <p:cNvSpPr/>
              <p:nvPr/>
            </p:nvSpPr>
            <p:spPr>
              <a:xfrm rot="10800000">
                <a:off x="7987304" y="2634950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B968F443-85BA-44FF-B339-042DFC1DFCCB}"/>
                  </a:ext>
                </a:extLst>
              </p:cNvPr>
              <p:cNvSpPr/>
              <p:nvPr/>
            </p:nvSpPr>
            <p:spPr>
              <a:xfrm>
                <a:off x="8049139" y="158258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321C891F-4B7C-40F3-9BB3-8A70CF2052A7}"/>
                  </a:ext>
                </a:extLst>
              </p:cNvPr>
              <p:cNvSpPr/>
              <p:nvPr/>
            </p:nvSpPr>
            <p:spPr>
              <a:xfrm>
                <a:off x="7896739" y="1803598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8A8FCC5-979E-497F-8061-AB683E9BFDAA}"/>
                  </a:ext>
                </a:extLst>
              </p:cNvPr>
              <p:cNvSpPr/>
              <p:nvPr/>
            </p:nvSpPr>
            <p:spPr>
              <a:xfrm rot="1800000">
                <a:off x="7779623" y="466348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1">
                <a:extLst>
                  <a:ext uri="{FF2B5EF4-FFF2-40B4-BE49-F238E27FC236}">
                    <a16:creationId xmlns:a16="http://schemas.microsoft.com/office/drawing/2014/main" id="{81E5A4B3-69BD-4E62-AFE9-00AA03A68237}"/>
                  </a:ext>
                </a:extLst>
              </p:cNvPr>
              <p:cNvSpPr/>
              <p:nvPr/>
            </p:nvSpPr>
            <p:spPr>
              <a:xfrm rot="1800000">
                <a:off x="7618086" y="858526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4EC62B2C-BDFE-49AA-8C35-77A2A2D14120}"/>
                  </a:ext>
                </a:extLst>
              </p:cNvPr>
              <p:cNvSpPr/>
              <p:nvPr/>
            </p:nvSpPr>
            <p:spPr>
              <a:xfrm rot="1800000">
                <a:off x="7685889" y="529872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330870 w 1112808"/>
                  <a:gd name="connsiteY9" fmla="*/ 1159244 h 1204554"/>
                  <a:gd name="connsiteX10" fmla="*/ 409978 w 1112808"/>
                  <a:gd name="connsiteY10" fmla="*/ 973336 h 1204554"/>
                  <a:gd name="connsiteX11" fmla="*/ 168343 w 1112808"/>
                  <a:gd name="connsiteY11" fmla="*/ 859323 h 1204554"/>
                  <a:gd name="connsiteX12" fmla="*/ 95194 w 1112808"/>
                  <a:gd name="connsiteY12" fmla="*/ 892971 h 1204554"/>
                  <a:gd name="connsiteX13" fmla="*/ 67176 w 1112808"/>
                  <a:gd name="connsiteY13" fmla="*/ 920721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27580" y="1161123"/>
                    </a:lnTo>
                    <a:lnTo>
                      <a:pt x="330870" y="1159244"/>
                    </a:lnTo>
                    <a:cubicBezTo>
                      <a:pt x="394772" y="1114985"/>
                      <a:pt x="428489" y="1042421"/>
                      <a:pt x="409978" y="973336"/>
                    </a:cubicBezTo>
                    <a:cubicBezTo>
                      <a:pt x="385296" y="881223"/>
                      <a:pt x="277113" y="830178"/>
                      <a:pt x="168343" y="859323"/>
                    </a:cubicBezTo>
                    <a:cubicBezTo>
                      <a:pt x="141150" y="866609"/>
                      <a:pt x="116495" y="878217"/>
                      <a:pt x="95194" y="892971"/>
                    </a:cubicBezTo>
                    <a:lnTo>
                      <a:pt x="67176" y="920721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4C21066D-7B41-4196-8E62-942D5AB5EB17}"/>
                  </a:ext>
                </a:extLst>
              </p:cNvPr>
              <p:cNvSpPr/>
              <p:nvPr/>
            </p:nvSpPr>
            <p:spPr>
              <a:xfrm rot="6300000">
                <a:off x="7997137" y="648131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F98EA3E7-AB71-44C8-AD51-37C05600FCFD}"/>
                  </a:ext>
                </a:extLst>
              </p:cNvPr>
              <p:cNvSpPr/>
              <p:nvPr/>
            </p:nvSpPr>
            <p:spPr>
              <a:xfrm rot="16974948">
                <a:off x="7919285" y="769813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32B9462F-C4EA-4A5A-8F9A-58ACDF05170E}"/>
                  </a:ext>
                </a:extLst>
              </p:cNvPr>
              <p:cNvSpPr/>
              <p:nvPr/>
            </p:nvSpPr>
            <p:spPr>
              <a:xfrm rot="1800000">
                <a:off x="7803743" y="782182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004CFCFF-CEDE-4ACE-A752-9F824F280966}"/>
                  </a:ext>
                </a:extLst>
              </p:cNvPr>
              <p:cNvSpPr/>
              <p:nvPr/>
            </p:nvSpPr>
            <p:spPr>
              <a:xfrm rot="1800000">
                <a:off x="7815778" y="831664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C0246278-8EAC-43BF-A91C-2B01E875E2A1}"/>
                  </a:ext>
                </a:extLst>
              </p:cNvPr>
              <p:cNvSpPr/>
              <p:nvPr/>
            </p:nvSpPr>
            <p:spPr>
              <a:xfrm rot="3600000">
                <a:off x="8005338" y="605790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9B4A9E50-5DCE-4F88-9131-4554C55E46F7}"/>
                  </a:ext>
                </a:extLst>
              </p:cNvPr>
              <p:cNvGrpSpPr/>
              <p:nvPr/>
            </p:nvGrpSpPr>
            <p:grpSpPr>
              <a:xfrm>
                <a:off x="7280621" y="1275473"/>
                <a:ext cx="787775" cy="964661"/>
                <a:chOff x="1687088" y="4881014"/>
                <a:chExt cx="787775" cy="964661"/>
              </a:xfrm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E4841D11-D799-4CC2-BEFA-D6FEBADCB5C1}"/>
                    </a:ext>
                  </a:extLst>
                </p:cNvPr>
                <p:cNvSpPr/>
                <p:nvPr/>
              </p:nvSpPr>
              <p:spPr>
                <a:xfrm rot="20377347">
                  <a:off x="1687088" y="4881014"/>
                  <a:ext cx="620221" cy="916814"/>
                </a:xfrm>
                <a:custGeom>
                  <a:avLst/>
                  <a:gdLst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85254 w 669849"/>
                    <a:gd name="connsiteY32" fmla="*/ 1292406 h 1297065"/>
                    <a:gd name="connsiteX33" fmla="*/ 261113 w 669849"/>
                    <a:gd name="connsiteY33" fmla="*/ 1293919 h 1297065"/>
                    <a:gd name="connsiteX34" fmla="*/ 244109 w 669849"/>
                    <a:gd name="connsiteY34" fmla="*/ 1297065 h 1297065"/>
                    <a:gd name="connsiteX35" fmla="*/ 142238 w 669849"/>
                    <a:gd name="connsiteY35" fmla="*/ 1203704 h 1297065"/>
                    <a:gd name="connsiteX36" fmla="*/ 142554 w 669849"/>
                    <a:gd name="connsiteY36" fmla="*/ 1200831 h 1297065"/>
                    <a:gd name="connsiteX37" fmla="*/ 176172 w 669849"/>
                    <a:gd name="connsiteY37" fmla="*/ 563049 h 1297065"/>
                    <a:gd name="connsiteX38" fmla="*/ 152512 w 669849"/>
                    <a:gd name="connsiteY38" fmla="*/ 550207 h 1297065"/>
                    <a:gd name="connsiteX39" fmla="*/ 84998 w 669849"/>
                    <a:gd name="connsiteY39" fmla="*/ 423228 h 1297065"/>
                    <a:gd name="connsiteX40" fmla="*/ 84998 w 669849"/>
                    <a:gd name="connsiteY40" fmla="*/ 373830 h 1297065"/>
                    <a:gd name="connsiteX41" fmla="*/ 86742 w 669849"/>
                    <a:gd name="connsiteY41" fmla="*/ 356537 h 1297065"/>
                    <a:gd name="connsiteX42" fmla="*/ 3846 w 669849"/>
                    <a:gd name="connsiteY42" fmla="*/ 212956 h 1297065"/>
                    <a:gd name="connsiteX43" fmla="*/ 981 w 669849"/>
                    <a:gd name="connsiteY43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61113 w 669849"/>
                    <a:gd name="connsiteY32" fmla="*/ 1293919 h 1297065"/>
                    <a:gd name="connsiteX33" fmla="*/ 244109 w 669849"/>
                    <a:gd name="connsiteY33" fmla="*/ 1297065 h 1297065"/>
                    <a:gd name="connsiteX34" fmla="*/ 142238 w 669849"/>
                    <a:gd name="connsiteY34" fmla="*/ 1203704 h 1297065"/>
                    <a:gd name="connsiteX35" fmla="*/ 142554 w 669849"/>
                    <a:gd name="connsiteY35" fmla="*/ 1200831 h 1297065"/>
                    <a:gd name="connsiteX36" fmla="*/ 176172 w 669849"/>
                    <a:gd name="connsiteY36" fmla="*/ 563049 h 1297065"/>
                    <a:gd name="connsiteX37" fmla="*/ 152512 w 669849"/>
                    <a:gd name="connsiteY37" fmla="*/ 550207 h 1297065"/>
                    <a:gd name="connsiteX38" fmla="*/ 84998 w 669849"/>
                    <a:gd name="connsiteY38" fmla="*/ 423228 h 1297065"/>
                    <a:gd name="connsiteX39" fmla="*/ 84998 w 669849"/>
                    <a:gd name="connsiteY39" fmla="*/ 373830 h 1297065"/>
                    <a:gd name="connsiteX40" fmla="*/ 86742 w 669849"/>
                    <a:gd name="connsiteY40" fmla="*/ 356537 h 1297065"/>
                    <a:gd name="connsiteX41" fmla="*/ 3846 w 669849"/>
                    <a:gd name="connsiteY41" fmla="*/ 212956 h 1297065"/>
                    <a:gd name="connsiteX42" fmla="*/ 981 w 669849"/>
                    <a:gd name="connsiteY42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24993 w 669849"/>
                    <a:gd name="connsiteY29" fmla="*/ 901578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42554 w 744600"/>
                    <a:gd name="connsiteY34" fmla="*/ 1200831 h 1297065"/>
                    <a:gd name="connsiteX35" fmla="*/ 176172 w 744600"/>
                    <a:gd name="connsiteY35" fmla="*/ 563049 h 1297065"/>
                    <a:gd name="connsiteX36" fmla="*/ 152512 w 744600"/>
                    <a:gd name="connsiteY36" fmla="*/ 550207 h 1297065"/>
                    <a:gd name="connsiteX37" fmla="*/ 84998 w 744600"/>
                    <a:gd name="connsiteY37" fmla="*/ 423228 h 1297065"/>
                    <a:gd name="connsiteX38" fmla="*/ 84998 w 744600"/>
                    <a:gd name="connsiteY38" fmla="*/ 373830 h 1297065"/>
                    <a:gd name="connsiteX39" fmla="*/ 86742 w 744600"/>
                    <a:gd name="connsiteY39" fmla="*/ 356537 h 1297065"/>
                    <a:gd name="connsiteX40" fmla="*/ 3846 w 744600"/>
                    <a:gd name="connsiteY40" fmla="*/ 212956 h 1297065"/>
                    <a:gd name="connsiteX41" fmla="*/ 981 w 744600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189354"/>
                    <a:gd name="connsiteX1" fmla="*/ 14340 w 744600"/>
                    <a:gd name="connsiteY1" fmla="*/ 173793 h 1189354"/>
                    <a:gd name="connsiteX2" fmla="*/ 25130 w 744600"/>
                    <a:gd name="connsiteY2" fmla="*/ 170164 h 1189354"/>
                    <a:gd name="connsiteX3" fmla="*/ 53503 w 744600"/>
                    <a:gd name="connsiteY3" fmla="*/ 184287 h 1189354"/>
                    <a:gd name="connsiteX4" fmla="*/ 118907 w 744600"/>
                    <a:gd name="connsiteY4" fmla="*/ 297571 h 1189354"/>
                    <a:gd name="connsiteX5" fmla="*/ 127646 w 744600"/>
                    <a:gd name="connsiteY5" fmla="*/ 290360 h 1189354"/>
                    <a:gd name="connsiteX6" fmla="*/ 74671 w 744600"/>
                    <a:gd name="connsiteY6" fmla="*/ 92654 h 1189354"/>
                    <a:gd name="connsiteX7" fmla="*/ 101256 w 744600"/>
                    <a:gd name="connsiteY7" fmla="*/ 46607 h 1189354"/>
                    <a:gd name="connsiteX8" fmla="*/ 116156 w 744600"/>
                    <a:gd name="connsiteY8" fmla="*/ 45673 h 1189354"/>
                    <a:gd name="connsiteX9" fmla="*/ 147302 w 744600"/>
                    <a:gd name="connsiteY9" fmla="*/ 73192 h 1189354"/>
                    <a:gd name="connsiteX10" fmla="*/ 200063 w 744600"/>
                    <a:gd name="connsiteY10" fmla="*/ 270096 h 1189354"/>
                    <a:gd name="connsiteX11" fmla="*/ 212526 w 744600"/>
                    <a:gd name="connsiteY11" fmla="*/ 270096 h 1189354"/>
                    <a:gd name="connsiteX12" fmla="*/ 212526 w 744600"/>
                    <a:gd name="connsiteY12" fmla="*/ 37597 h 1189354"/>
                    <a:gd name="connsiteX13" fmla="*/ 250123 w 744600"/>
                    <a:gd name="connsiteY13" fmla="*/ 0 h 1189354"/>
                    <a:gd name="connsiteX14" fmla="*/ 287720 w 744600"/>
                    <a:gd name="connsiteY14" fmla="*/ 37597 h 1189354"/>
                    <a:gd name="connsiteX15" fmla="*/ 287720 w 744600"/>
                    <a:gd name="connsiteY15" fmla="*/ 270096 h 1189354"/>
                    <a:gd name="connsiteX16" fmla="*/ 297761 w 744600"/>
                    <a:gd name="connsiteY16" fmla="*/ 270096 h 1189354"/>
                    <a:gd name="connsiteX17" fmla="*/ 350521 w 744600"/>
                    <a:gd name="connsiteY17" fmla="*/ 73192 h 1189354"/>
                    <a:gd name="connsiteX18" fmla="*/ 396568 w 744600"/>
                    <a:gd name="connsiteY18" fmla="*/ 46606 h 1189354"/>
                    <a:gd name="connsiteX19" fmla="*/ 423153 w 744600"/>
                    <a:gd name="connsiteY19" fmla="*/ 92653 h 1189354"/>
                    <a:gd name="connsiteX20" fmla="*/ 363685 w 744600"/>
                    <a:gd name="connsiteY20" fmla="*/ 316240 h 1189354"/>
                    <a:gd name="connsiteX21" fmla="*/ 369482 w 744600"/>
                    <a:gd name="connsiteY21" fmla="*/ 351385 h 1189354"/>
                    <a:gd name="connsiteX22" fmla="*/ 408103 w 744600"/>
                    <a:gd name="connsiteY22" fmla="*/ 358224 h 1189354"/>
                    <a:gd name="connsiteX23" fmla="*/ 483273 w 744600"/>
                    <a:gd name="connsiteY23" fmla="*/ 311225 h 1189354"/>
                    <a:gd name="connsiteX24" fmla="*/ 548186 w 744600"/>
                    <a:gd name="connsiteY24" fmla="*/ 328780 h 1189354"/>
                    <a:gd name="connsiteX25" fmla="*/ 522398 w 744600"/>
                    <a:gd name="connsiteY25" fmla="*/ 392869 h 1189354"/>
                    <a:gd name="connsiteX26" fmla="*/ 394046 w 744600"/>
                    <a:gd name="connsiteY26" fmla="*/ 482833 h 1189354"/>
                    <a:gd name="connsiteX27" fmla="*/ 338566 w 744600"/>
                    <a:gd name="connsiteY27" fmla="*/ 550207 h 1189354"/>
                    <a:gd name="connsiteX28" fmla="*/ 312041 w 744600"/>
                    <a:gd name="connsiteY28" fmla="*/ 562958 h 1189354"/>
                    <a:gd name="connsiteX29" fmla="*/ 324993 w 744600"/>
                    <a:gd name="connsiteY29" fmla="*/ 901578 h 1189354"/>
                    <a:gd name="connsiteX30" fmla="*/ 744600 w 744600"/>
                    <a:gd name="connsiteY30" fmla="*/ 917798 h 1189354"/>
                    <a:gd name="connsiteX31" fmla="*/ 669849 w 744600"/>
                    <a:gd name="connsiteY31" fmla="*/ 1189354 h 1189354"/>
                    <a:gd name="connsiteX32" fmla="*/ 299005 w 744600"/>
                    <a:gd name="connsiteY32" fmla="*/ 1055389 h 1189354"/>
                    <a:gd name="connsiteX33" fmla="*/ 151297 w 744600"/>
                    <a:gd name="connsiteY33" fmla="*/ 939884 h 1189354"/>
                    <a:gd name="connsiteX34" fmla="*/ 176172 w 744600"/>
                    <a:gd name="connsiteY34" fmla="*/ 563049 h 1189354"/>
                    <a:gd name="connsiteX35" fmla="*/ 152512 w 744600"/>
                    <a:gd name="connsiteY35" fmla="*/ 550207 h 1189354"/>
                    <a:gd name="connsiteX36" fmla="*/ 84998 w 744600"/>
                    <a:gd name="connsiteY36" fmla="*/ 423228 h 1189354"/>
                    <a:gd name="connsiteX37" fmla="*/ 84998 w 744600"/>
                    <a:gd name="connsiteY37" fmla="*/ 373830 h 1189354"/>
                    <a:gd name="connsiteX38" fmla="*/ 86742 w 744600"/>
                    <a:gd name="connsiteY38" fmla="*/ 356537 h 1189354"/>
                    <a:gd name="connsiteX39" fmla="*/ 3846 w 744600"/>
                    <a:gd name="connsiteY39" fmla="*/ 212956 h 1189354"/>
                    <a:gd name="connsiteX40" fmla="*/ 981 w 744600"/>
                    <a:gd name="connsiteY40" fmla="*/ 191201 h 1189354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99005 w 744600"/>
                    <a:gd name="connsiteY32" fmla="*/ 1055389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58053 w 744600"/>
                    <a:gd name="connsiteY32" fmla="*/ 1051812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3685 w 732934"/>
                    <a:gd name="connsiteY20" fmla="*/ 316240 h 1083428"/>
                    <a:gd name="connsiteX21" fmla="*/ 369482 w 732934"/>
                    <a:gd name="connsiteY21" fmla="*/ 351385 h 1083428"/>
                    <a:gd name="connsiteX22" fmla="*/ 408103 w 732934"/>
                    <a:gd name="connsiteY22" fmla="*/ 358224 h 1083428"/>
                    <a:gd name="connsiteX23" fmla="*/ 483273 w 732934"/>
                    <a:gd name="connsiteY23" fmla="*/ 311225 h 1083428"/>
                    <a:gd name="connsiteX24" fmla="*/ 548186 w 732934"/>
                    <a:gd name="connsiteY24" fmla="*/ 328780 h 1083428"/>
                    <a:gd name="connsiteX25" fmla="*/ 522398 w 732934"/>
                    <a:gd name="connsiteY25" fmla="*/ 392869 h 1083428"/>
                    <a:gd name="connsiteX26" fmla="*/ 394046 w 732934"/>
                    <a:gd name="connsiteY26" fmla="*/ 482833 h 1083428"/>
                    <a:gd name="connsiteX27" fmla="*/ 338566 w 732934"/>
                    <a:gd name="connsiteY27" fmla="*/ 550207 h 1083428"/>
                    <a:gd name="connsiteX28" fmla="*/ 312041 w 732934"/>
                    <a:gd name="connsiteY28" fmla="*/ 562958 h 1083428"/>
                    <a:gd name="connsiteX29" fmla="*/ 324993 w 732934"/>
                    <a:gd name="connsiteY29" fmla="*/ 901578 h 1083428"/>
                    <a:gd name="connsiteX30" fmla="*/ 732934 w 732934"/>
                    <a:gd name="connsiteY30" fmla="*/ 924534 h 1083428"/>
                    <a:gd name="connsiteX31" fmla="*/ 725348 w 732934"/>
                    <a:gd name="connsiteY31" fmla="*/ 1083428 h 1083428"/>
                    <a:gd name="connsiteX32" fmla="*/ 258053 w 732934"/>
                    <a:gd name="connsiteY32" fmla="*/ 1051812 h 1083428"/>
                    <a:gd name="connsiteX33" fmla="*/ 151297 w 732934"/>
                    <a:gd name="connsiteY33" fmla="*/ 939884 h 1083428"/>
                    <a:gd name="connsiteX34" fmla="*/ 176172 w 732934"/>
                    <a:gd name="connsiteY34" fmla="*/ 563049 h 1083428"/>
                    <a:gd name="connsiteX35" fmla="*/ 152512 w 732934"/>
                    <a:gd name="connsiteY35" fmla="*/ 550207 h 1083428"/>
                    <a:gd name="connsiteX36" fmla="*/ 84998 w 732934"/>
                    <a:gd name="connsiteY36" fmla="*/ 423228 h 1083428"/>
                    <a:gd name="connsiteX37" fmla="*/ 84998 w 732934"/>
                    <a:gd name="connsiteY37" fmla="*/ 373830 h 1083428"/>
                    <a:gd name="connsiteX38" fmla="*/ 86742 w 732934"/>
                    <a:gd name="connsiteY38" fmla="*/ 356537 h 1083428"/>
                    <a:gd name="connsiteX39" fmla="*/ 3846 w 732934"/>
                    <a:gd name="connsiteY39" fmla="*/ 212956 h 1083428"/>
                    <a:gd name="connsiteX40" fmla="*/ 981 w 732934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86742 w 732934"/>
                    <a:gd name="connsiteY37" fmla="*/ 356537 h 1083428"/>
                    <a:gd name="connsiteX38" fmla="*/ 3846 w 732934"/>
                    <a:gd name="connsiteY38" fmla="*/ 212956 h 1083428"/>
                    <a:gd name="connsiteX39" fmla="*/ 981 w 732934"/>
                    <a:gd name="connsiteY39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3846 w 732934"/>
                    <a:gd name="connsiteY37" fmla="*/ 212956 h 1083428"/>
                    <a:gd name="connsiteX38" fmla="*/ 981 w 732934"/>
                    <a:gd name="connsiteY38" fmla="*/ 191201 h 108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32934" h="1083428">
                      <a:moveTo>
                        <a:pt x="981" y="191201"/>
                      </a:moveTo>
                      <a:cubicBezTo>
                        <a:pt x="2881" y="184114"/>
                        <a:pt x="7483" y="177751"/>
                        <a:pt x="14340" y="173793"/>
                      </a:cubicBezTo>
                      <a:cubicBezTo>
                        <a:pt x="17767" y="171814"/>
                        <a:pt x="21434" y="170623"/>
                        <a:pt x="25130" y="170164"/>
                      </a:cubicBezTo>
                      <a:cubicBezTo>
                        <a:pt x="36218" y="168789"/>
                        <a:pt x="47565" y="174003"/>
                        <a:pt x="53503" y="184287"/>
                      </a:cubicBezTo>
                      <a:lnTo>
                        <a:pt x="118907" y="297571"/>
                      </a:lnTo>
                      <a:lnTo>
                        <a:pt x="127646" y="290360"/>
                      </a:lnTo>
                      <a:lnTo>
                        <a:pt x="74671" y="92654"/>
                      </a:lnTo>
                      <a:cubicBezTo>
                        <a:pt x="69296" y="72596"/>
                        <a:pt x="81199" y="51981"/>
                        <a:pt x="101256" y="46607"/>
                      </a:cubicBezTo>
                      <a:cubicBezTo>
                        <a:pt x="106270" y="45263"/>
                        <a:pt x="111319" y="44999"/>
                        <a:pt x="116156" y="45673"/>
                      </a:cubicBezTo>
                      <a:cubicBezTo>
                        <a:pt x="130668" y="47694"/>
                        <a:pt x="143272" y="58149"/>
                        <a:pt x="147302" y="73192"/>
                      </a:cubicBezTo>
                      <a:lnTo>
                        <a:pt x="200063" y="270096"/>
                      </a:lnTo>
                      <a:lnTo>
                        <a:pt x="212526" y="270096"/>
                      </a:lnTo>
                      <a:lnTo>
                        <a:pt x="212526" y="37597"/>
                      </a:lnTo>
                      <a:cubicBezTo>
                        <a:pt x="212526" y="16833"/>
                        <a:pt x="229359" y="0"/>
                        <a:pt x="250123" y="0"/>
                      </a:cubicBezTo>
                      <a:cubicBezTo>
                        <a:pt x="270887" y="0"/>
                        <a:pt x="287720" y="16833"/>
                        <a:pt x="287720" y="37597"/>
                      </a:cubicBezTo>
                      <a:lnTo>
                        <a:pt x="287720" y="270096"/>
                      </a:lnTo>
                      <a:lnTo>
                        <a:pt x="297761" y="270096"/>
                      </a:lnTo>
                      <a:lnTo>
                        <a:pt x="350521" y="73192"/>
                      </a:lnTo>
                      <a:cubicBezTo>
                        <a:pt x="355896" y="53135"/>
                        <a:pt x="376511" y="41232"/>
                        <a:pt x="396568" y="46606"/>
                      </a:cubicBezTo>
                      <a:cubicBezTo>
                        <a:pt x="416625" y="51981"/>
                        <a:pt x="428527" y="72596"/>
                        <a:pt x="423153" y="92653"/>
                      </a:cubicBezTo>
                      <a:lnTo>
                        <a:pt x="369482" y="351385"/>
                      </a:lnTo>
                      <a:cubicBezTo>
                        <a:pt x="376886" y="366615"/>
                        <a:pt x="399620" y="363628"/>
                        <a:pt x="408103" y="358224"/>
                      </a:cubicBezTo>
                      <a:lnTo>
                        <a:pt x="483273" y="311225"/>
                      </a:lnTo>
                      <a:cubicBezTo>
                        <a:pt x="505137" y="298602"/>
                        <a:pt x="535078" y="306116"/>
                        <a:pt x="548186" y="328780"/>
                      </a:cubicBezTo>
                      <a:cubicBezTo>
                        <a:pt x="561293" y="351443"/>
                        <a:pt x="544261" y="380246"/>
                        <a:pt x="522398" y="392869"/>
                      </a:cubicBezTo>
                      <a:lnTo>
                        <a:pt x="394046" y="482833"/>
                      </a:lnTo>
                      <a:cubicBezTo>
                        <a:pt x="382423" y="510314"/>
                        <a:pt x="363006" y="533696"/>
                        <a:pt x="338566" y="550207"/>
                      </a:cubicBezTo>
                      <a:lnTo>
                        <a:pt x="312041" y="562958"/>
                      </a:lnTo>
                      <a:lnTo>
                        <a:pt x="324993" y="901578"/>
                      </a:lnTo>
                      <a:lnTo>
                        <a:pt x="732934" y="924534"/>
                      </a:lnTo>
                      <a:lnTo>
                        <a:pt x="725348" y="1083428"/>
                      </a:lnTo>
                      <a:lnTo>
                        <a:pt x="258053" y="1051812"/>
                      </a:lnTo>
                      <a:cubicBezTo>
                        <a:pt x="201791" y="1051812"/>
                        <a:pt x="151297" y="991446"/>
                        <a:pt x="151297" y="939884"/>
                      </a:cubicBezTo>
                      <a:lnTo>
                        <a:pt x="176172" y="563049"/>
                      </a:lnTo>
                      <a:lnTo>
                        <a:pt x="152512" y="550207"/>
                      </a:lnTo>
                      <a:cubicBezTo>
                        <a:pt x="111779" y="522688"/>
                        <a:pt x="84998" y="476085"/>
                        <a:pt x="84998" y="423228"/>
                      </a:cubicBezTo>
                      <a:lnTo>
                        <a:pt x="84998" y="373830"/>
                      </a:lnTo>
                      <a:lnTo>
                        <a:pt x="3846" y="212956"/>
                      </a:lnTo>
                      <a:cubicBezTo>
                        <a:pt x="-113" y="206100"/>
                        <a:pt x="-918" y="198289"/>
                        <a:pt x="981" y="191201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BFE708D4-40E7-4EF1-B7C3-4C33FFBBB16B}"/>
                    </a:ext>
                  </a:extLst>
                </p:cNvPr>
                <p:cNvSpPr/>
                <p:nvPr/>
              </p:nvSpPr>
              <p:spPr>
                <a:xfrm rot="9270533">
                  <a:off x="1876259" y="5291657"/>
                  <a:ext cx="598604" cy="554018"/>
                </a:xfrm>
                <a:custGeom>
                  <a:avLst/>
                  <a:gdLst>
                    <a:gd name="connsiteX0" fmla="*/ 289015 w 510549"/>
                    <a:gd name="connsiteY0" fmla="*/ 544393 h 544393"/>
                    <a:gd name="connsiteX1" fmla="*/ 289015 w 510549"/>
                    <a:gd name="connsiteY1" fmla="*/ 254204 h 544393"/>
                    <a:gd name="connsiteX2" fmla="*/ 0 w 510549"/>
                    <a:gd name="connsiteY2" fmla="*/ 219997 h 544393"/>
                    <a:gd name="connsiteX3" fmla="*/ 26037 w 510549"/>
                    <a:gd name="connsiteY3" fmla="*/ 0 h 544393"/>
                    <a:gd name="connsiteX4" fmla="*/ 405874 w 510549"/>
                    <a:gd name="connsiteY4" fmla="*/ 44954 h 544393"/>
                    <a:gd name="connsiteX5" fmla="*/ 447668 w 510549"/>
                    <a:gd name="connsiteY5" fmla="*/ 58666 h 544393"/>
                    <a:gd name="connsiteX6" fmla="*/ 474130 w 510549"/>
                    <a:gd name="connsiteY6" fmla="*/ 81458 h 544393"/>
                    <a:gd name="connsiteX7" fmla="*/ 478106 w 510549"/>
                    <a:gd name="connsiteY7" fmla="*/ 84139 h 544393"/>
                    <a:gd name="connsiteX8" fmla="*/ 479302 w 510549"/>
                    <a:gd name="connsiteY8" fmla="*/ 85913 h 544393"/>
                    <a:gd name="connsiteX9" fmla="*/ 479842 w 510549"/>
                    <a:gd name="connsiteY9" fmla="*/ 86378 h 544393"/>
                    <a:gd name="connsiteX10" fmla="*/ 480574 w 510549"/>
                    <a:gd name="connsiteY10" fmla="*/ 87799 h 544393"/>
                    <a:gd name="connsiteX11" fmla="*/ 501844 w 510549"/>
                    <a:gd name="connsiteY11" fmla="*/ 119348 h 544393"/>
                    <a:gd name="connsiteX12" fmla="*/ 510549 w 510549"/>
                    <a:gd name="connsiteY12" fmla="*/ 162463 h 544393"/>
                    <a:gd name="connsiteX13" fmla="*/ 510548 w 510549"/>
                    <a:gd name="connsiteY13" fmla="*/ 544393 h 544393"/>
                    <a:gd name="connsiteX0" fmla="*/ 412445 w 633979"/>
                    <a:gd name="connsiteY0" fmla="*/ 544393 h 544393"/>
                    <a:gd name="connsiteX1" fmla="*/ 412445 w 633979"/>
                    <a:gd name="connsiteY1" fmla="*/ 254204 h 544393"/>
                    <a:gd name="connsiteX2" fmla="*/ 123430 w 633979"/>
                    <a:gd name="connsiteY2" fmla="*/ 219997 h 544393"/>
                    <a:gd name="connsiteX3" fmla="*/ 6 w 633979"/>
                    <a:gd name="connsiteY3" fmla="*/ 108860 h 544393"/>
                    <a:gd name="connsiteX4" fmla="*/ 149467 w 633979"/>
                    <a:gd name="connsiteY4" fmla="*/ 0 h 544393"/>
                    <a:gd name="connsiteX5" fmla="*/ 529304 w 633979"/>
                    <a:gd name="connsiteY5" fmla="*/ 44954 h 544393"/>
                    <a:gd name="connsiteX6" fmla="*/ 571098 w 633979"/>
                    <a:gd name="connsiteY6" fmla="*/ 58666 h 544393"/>
                    <a:gd name="connsiteX7" fmla="*/ 597560 w 633979"/>
                    <a:gd name="connsiteY7" fmla="*/ 81458 h 544393"/>
                    <a:gd name="connsiteX8" fmla="*/ 601536 w 633979"/>
                    <a:gd name="connsiteY8" fmla="*/ 84139 h 544393"/>
                    <a:gd name="connsiteX9" fmla="*/ 602732 w 633979"/>
                    <a:gd name="connsiteY9" fmla="*/ 85913 h 544393"/>
                    <a:gd name="connsiteX10" fmla="*/ 603272 w 633979"/>
                    <a:gd name="connsiteY10" fmla="*/ 86378 h 544393"/>
                    <a:gd name="connsiteX11" fmla="*/ 604004 w 633979"/>
                    <a:gd name="connsiteY11" fmla="*/ 87799 h 544393"/>
                    <a:gd name="connsiteX12" fmla="*/ 625274 w 633979"/>
                    <a:gd name="connsiteY12" fmla="*/ 119348 h 544393"/>
                    <a:gd name="connsiteX13" fmla="*/ 633979 w 633979"/>
                    <a:gd name="connsiteY13" fmla="*/ 162463 h 544393"/>
                    <a:gd name="connsiteX14" fmla="*/ 633978 w 633979"/>
                    <a:gd name="connsiteY14" fmla="*/ 544393 h 544393"/>
                    <a:gd name="connsiteX15" fmla="*/ 412445 w 633979"/>
                    <a:gd name="connsiteY15" fmla="*/ 544393 h 544393"/>
                    <a:gd name="connsiteX0" fmla="*/ 0 w 633973"/>
                    <a:gd name="connsiteY0" fmla="*/ 108860 h 544393"/>
                    <a:gd name="connsiteX1" fmla="*/ 149461 w 633973"/>
                    <a:gd name="connsiteY1" fmla="*/ 0 h 544393"/>
                    <a:gd name="connsiteX2" fmla="*/ 529298 w 633973"/>
                    <a:gd name="connsiteY2" fmla="*/ 44954 h 544393"/>
                    <a:gd name="connsiteX3" fmla="*/ 571092 w 633973"/>
                    <a:gd name="connsiteY3" fmla="*/ 58666 h 544393"/>
                    <a:gd name="connsiteX4" fmla="*/ 597554 w 633973"/>
                    <a:gd name="connsiteY4" fmla="*/ 81458 h 544393"/>
                    <a:gd name="connsiteX5" fmla="*/ 601530 w 633973"/>
                    <a:gd name="connsiteY5" fmla="*/ 84139 h 544393"/>
                    <a:gd name="connsiteX6" fmla="*/ 602726 w 633973"/>
                    <a:gd name="connsiteY6" fmla="*/ 85913 h 544393"/>
                    <a:gd name="connsiteX7" fmla="*/ 603266 w 633973"/>
                    <a:gd name="connsiteY7" fmla="*/ 86378 h 544393"/>
                    <a:gd name="connsiteX8" fmla="*/ 603998 w 633973"/>
                    <a:gd name="connsiteY8" fmla="*/ 87799 h 544393"/>
                    <a:gd name="connsiteX9" fmla="*/ 625268 w 633973"/>
                    <a:gd name="connsiteY9" fmla="*/ 119348 h 544393"/>
                    <a:gd name="connsiteX10" fmla="*/ 633973 w 633973"/>
                    <a:gd name="connsiteY10" fmla="*/ 162463 h 544393"/>
                    <a:gd name="connsiteX11" fmla="*/ 633972 w 633973"/>
                    <a:gd name="connsiteY11" fmla="*/ 544393 h 544393"/>
                    <a:gd name="connsiteX12" fmla="*/ 412439 w 633973"/>
                    <a:gd name="connsiteY12" fmla="*/ 544393 h 544393"/>
                    <a:gd name="connsiteX13" fmla="*/ 412439 w 633973"/>
                    <a:gd name="connsiteY13" fmla="*/ 254204 h 544393"/>
                    <a:gd name="connsiteX14" fmla="*/ 123424 w 633973"/>
                    <a:gd name="connsiteY14" fmla="*/ 219997 h 544393"/>
                    <a:gd name="connsiteX15" fmla="*/ 91440 w 633973"/>
                    <a:gd name="connsiteY15" fmla="*/ 200300 h 544393"/>
                    <a:gd name="connsiteX0" fmla="*/ 92032 w 576544"/>
                    <a:gd name="connsiteY0" fmla="*/ 0 h 544393"/>
                    <a:gd name="connsiteX1" fmla="*/ 471869 w 576544"/>
                    <a:gd name="connsiteY1" fmla="*/ 44954 h 544393"/>
                    <a:gd name="connsiteX2" fmla="*/ 513663 w 576544"/>
                    <a:gd name="connsiteY2" fmla="*/ 58666 h 544393"/>
                    <a:gd name="connsiteX3" fmla="*/ 540125 w 576544"/>
                    <a:gd name="connsiteY3" fmla="*/ 81458 h 544393"/>
                    <a:gd name="connsiteX4" fmla="*/ 544101 w 576544"/>
                    <a:gd name="connsiteY4" fmla="*/ 84139 h 544393"/>
                    <a:gd name="connsiteX5" fmla="*/ 545297 w 576544"/>
                    <a:gd name="connsiteY5" fmla="*/ 85913 h 544393"/>
                    <a:gd name="connsiteX6" fmla="*/ 545837 w 576544"/>
                    <a:gd name="connsiteY6" fmla="*/ 86378 h 544393"/>
                    <a:gd name="connsiteX7" fmla="*/ 546569 w 576544"/>
                    <a:gd name="connsiteY7" fmla="*/ 87799 h 544393"/>
                    <a:gd name="connsiteX8" fmla="*/ 567839 w 576544"/>
                    <a:gd name="connsiteY8" fmla="*/ 119348 h 544393"/>
                    <a:gd name="connsiteX9" fmla="*/ 576544 w 576544"/>
                    <a:gd name="connsiteY9" fmla="*/ 162463 h 544393"/>
                    <a:gd name="connsiteX10" fmla="*/ 576543 w 576544"/>
                    <a:gd name="connsiteY10" fmla="*/ 544393 h 544393"/>
                    <a:gd name="connsiteX11" fmla="*/ 355010 w 576544"/>
                    <a:gd name="connsiteY11" fmla="*/ 544393 h 544393"/>
                    <a:gd name="connsiteX12" fmla="*/ 355010 w 576544"/>
                    <a:gd name="connsiteY12" fmla="*/ 254204 h 544393"/>
                    <a:gd name="connsiteX13" fmla="*/ 65995 w 576544"/>
                    <a:gd name="connsiteY13" fmla="*/ 219997 h 544393"/>
                    <a:gd name="connsiteX14" fmla="*/ 34011 w 576544"/>
                    <a:gd name="connsiteY14" fmla="*/ 200300 h 544393"/>
                    <a:gd name="connsiteX0" fmla="*/ 26037 w 510549"/>
                    <a:gd name="connsiteY0" fmla="*/ 0 h 544393"/>
                    <a:gd name="connsiteX1" fmla="*/ 405874 w 510549"/>
                    <a:gd name="connsiteY1" fmla="*/ 44954 h 544393"/>
                    <a:gd name="connsiteX2" fmla="*/ 447668 w 510549"/>
                    <a:gd name="connsiteY2" fmla="*/ 58666 h 544393"/>
                    <a:gd name="connsiteX3" fmla="*/ 474130 w 510549"/>
                    <a:gd name="connsiteY3" fmla="*/ 81458 h 544393"/>
                    <a:gd name="connsiteX4" fmla="*/ 478106 w 510549"/>
                    <a:gd name="connsiteY4" fmla="*/ 84139 h 544393"/>
                    <a:gd name="connsiteX5" fmla="*/ 479302 w 510549"/>
                    <a:gd name="connsiteY5" fmla="*/ 85913 h 544393"/>
                    <a:gd name="connsiteX6" fmla="*/ 479842 w 510549"/>
                    <a:gd name="connsiteY6" fmla="*/ 86378 h 544393"/>
                    <a:gd name="connsiteX7" fmla="*/ 480574 w 510549"/>
                    <a:gd name="connsiteY7" fmla="*/ 87799 h 544393"/>
                    <a:gd name="connsiteX8" fmla="*/ 501844 w 510549"/>
                    <a:gd name="connsiteY8" fmla="*/ 119348 h 544393"/>
                    <a:gd name="connsiteX9" fmla="*/ 510549 w 510549"/>
                    <a:gd name="connsiteY9" fmla="*/ 162463 h 544393"/>
                    <a:gd name="connsiteX10" fmla="*/ 510548 w 510549"/>
                    <a:gd name="connsiteY10" fmla="*/ 544393 h 544393"/>
                    <a:gd name="connsiteX11" fmla="*/ 289015 w 510549"/>
                    <a:gd name="connsiteY11" fmla="*/ 544393 h 544393"/>
                    <a:gd name="connsiteX12" fmla="*/ 289015 w 510549"/>
                    <a:gd name="connsiteY12" fmla="*/ 254204 h 544393"/>
                    <a:gd name="connsiteX13" fmla="*/ 0 w 510549"/>
                    <a:gd name="connsiteY13" fmla="*/ 219997 h 544393"/>
                    <a:gd name="connsiteX0" fmla="*/ 92813 w 577325"/>
                    <a:gd name="connsiteY0" fmla="*/ 0 h 544393"/>
                    <a:gd name="connsiteX1" fmla="*/ 472650 w 577325"/>
                    <a:gd name="connsiteY1" fmla="*/ 44954 h 544393"/>
                    <a:gd name="connsiteX2" fmla="*/ 514444 w 577325"/>
                    <a:gd name="connsiteY2" fmla="*/ 58666 h 544393"/>
                    <a:gd name="connsiteX3" fmla="*/ 540906 w 577325"/>
                    <a:gd name="connsiteY3" fmla="*/ 81458 h 544393"/>
                    <a:gd name="connsiteX4" fmla="*/ 544882 w 577325"/>
                    <a:gd name="connsiteY4" fmla="*/ 84139 h 544393"/>
                    <a:gd name="connsiteX5" fmla="*/ 546078 w 577325"/>
                    <a:gd name="connsiteY5" fmla="*/ 85913 h 544393"/>
                    <a:gd name="connsiteX6" fmla="*/ 546618 w 577325"/>
                    <a:gd name="connsiteY6" fmla="*/ 86378 h 544393"/>
                    <a:gd name="connsiteX7" fmla="*/ 547350 w 577325"/>
                    <a:gd name="connsiteY7" fmla="*/ 87799 h 544393"/>
                    <a:gd name="connsiteX8" fmla="*/ 568620 w 577325"/>
                    <a:gd name="connsiteY8" fmla="*/ 119348 h 544393"/>
                    <a:gd name="connsiteX9" fmla="*/ 577325 w 577325"/>
                    <a:gd name="connsiteY9" fmla="*/ 162463 h 544393"/>
                    <a:gd name="connsiteX10" fmla="*/ 577324 w 577325"/>
                    <a:gd name="connsiteY10" fmla="*/ 544393 h 544393"/>
                    <a:gd name="connsiteX11" fmla="*/ 355791 w 577325"/>
                    <a:gd name="connsiteY11" fmla="*/ 544393 h 544393"/>
                    <a:gd name="connsiteX12" fmla="*/ 355791 w 577325"/>
                    <a:gd name="connsiteY12" fmla="*/ 254204 h 544393"/>
                    <a:gd name="connsiteX13" fmla="*/ 0 w 577325"/>
                    <a:gd name="connsiteY13" fmla="*/ 213867 h 544393"/>
                    <a:gd name="connsiteX0" fmla="*/ 0 w 606569"/>
                    <a:gd name="connsiteY0" fmla="*/ 0 h 559759"/>
                    <a:gd name="connsiteX1" fmla="*/ 501894 w 606569"/>
                    <a:gd name="connsiteY1" fmla="*/ 60320 h 559759"/>
                    <a:gd name="connsiteX2" fmla="*/ 543688 w 606569"/>
                    <a:gd name="connsiteY2" fmla="*/ 74032 h 559759"/>
                    <a:gd name="connsiteX3" fmla="*/ 570150 w 606569"/>
                    <a:gd name="connsiteY3" fmla="*/ 96824 h 559759"/>
                    <a:gd name="connsiteX4" fmla="*/ 574126 w 606569"/>
                    <a:gd name="connsiteY4" fmla="*/ 99505 h 559759"/>
                    <a:gd name="connsiteX5" fmla="*/ 575322 w 606569"/>
                    <a:gd name="connsiteY5" fmla="*/ 101279 h 559759"/>
                    <a:gd name="connsiteX6" fmla="*/ 575862 w 606569"/>
                    <a:gd name="connsiteY6" fmla="*/ 101744 h 559759"/>
                    <a:gd name="connsiteX7" fmla="*/ 576594 w 606569"/>
                    <a:gd name="connsiteY7" fmla="*/ 103165 h 559759"/>
                    <a:gd name="connsiteX8" fmla="*/ 597864 w 606569"/>
                    <a:gd name="connsiteY8" fmla="*/ 134714 h 559759"/>
                    <a:gd name="connsiteX9" fmla="*/ 606569 w 606569"/>
                    <a:gd name="connsiteY9" fmla="*/ 177829 h 559759"/>
                    <a:gd name="connsiteX10" fmla="*/ 606568 w 606569"/>
                    <a:gd name="connsiteY10" fmla="*/ 559759 h 559759"/>
                    <a:gd name="connsiteX11" fmla="*/ 385035 w 606569"/>
                    <a:gd name="connsiteY11" fmla="*/ 559759 h 559759"/>
                    <a:gd name="connsiteX12" fmla="*/ 385035 w 606569"/>
                    <a:gd name="connsiteY12" fmla="*/ 269570 h 559759"/>
                    <a:gd name="connsiteX13" fmla="*/ 29244 w 606569"/>
                    <a:gd name="connsiteY13" fmla="*/ 229233 h 559759"/>
                    <a:gd name="connsiteX0" fmla="*/ 0 w 598604"/>
                    <a:gd name="connsiteY0" fmla="*/ 0 h 554018"/>
                    <a:gd name="connsiteX1" fmla="*/ 493929 w 598604"/>
                    <a:gd name="connsiteY1" fmla="*/ 54579 h 554018"/>
                    <a:gd name="connsiteX2" fmla="*/ 535723 w 598604"/>
                    <a:gd name="connsiteY2" fmla="*/ 68291 h 554018"/>
                    <a:gd name="connsiteX3" fmla="*/ 562185 w 598604"/>
                    <a:gd name="connsiteY3" fmla="*/ 91083 h 554018"/>
                    <a:gd name="connsiteX4" fmla="*/ 566161 w 598604"/>
                    <a:gd name="connsiteY4" fmla="*/ 93764 h 554018"/>
                    <a:gd name="connsiteX5" fmla="*/ 567357 w 598604"/>
                    <a:gd name="connsiteY5" fmla="*/ 95538 h 554018"/>
                    <a:gd name="connsiteX6" fmla="*/ 567897 w 598604"/>
                    <a:gd name="connsiteY6" fmla="*/ 96003 h 554018"/>
                    <a:gd name="connsiteX7" fmla="*/ 568629 w 598604"/>
                    <a:gd name="connsiteY7" fmla="*/ 97424 h 554018"/>
                    <a:gd name="connsiteX8" fmla="*/ 589899 w 598604"/>
                    <a:gd name="connsiteY8" fmla="*/ 128973 h 554018"/>
                    <a:gd name="connsiteX9" fmla="*/ 598604 w 598604"/>
                    <a:gd name="connsiteY9" fmla="*/ 172088 h 554018"/>
                    <a:gd name="connsiteX10" fmla="*/ 598603 w 598604"/>
                    <a:gd name="connsiteY10" fmla="*/ 554018 h 554018"/>
                    <a:gd name="connsiteX11" fmla="*/ 377070 w 598604"/>
                    <a:gd name="connsiteY11" fmla="*/ 554018 h 554018"/>
                    <a:gd name="connsiteX12" fmla="*/ 377070 w 598604"/>
                    <a:gd name="connsiteY12" fmla="*/ 263829 h 554018"/>
                    <a:gd name="connsiteX13" fmla="*/ 21279 w 598604"/>
                    <a:gd name="connsiteY13" fmla="*/ 223492 h 554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98604" h="554018">
                      <a:moveTo>
                        <a:pt x="0" y="0"/>
                      </a:moveTo>
                      <a:lnTo>
                        <a:pt x="493929" y="54579"/>
                      </a:lnTo>
                      <a:cubicBezTo>
                        <a:pt x="509117" y="56377"/>
                        <a:pt x="523221" y="61167"/>
                        <a:pt x="535723" y="68291"/>
                      </a:cubicBezTo>
                      <a:lnTo>
                        <a:pt x="562185" y="91083"/>
                      </a:lnTo>
                      <a:lnTo>
                        <a:pt x="566161" y="93764"/>
                      </a:lnTo>
                      <a:lnTo>
                        <a:pt x="567357" y="95538"/>
                      </a:lnTo>
                      <a:lnTo>
                        <a:pt x="567897" y="96003"/>
                      </a:lnTo>
                      <a:lnTo>
                        <a:pt x="568629" y="97424"/>
                      </a:lnTo>
                      <a:lnTo>
                        <a:pt x="589899" y="128973"/>
                      </a:lnTo>
                      <a:cubicBezTo>
                        <a:pt x="595505" y="142224"/>
                        <a:pt x="598604" y="156794"/>
                        <a:pt x="598604" y="172088"/>
                      </a:cubicBezTo>
                      <a:cubicBezTo>
                        <a:pt x="598604" y="299398"/>
                        <a:pt x="598603" y="426708"/>
                        <a:pt x="598603" y="554018"/>
                      </a:cubicBezTo>
                      <a:lnTo>
                        <a:pt x="377070" y="554018"/>
                      </a:lnTo>
                      <a:lnTo>
                        <a:pt x="377070" y="263829"/>
                      </a:lnTo>
                      <a:lnTo>
                        <a:pt x="21279" y="223492"/>
                      </a:lnTo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4A680C83-531D-4E3D-85A6-2B09EDA3A4DB}"/>
                  </a:ext>
                </a:extLst>
              </p:cNvPr>
              <p:cNvSpPr/>
              <p:nvPr/>
            </p:nvSpPr>
            <p:spPr>
              <a:xfrm rot="20700000">
                <a:off x="7904821" y="1801782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A933E39A-E7F0-4FEB-91BE-34BE0C5C9407}"/>
                  </a:ext>
                </a:extLst>
              </p:cNvPr>
              <p:cNvSpPr/>
              <p:nvPr/>
            </p:nvSpPr>
            <p:spPr>
              <a:xfrm rot="11359813">
                <a:off x="8168677" y="818793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63CB6F3C-ED59-4A12-9F6C-4A6504A312DC}"/>
                </a:ext>
              </a:extLst>
            </p:cNvPr>
            <p:cNvGrpSpPr/>
            <p:nvPr/>
          </p:nvGrpSpPr>
          <p:grpSpPr>
            <a:xfrm>
              <a:off x="7604601" y="226784"/>
              <a:ext cx="1055136" cy="1753899"/>
              <a:chOff x="-2579880" y="-1017800"/>
              <a:chExt cx="1055136" cy="1753899"/>
            </a:xfrm>
          </p:grpSpPr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9A7D19E8-2F92-46DC-AF5D-1FBD278830C4}"/>
                  </a:ext>
                </a:extLst>
              </p:cNvPr>
              <p:cNvSpPr/>
              <p:nvPr/>
            </p:nvSpPr>
            <p:spPr bwMode="auto">
              <a:xfrm rot="2700000">
                <a:off x="-1946221" y="-658670"/>
                <a:ext cx="763980" cy="45719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740ECCA7-C077-477E-B613-E49A81FDBC47}"/>
                  </a:ext>
                </a:extLst>
              </p:cNvPr>
              <p:cNvSpPr/>
              <p:nvPr/>
            </p:nvSpPr>
            <p:spPr bwMode="auto">
              <a:xfrm rot="20700000">
                <a:off x="-2579880" y="690380"/>
                <a:ext cx="763980" cy="45719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4BB6B667-22E4-4519-BE7A-00084B676D12}"/>
                  </a:ext>
                </a:extLst>
              </p:cNvPr>
              <p:cNvSpPr/>
              <p:nvPr/>
            </p:nvSpPr>
            <p:spPr bwMode="auto">
              <a:xfrm rot="20700000">
                <a:off x="-2285760" y="442456"/>
                <a:ext cx="449065" cy="47176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B65C0FB2-4268-431D-AF22-330F65EA5B77}"/>
                  </a:ext>
                </a:extLst>
              </p:cNvPr>
              <p:cNvSpPr/>
              <p:nvPr/>
            </p:nvSpPr>
            <p:spPr bwMode="auto">
              <a:xfrm rot="1800000">
                <a:off x="-1973809" y="-494846"/>
                <a:ext cx="449065" cy="47176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C41DA12C-DB1A-4EB7-8369-C46D91F9B373}"/>
              </a:ext>
            </a:extLst>
          </p:cNvPr>
          <p:cNvGrpSpPr/>
          <p:nvPr/>
        </p:nvGrpSpPr>
        <p:grpSpPr>
          <a:xfrm>
            <a:off x="6856238" y="913032"/>
            <a:ext cx="1954388" cy="2463852"/>
            <a:chOff x="10309701" y="226784"/>
            <a:chExt cx="2752017" cy="3469409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745324AB-C58C-4B61-B426-E153AAAB91F5}"/>
                </a:ext>
              </a:extLst>
            </p:cNvPr>
            <p:cNvGrpSpPr/>
            <p:nvPr/>
          </p:nvGrpSpPr>
          <p:grpSpPr>
            <a:xfrm>
              <a:off x="11351799" y="399322"/>
              <a:ext cx="1709919" cy="3296871"/>
              <a:chOff x="9268170" y="399322"/>
              <a:chExt cx="1709919" cy="3296871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A45228CC-108D-474F-B455-090492C8E933}"/>
                  </a:ext>
                </a:extLst>
              </p:cNvPr>
              <p:cNvGrpSpPr/>
              <p:nvPr/>
            </p:nvGrpSpPr>
            <p:grpSpPr>
              <a:xfrm rot="626561">
                <a:off x="9329768" y="1174057"/>
                <a:ext cx="787775" cy="955110"/>
                <a:chOff x="1687088" y="4881014"/>
                <a:chExt cx="787775" cy="964661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614E6E49-26BA-4E78-AE4E-CC872171F372}"/>
                    </a:ext>
                  </a:extLst>
                </p:cNvPr>
                <p:cNvSpPr/>
                <p:nvPr/>
              </p:nvSpPr>
              <p:spPr>
                <a:xfrm rot="20377347">
                  <a:off x="1687088" y="4881014"/>
                  <a:ext cx="620221" cy="916814"/>
                </a:xfrm>
                <a:custGeom>
                  <a:avLst/>
                  <a:gdLst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85254 w 669849"/>
                    <a:gd name="connsiteY32" fmla="*/ 1292406 h 1297065"/>
                    <a:gd name="connsiteX33" fmla="*/ 261113 w 669849"/>
                    <a:gd name="connsiteY33" fmla="*/ 1293919 h 1297065"/>
                    <a:gd name="connsiteX34" fmla="*/ 244109 w 669849"/>
                    <a:gd name="connsiteY34" fmla="*/ 1297065 h 1297065"/>
                    <a:gd name="connsiteX35" fmla="*/ 142238 w 669849"/>
                    <a:gd name="connsiteY35" fmla="*/ 1203704 h 1297065"/>
                    <a:gd name="connsiteX36" fmla="*/ 142554 w 669849"/>
                    <a:gd name="connsiteY36" fmla="*/ 1200831 h 1297065"/>
                    <a:gd name="connsiteX37" fmla="*/ 176172 w 669849"/>
                    <a:gd name="connsiteY37" fmla="*/ 563049 h 1297065"/>
                    <a:gd name="connsiteX38" fmla="*/ 152512 w 669849"/>
                    <a:gd name="connsiteY38" fmla="*/ 550207 h 1297065"/>
                    <a:gd name="connsiteX39" fmla="*/ 84998 w 669849"/>
                    <a:gd name="connsiteY39" fmla="*/ 423228 h 1297065"/>
                    <a:gd name="connsiteX40" fmla="*/ 84998 w 669849"/>
                    <a:gd name="connsiteY40" fmla="*/ 373830 h 1297065"/>
                    <a:gd name="connsiteX41" fmla="*/ 86742 w 669849"/>
                    <a:gd name="connsiteY41" fmla="*/ 356537 h 1297065"/>
                    <a:gd name="connsiteX42" fmla="*/ 3846 w 669849"/>
                    <a:gd name="connsiteY42" fmla="*/ 212956 h 1297065"/>
                    <a:gd name="connsiteX43" fmla="*/ 981 w 669849"/>
                    <a:gd name="connsiteY43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61113 w 669849"/>
                    <a:gd name="connsiteY32" fmla="*/ 1293919 h 1297065"/>
                    <a:gd name="connsiteX33" fmla="*/ 244109 w 669849"/>
                    <a:gd name="connsiteY33" fmla="*/ 1297065 h 1297065"/>
                    <a:gd name="connsiteX34" fmla="*/ 142238 w 669849"/>
                    <a:gd name="connsiteY34" fmla="*/ 1203704 h 1297065"/>
                    <a:gd name="connsiteX35" fmla="*/ 142554 w 669849"/>
                    <a:gd name="connsiteY35" fmla="*/ 1200831 h 1297065"/>
                    <a:gd name="connsiteX36" fmla="*/ 176172 w 669849"/>
                    <a:gd name="connsiteY36" fmla="*/ 563049 h 1297065"/>
                    <a:gd name="connsiteX37" fmla="*/ 152512 w 669849"/>
                    <a:gd name="connsiteY37" fmla="*/ 550207 h 1297065"/>
                    <a:gd name="connsiteX38" fmla="*/ 84998 w 669849"/>
                    <a:gd name="connsiteY38" fmla="*/ 423228 h 1297065"/>
                    <a:gd name="connsiteX39" fmla="*/ 84998 w 669849"/>
                    <a:gd name="connsiteY39" fmla="*/ 373830 h 1297065"/>
                    <a:gd name="connsiteX40" fmla="*/ 86742 w 669849"/>
                    <a:gd name="connsiteY40" fmla="*/ 356537 h 1297065"/>
                    <a:gd name="connsiteX41" fmla="*/ 3846 w 669849"/>
                    <a:gd name="connsiteY41" fmla="*/ 212956 h 1297065"/>
                    <a:gd name="connsiteX42" fmla="*/ 981 w 669849"/>
                    <a:gd name="connsiteY42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24993 w 669849"/>
                    <a:gd name="connsiteY29" fmla="*/ 901578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42554 w 744600"/>
                    <a:gd name="connsiteY34" fmla="*/ 1200831 h 1297065"/>
                    <a:gd name="connsiteX35" fmla="*/ 176172 w 744600"/>
                    <a:gd name="connsiteY35" fmla="*/ 563049 h 1297065"/>
                    <a:gd name="connsiteX36" fmla="*/ 152512 w 744600"/>
                    <a:gd name="connsiteY36" fmla="*/ 550207 h 1297065"/>
                    <a:gd name="connsiteX37" fmla="*/ 84998 w 744600"/>
                    <a:gd name="connsiteY37" fmla="*/ 423228 h 1297065"/>
                    <a:gd name="connsiteX38" fmla="*/ 84998 w 744600"/>
                    <a:gd name="connsiteY38" fmla="*/ 373830 h 1297065"/>
                    <a:gd name="connsiteX39" fmla="*/ 86742 w 744600"/>
                    <a:gd name="connsiteY39" fmla="*/ 356537 h 1297065"/>
                    <a:gd name="connsiteX40" fmla="*/ 3846 w 744600"/>
                    <a:gd name="connsiteY40" fmla="*/ 212956 h 1297065"/>
                    <a:gd name="connsiteX41" fmla="*/ 981 w 744600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189354"/>
                    <a:gd name="connsiteX1" fmla="*/ 14340 w 744600"/>
                    <a:gd name="connsiteY1" fmla="*/ 173793 h 1189354"/>
                    <a:gd name="connsiteX2" fmla="*/ 25130 w 744600"/>
                    <a:gd name="connsiteY2" fmla="*/ 170164 h 1189354"/>
                    <a:gd name="connsiteX3" fmla="*/ 53503 w 744600"/>
                    <a:gd name="connsiteY3" fmla="*/ 184287 h 1189354"/>
                    <a:gd name="connsiteX4" fmla="*/ 118907 w 744600"/>
                    <a:gd name="connsiteY4" fmla="*/ 297571 h 1189354"/>
                    <a:gd name="connsiteX5" fmla="*/ 127646 w 744600"/>
                    <a:gd name="connsiteY5" fmla="*/ 290360 h 1189354"/>
                    <a:gd name="connsiteX6" fmla="*/ 74671 w 744600"/>
                    <a:gd name="connsiteY6" fmla="*/ 92654 h 1189354"/>
                    <a:gd name="connsiteX7" fmla="*/ 101256 w 744600"/>
                    <a:gd name="connsiteY7" fmla="*/ 46607 h 1189354"/>
                    <a:gd name="connsiteX8" fmla="*/ 116156 w 744600"/>
                    <a:gd name="connsiteY8" fmla="*/ 45673 h 1189354"/>
                    <a:gd name="connsiteX9" fmla="*/ 147302 w 744600"/>
                    <a:gd name="connsiteY9" fmla="*/ 73192 h 1189354"/>
                    <a:gd name="connsiteX10" fmla="*/ 200063 w 744600"/>
                    <a:gd name="connsiteY10" fmla="*/ 270096 h 1189354"/>
                    <a:gd name="connsiteX11" fmla="*/ 212526 w 744600"/>
                    <a:gd name="connsiteY11" fmla="*/ 270096 h 1189354"/>
                    <a:gd name="connsiteX12" fmla="*/ 212526 w 744600"/>
                    <a:gd name="connsiteY12" fmla="*/ 37597 h 1189354"/>
                    <a:gd name="connsiteX13" fmla="*/ 250123 w 744600"/>
                    <a:gd name="connsiteY13" fmla="*/ 0 h 1189354"/>
                    <a:gd name="connsiteX14" fmla="*/ 287720 w 744600"/>
                    <a:gd name="connsiteY14" fmla="*/ 37597 h 1189354"/>
                    <a:gd name="connsiteX15" fmla="*/ 287720 w 744600"/>
                    <a:gd name="connsiteY15" fmla="*/ 270096 h 1189354"/>
                    <a:gd name="connsiteX16" fmla="*/ 297761 w 744600"/>
                    <a:gd name="connsiteY16" fmla="*/ 270096 h 1189354"/>
                    <a:gd name="connsiteX17" fmla="*/ 350521 w 744600"/>
                    <a:gd name="connsiteY17" fmla="*/ 73192 h 1189354"/>
                    <a:gd name="connsiteX18" fmla="*/ 396568 w 744600"/>
                    <a:gd name="connsiteY18" fmla="*/ 46606 h 1189354"/>
                    <a:gd name="connsiteX19" fmla="*/ 423153 w 744600"/>
                    <a:gd name="connsiteY19" fmla="*/ 92653 h 1189354"/>
                    <a:gd name="connsiteX20" fmla="*/ 363685 w 744600"/>
                    <a:gd name="connsiteY20" fmla="*/ 316240 h 1189354"/>
                    <a:gd name="connsiteX21" fmla="*/ 369482 w 744600"/>
                    <a:gd name="connsiteY21" fmla="*/ 351385 h 1189354"/>
                    <a:gd name="connsiteX22" fmla="*/ 408103 w 744600"/>
                    <a:gd name="connsiteY22" fmla="*/ 358224 h 1189354"/>
                    <a:gd name="connsiteX23" fmla="*/ 483273 w 744600"/>
                    <a:gd name="connsiteY23" fmla="*/ 311225 h 1189354"/>
                    <a:gd name="connsiteX24" fmla="*/ 548186 w 744600"/>
                    <a:gd name="connsiteY24" fmla="*/ 328780 h 1189354"/>
                    <a:gd name="connsiteX25" fmla="*/ 522398 w 744600"/>
                    <a:gd name="connsiteY25" fmla="*/ 392869 h 1189354"/>
                    <a:gd name="connsiteX26" fmla="*/ 394046 w 744600"/>
                    <a:gd name="connsiteY26" fmla="*/ 482833 h 1189354"/>
                    <a:gd name="connsiteX27" fmla="*/ 338566 w 744600"/>
                    <a:gd name="connsiteY27" fmla="*/ 550207 h 1189354"/>
                    <a:gd name="connsiteX28" fmla="*/ 312041 w 744600"/>
                    <a:gd name="connsiteY28" fmla="*/ 562958 h 1189354"/>
                    <a:gd name="connsiteX29" fmla="*/ 324993 w 744600"/>
                    <a:gd name="connsiteY29" fmla="*/ 901578 h 1189354"/>
                    <a:gd name="connsiteX30" fmla="*/ 744600 w 744600"/>
                    <a:gd name="connsiteY30" fmla="*/ 917798 h 1189354"/>
                    <a:gd name="connsiteX31" fmla="*/ 669849 w 744600"/>
                    <a:gd name="connsiteY31" fmla="*/ 1189354 h 1189354"/>
                    <a:gd name="connsiteX32" fmla="*/ 299005 w 744600"/>
                    <a:gd name="connsiteY32" fmla="*/ 1055389 h 1189354"/>
                    <a:gd name="connsiteX33" fmla="*/ 151297 w 744600"/>
                    <a:gd name="connsiteY33" fmla="*/ 939884 h 1189354"/>
                    <a:gd name="connsiteX34" fmla="*/ 176172 w 744600"/>
                    <a:gd name="connsiteY34" fmla="*/ 563049 h 1189354"/>
                    <a:gd name="connsiteX35" fmla="*/ 152512 w 744600"/>
                    <a:gd name="connsiteY35" fmla="*/ 550207 h 1189354"/>
                    <a:gd name="connsiteX36" fmla="*/ 84998 w 744600"/>
                    <a:gd name="connsiteY36" fmla="*/ 423228 h 1189354"/>
                    <a:gd name="connsiteX37" fmla="*/ 84998 w 744600"/>
                    <a:gd name="connsiteY37" fmla="*/ 373830 h 1189354"/>
                    <a:gd name="connsiteX38" fmla="*/ 86742 w 744600"/>
                    <a:gd name="connsiteY38" fmla="*/ 356537 h 1189354"/>
                    <a:gd name="connsiteX39" fmla="*/ 3846 w 744600"/>
                    <a:gd name="connsiteY39" fmla="*/ 212956 h 1189354"/>
                    <a:gd name="connsiteX40" fmla="*/ 981 w 744600"/>
                    <a:gd name="connsiteY40" fmla="*/ 191201 h 1189354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99005 w 744600"/>
                    <a:gd name="connsiteY32" fmla="*/ 1055389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58053 w 744600"/>
                    <a:gd name="connsiteY32" fmla="*/ 1051812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3685 w 732934"/>
                    <a:gd name="connsiteY20" fmla="*/ 316240 h 1083428"/>
                    <a:gd name="connsiteX21" fmla="*/ 369482 w 732934"/>
                    <a:gd name="connsiteY21" fmla="*/ 351385 h 1083428"/>
                    <a:gd name="connsiteX22" fmla="*/ 408103 w 732934"/>
                    <a:gd name="connsiteY22" fmla="*/ 358224 h 1083428"/>
                    <a:gd name="connsiteX23" fmla="*/ 483273 w 732934"/>
                    <a:gd name="connsiteY23" fmla="*/ 311225 h 1083428"/>
                    <a:gd name="connsiteX24" fmla="*/ 548186 w 732934"/>
                    <a:gd name="connsiteY24" fmla="*/ 328780 h 1083428"/>
                    <a:gd name="connsiteX25" fmla="*/ 522398 w 732934"/>
                    <a:gd name="connsiteY25" fmla="*/ 392869 h 1083428"/>
                    <a:gd name="connsiteX26" fmla="*/ 394046 w 732934"/>
                    <a:gd name="connsiteY26" fmla="*/ 482833 h 1083428"/>
                    <a:gd name="connsiteX27" fmla="*/ 338566 w 732934"/>
                    <a:gd name="connsiteY27" fmla="*/ 550207 h 1083428"/>
                    <a:gd name="connsiteX28" fmla="*/ 312041 w 732934"/>
                    <a:gd name="connsiteY28" fmla="*/ 562958 h 1083428"/>
                    <a:gd name="connsiteX29" fmla="*/ 324993 w 732934"/>
                    <a:gd name="connsiteY29" fmla="*/ 901578 h 1083428"/>
                    <a:gd name="connsiteX30" fmla="*/ 732934 w 732934"/>
                    <a:gd name="connsiteY30" fmla="*/ 924534 h 1083428"/>
                    <a:gd name="connsiteX31" fmla="*/ 725348 w 732934"/>
                    <a:gd name="connsiteY31" fmla="*/ 1083428 h 1083428"/>
                    <a:gd name="connsiteX32" fmla="*/ 258053 w 732934"/>
                    <a:gd name="connsiteY32" fmla="*/ 1051812 h 1083428"/>
                    <a:gd name="connsiteX33" fmla="*/ 151297 w 732934"/>
                    <a:gd name="connsiteY33" fmla="*/ 939884 h 1083428"/>
                    <a:gd name="connsiteX34" fmla="*/ 176172 w 732934"/>
                    <a:gd name="connsiteY34" fmla="*/ 563049 h 1083428"/>
                    <a:gd name="connsiteX35" fmla="*/ 152512 w 732934"/>
                    <a:gd name="connsiteY35" fmla="*/ 550207 h 1083428"/>
                    <a:gd name="connsiteX36" fmla="*/ 84998 w 732934"/>
                    <a:gd name="connsiteY36" fmla="*/ 423228 h 1083428"/>
                    <a:gd name="connsiteX37" fmla="*/ 84998 w 732934"/>
                    <a:gd name="connsiteY37" fmla="*/ 373830 h 1083428"/>
                    <a:gd name="connsiteX38" fmla="*/ 86742 w 732934"/>
                    <a:gd name="connsiteY38" fmla="*/ 356537 h 1083428"/>
                    <a:gd name="connsiteX39" fmla="*/ 3846 w 732934"/>
                    <a:gd name="connsiteY39" fmla="*/ 212956 h 1083428"/>
                    <a:gd name="connsiteX40" fmla="*/ 981 w 732934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86742 w 732934"/>
                    <a:gd name="connsiteY37" fmla="*/ 356537 h 1083428"/>
                    <a:gd name="connsiteX38" fmla="*/ 3846 w 732934"/>
                    <a:gd name="connsiteY38" fmla="*/ 212956 h 1083428"/>
                    <a:gd name="connsiteX39" fmla="*/ 981 w 732934"/>
                    <a:gd name="connsiteY39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3846 w 732934"/>
                    <a:gd name="connsiteY37" fmla="*/ 212956 h 1083428"/>
                    <a:gd name="connsiteX38" fmla="*/ 981 w 732934"/>
                    <a:gd name="connsiteY38" fmla="*/ 191201 h 108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32934" h="1083428">
                      <a:moveTo>
                        <a:pt x="981" y="191201"/>
                      </a:moveTo>
                      <a:cubicBezTo>
                        <a:pt x="2881" y="184114"/>
                        <a:pt x="7483" y="177751"/>
                        <a:pt x="14340" y="173793"/>
                      </a:cubicBezTo>
                      <a:cubicBezTo>
                        <a:pt x="17767" y="171814"/>
                        <a:pt x="21434" y="170623"/>
                        <a:pt x="25130" y="170164"/>
                      </a:cubicBezTo>
                      <a:cubicBezTo>
                        <a:pt x="36218" y="168789"/>
                        <a:pt x="47565" y="174003"/>
                        <a:pt x="53503" y="184287"/>
                      </a:cubicBezTo>
                      <a:lnTo>
                        <a:pt x="118907" y="297571"/>
                      </a:lnTo>
                      <a:lnTo>
                        <a:pt x="127646" y="290360"/>
                      </a:lnTo>
                      <a:lnTo>
                        <a:pt x="74671" y="92654"/>
                      </a:lnTo>
                      <a:cubicBezTo>
                        <a:pt x="69296" y="72596"/>
                        <a:pt x="81199" y="51981"/>
                        <a:pt x="101256" y="46607"/>
                      </a:cubicBezTo>
                      <a:cubicBezTo>
                        <a:pt x="106270" y="45263"/>
                        <a:pt x="111319" y="44999"/>
                        <a:pt x="116156" y="45673"/>
                      </a:cubicBezTo>
                      <a:cubicBezTo>
                        <a:pt x="130668" y="47694"/>
                        <a:pt x="143272" y="58149"/>
                        <a:pt x="147302" y="73192"/>
                      </a:cubicBezTo>
                      <a:lnTo>
                        <a:pt x="200063" y="270096"/>
                      </a:lnTo>
                      <a:lnTo>
                        <a:pt x="212526" y="270096"/>
                      </a:lnTo>
                      <a:lnTo>
                        <a:pt x="212526" y="37597"/>
                      </a:lnTo>
                      <a:cubicBezTo>
                        <a:pt x="212526" y="16833"/>
                        <a:pt x="229359" y="0"/>
                        <a:pt x="250123" y="0"/>
                      </a:cubicBezTo>
                      <a:cubicBezTo>
                        <a:pt x="270887" y="0"/>
                        <a:pt x="287720" y="16833"/>
                        <a:pt x="287720" y="37597"/>
                      </a:cubicBezTo>
                      <a:lnTo>
                        <a:pt x="287720" y="270096"/>
                      </a:lnTo>
                      <a:lnTo>
                        <a:pt x="297761" y="270096"/>
                      </a:lnTo>
                      <a:lnTo>
                        <a:pt x="350521" y="73192"/>
                      </a:lnTo>
                      <a:cubicBezTo>
                        <a:pt x="355896" y="53135"/>
                        <a:pt x="376511" y="41232"/>
                        <a:pt x="396568" y="46606"/>
                      </a:cubicBezTo>
                      <a:cubicBezTo>
                        <a:pt x="416625" y="51981"/>
                        <a:pt x="428527" y="72596"/>
                        <a:pt x="423153" y="92653"/>
                      </a:cubicBezTo>
                      <a:lnTo>
                        <a:pt x="369482" y="351385"/>
                      </a:lnTo>
                      <a:cubicBezTo>
                        <a:pt x="376886" y="366615"/>
                        <a:pt x="399620" y="363628"/>
                        <a:pt x="408103" y="358224"/>
                      </a:cubicBezTo>
                      <a:lnTo>
                        <a:pt x="483273" y="311225"/>
                      </a:lnTo>
                      <a:cubicBezTo>
                        <a:pt x="505137" y="298602"/>
                        <a:pt x="535078" y="306116"/>
                        <a:pt x="548186" y="328780"/>
                      </a:cubicBezTo>
                      <a:cubicBezTo>
                        <a:pt x="561293" y="351443"/>
                        <a:pt x="544261" y="380246"/>
                        <a:pt x="522398" y="392869"/>
                      </a:cubicBezTo>
                      <a:lnTo>
                        <a:pt x="394046" y="482833"/>
                      </a:lnTo>
                      <a:cubicBezTo>
                        <a:pt x="382423" y="510314"/>
                        <a:pt x="363006" y="533696"/>
                        <a:pt x="338566" y="550207"/>
                      </a:cubicBezTo>
                      <a:lnTo>
                        <a:pt x="312041" y="562958"/>
                      </a:lnTo>
                      <a:lnTo>
                        <a:pt x="324993" y="901578"/>
                      </a:lnTo>
                      <a:lnTo>
                        <a:pt x="732934" y="924534"/>
                      </a:lnTo>
                      <a:lnTo>
                        <a:pt x="725348" y="1083428"/>
                      </a:lnTo>
                      <a:lnTo>
                        <a:pt x="258053" y="1051812"/>
                      </a:lnTo>
                      <a:cubicBezTo>
                        <a:pt x="201791" y="1051812"/>
                        <a:pt x="151297" y="991446"/>
                        <a:pt x="151297" y="939884"/>
                      </a:cubicBezTo>
                      <a:lnTo>
                        <a:pt x="176172" y="563049"/>
                      </a:lnTo>
                      <a:lnTo>
                        <a:pt x="152512" y="550207"/>
                      </a:lnTo>
                      <a:cubicBezTo>
                        <a:pt x="111779" y="522688"/>
                        <a:pt x="84998" y="476085"/>
                        <a:pt x="84998" y="423228"/>
                      </a:cubicBezTo>
                      <a:lnTo>
                        <a:pt x="84998" y="373830"/>
                      </a:lnTo>
                      <a:lnTo>
                        <a:pt x="3846" y="212956"/>
                      </a:lnTo>
                      <a:cubicBezTo>
                        <a:pt x="-113" y="206100"/>
                        <a:pt x="-918" y="198289"/>
                        <a:pt x="981" y="19120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1C8ED60F-3715-4120-B00B-57C98C25E8B5}"/>
                    </a:ext>
                  </a:extLst>
                </p:cNvPr>
                <p:cNvSpPr/>
                <p:nvPr/>
              </p:nvSpPr>
              <p:spPr>
                <a:xfrm rot="9270533">
                  <a:off x="1876259" y="5291657"/>
                  <a:ext cx="598604" cy="554018"/>
                </a:xfrm>
                <a:custGeom>
                  <a:avLst/>
                  <a:gdLst>
                    <a:gd name="connsiteX0" fmla="*/ 289015 w 510549"/>
                    <a:gd name="connsiteY0" fmla="*/ 544393 h 544393"/>
                    <a:gd name="connsiteX1" fmla="*/ 289015 w 510549"/>
                    <a:gd name="connsiteY1" fmla="*/ 254204 h 544393"/>
                    <a:gd name="connsiteX2" fmla="*/ 0 w 510549"/>
                    <a:gd name="connsiteY2" fmla="*/ 219997 h 544393"/>
                    <a:gd name="connsiteX3" fmla="*/ 26037 w 510549"/>
                    <a:gd name="connsiteY3" fmla="*/ 0 h 544393"/>
                    <a:gd name="connsiteX4" fmla="*/ 405874 w 510549"/>
                    <a:gd name="connsiteY4" fmla="*/ 44954 h 544393"/>
                    <a:gd name="connsiteX5" fmla="*/ 447668 w 510549"/>
                    <a:gd name="connsiteY5" fmla="*/ 58666 h 544393"/>
                    <a:gd name="connsiteX6" fmla="*/ 474130 w 510549"/>
                    <a:gd name="connsiteY6" fmla="*/ 81458 h 544393"/>
                    <a:gd name="connsiteX7" fmla="*/ 478106 w 510549"/>
                    <a:gd name="connsiteY7" fmla="*/ 84139 h 544393"/>
                    <a:gd name="connsiteX8" fmla="*/ 479302 w 510549"/>
                    <a:gd name="connsiteY8" fmla="*/ 85913 h 544393"/>
                    <a:gd name="connsiteX9" fmla="*/ 479842 w 510549"/>
                    <a:gd name="connsiteY9" fmla="*/ 86378 h 544393"/>
                    <a:gd name="connsiteX10" fmla="*/ 480574 w 510549"/>
                    <a:gd name="connsiteY10" fmla="*/ 87799 h 544393"/>
                    <a:gd name="connsiteX11" fmla="*/ 501844 w 510549"/>
                    <a:gd name="connsiteY11" fmla="*/ 119348 h 544393"/>
                    <a:gd name="connsiteX12" fmla="*/ 510549 w 510549"/>
                    <a:gd name="connsiteY12" fmla="*/ 162463 h 544393"/>
                    <a:gd name="connsiteX13" fmla="*/ 510548 w 510549"/>
                    <a:gd name="connsiteY13" fmla="*/ 544393 h 544393"/>
                    <a:gd name="connsiteX0" fmla="*/ 412445 w 633979"/>
                    <a:gd name="connsiteY0" fmla="*/ 544393 h 544393"/>
                    <a:gd name="connsiteX1" fmla="*/ 412445 w 633979"/>
                    <a:gd name="connsiteY1" fmla="*/ 254204 h 544393"/>
                    <a:gd name="connsiteX2" fmla="*/ 123430 w 633979"/>
                    <a:gd name="connsiteY2" fmla="*/ 219997 h 544393"/>
                    <a:gd name="connsiteX3" fmla="*/ 6 w 633979"/>
                    <a:gd name="connsiteY3" fmla="*/ 108860 h 544393"/>
                    <a:gd name="connsiteX4" fmla="*/ 149467 w 633979"/>
                    <a:gd name="connsiteY4" fmla="*/ 0 h 544393"/>
                    <a:gd name="connsiteX5" fmla="*/ 529304 w 633979"/>
                    <a:gd name="connsiteY5" fmla="*/ 44954 h 544393"/>
                    <a:gd name="connsiteX6" fmla="*/ 571098 w 633979"/>
                    <a:gd name="connsiteY6" fmla="*/ 58666 h 544393"/>
                    <a:gd name="connsiteX7" fmla="*/ 597560 w 633979"/>
                    <a:gd name="connsiteY7" fmla="*/ 81458 h 544393"/>
                    <a:gd name="connsiteX8" fmla="*/ 601536 w 633979"/>
                    <a:gd name="connsiteY8" fmla="*/ 84139 h 544393"/>
                    <a:gd name="connsiteX9" fmla="*/ 602732 w 633979"/>
                    <a:gd name="connsiteY9" fmla="*/ 85913 h 544393"/>
                    <a:gd name="connsiteX10" fmla="*/ 603272 w 633979"/>
                    <a:gd name="connsiteY10" fmla="*/ 86378 h 544393"/>
                    <a:gd name="connsiteX11" fmla="*/ 604004 w 633979"/>
                    <a:gd name="connsiteY11" fmla="*/ 87799 h 544393"/>
                    <a:gd name="connsiteX12" fmla="*/ 625274 w 633979"/>
                    <a:gd name="connsiteY12" fmla="*/ 119348 h 544393"/>
                    <a:gd name="connsiteX13" fmla="*/ 633979 w 633979"/>
                    <a:gd name="connsiteY13" fmla="*/ 162463 h 544393"/>
                    <a:gd name="connsiteX14" fmla="*/ 633978 w 633979"/>
                    <a:gd name="connsiteY14" fmla="*/ 544393 h 544393"/>
                    <a:gd name="connsiteX15" fmla="*/ 412445 w 633979"/>
                    <a:gd name="connsiteY15" fmla="*/ 544393 h 544393"/>
                    <a:gd name="connsiteX0" fmla="*/ 0 w 633973"/>
                    <a:gd name="connsiteY0" fmla="*/ 108860 h 544393"/>
                    <a:gd name="connsiteX1" fmla="*/ 149461 w 633973"/>
                    <a:gd name="connsiteY1" fmla="*/ 0 h 544393"/>
                    <a:gd name="connsiteX2" fmla="*/ 529298 w 633973"/>
                    <a:gd name="connsiteY2" fmla="*/ 44954 h 544393"/>
                    <a:gd name="connsiteX3" fmla="*/ 571092 w 633973"/>
                    <a:gd name="connsiteY3" fmla="*/ 58666 h 544393"/>
                    <a:gd name="connsiteX4" fmla="*/ 597554 w 633973"/>
                    <a:gd name="connsiteY4" fmla="*/ 81458 h 544393"/>
                    <a:gd name="connsiteX5" fmla="*/ 601530 w 633973"/>
                    <a:gd name="connsiteY5" fmla="*/ 84139 h 544393"/>
                    <a:gd name="connsiteX6" fmla="*/ 602726 w 633973"/>
                    <a:gd name="connsiteY6" fmla="*/ 85913 h 544393"/>
                    <a:gd name="connsiteX7" fmla="*/ 603266 w 633973"/>
                    <a:gd name="connsiteY7" fmla="*/ 86378 h 544393"/>
                    <a:gd name="connsiteX8" fmla="*/ 603998 w 633973"/>
                    <a:gd name="connsiteY8" fmla="*/ 87799 h 544393"/>
                    <a:gd name="connsiteX9" fmla="*/ 625268 w 633973"/>
                    <a:gd name="connsiteY9" fmla="*/ 119348 h 544393"/>
                    <a:gd name="connsiteX10" fmla="*/ 633973 w 633973"/>
                    <a:gd name="connsiteY10" fmla="*/ 162463 h 544393"/>
                    <a:gd name="connsiteX11" fmla="*/ 633972 w 633973"/>
                    <a:gd name="connsiteY11" fmla="*/ 544393 h 544393"/>
                    <a:gd name="connsiteX12" fmla="*/ 412439 w 633973"/>
                    <a:gd name="connsiteY12" fmla="*/ 544393 h 544393"/>
                    <a:gd name="connsiteX13" fmla="*/ 412439 w 633973"/>
                    <a:gd name="connsiteY13" fmla="*/ 254204 h 544393"/>
                    <a:gd name="connsiteX14" fmla="*/ 123424 w 633973"/>
                    <a:gd name="connsiteY14" fmla="*/ 219997 h 544393"/>
                    <a:gd name="connsiteX15" fmla="*/ 91440 w 633973"/>
                    <a:gd name="connsiteY15" fmla="*/ 200300 h 544393"/>
                    <a:gd name="connsiteX0" fmla="*/ 92032 w 576544"/>
                    <a:gd name="connsiteY0" fmla="*/ 0 h 544393"/>
                    <a:gd name="connsiteX1" fmla="*/ 471869 w 576544"/>
                    <a:gd name="connsiteY1" fmla="*/ 44954 h 544393"/>
                    <a:gd name="connsiteX2" fmla="*/ 513663 w 576544"/>
                    <a:gd name="connsiteY2" fmla="*/ 58666 h 544393"/>
                    <a:gd name="connsiteX3" fmla="*/ 540125 w 576544"/>
                    <a:gd name="connsiteY3" fmla="*/ 81458 h 544393"/>
                    <a:gd name="connsiteX4" fmla="*/ 544101 w 576544"/>
                    <a:gd name="connsiteY4" fmla="*/ 84139 h 544393"/>
                    <a:gd name="connsiteX5" fmla="*/ 545297 w 576544"/>
                    <a:gd name="connsiteY5" fmla="*/ 85913 h 544393"/>
                    <a:gd name="connsiteX6" fmla="*/ 545837 w 576544"/>
                    <a:gd name="connsiteY6" fmla="*/ 86378 h 544393"/>
                    <a:gd name="connsiteX7" fmla="*/ 546569 w 576544"/>
                    <a:gd name="connsiteY7" fmla="*/ 87799 h 544393"/>
                    <a:gd name="connsiteX8" fmla="*/ 567839 w 576544"/>
                    <a:gd name="connsiteY8" fmla="*/ 119348 h 544393"/>
                    <a:gd name="connsiteX9" fmla="*/ 576544 w 576544"/>
                    <a:gd name="connsiteY9" fmla="*/ 162463 h 544393"/>
                    <a:gd name="connsiteX10" fmla="*/ 576543 w 576544"/>
                    <a:gd name="connsiteY10" fmla="*/ 544393 h 544393"/>
                    <a:gd name="connsiteX11" fmla="*/ 355010 w 576544"/>
                    <a:gd name="connsiteY11" fmla="*/ 544393 h 544393"/>
                    <a:gd name="connsiteX12" fmla="*/ 355010 w 576544"/>
                    <a:gd name="connsiteY12" fmla="*/ 254204 h 544393"/>
                    <a:gd name="connsiteX13" fmla="*/ 65995 w 576544"/>
                    <a:gd name="connsiteY13" fmla="*/ 219997 h 544393"/>
                    <a:gd name="connsiteX14" fmla="*/ 34011 w 576544"/>
                    <a:gd name="connsiteY14" fmla="*/ 200300 h 544393"/>
                    <a:gd name="connsiteX0" fmla="*/ 26037 w 510549"/>
                    <a:gd name="connsiteY0" fmla="*/ 0 h 544393"/>
                    <a:gd name="connsiteX1" fmla="*/ 405874 w 510549"/>
                    <a:gd name="connsiteY1" fmla="*/ 44954 h 544393"/>
                    <a:gd name="connsiteX2" fmla="*/ 447668 w 510549"/>
                    <a:gd name="connsiteY2" fmla="*/ 58666 h 544393"/>
                    <a:gd name="connsiteX3" fmla="*/ 474130 w 510549"/>
                    <a:gd name="connsiteY3" fmla="*/ 81458 h 544393"/>
                    <a:gd name="connsiteX4" fmla="*/ 478106 w 510549"/>
                    <a:gd name="connsiteY4" fmla="*/ 84139 h 544393"/>
                    <a:gd name="connsiteX5" fmla="*/ 479302 w 510549"/>
                    <a:gd name="connsiteY5" fmla="*/ 85913 h 544393"/>
                    <a:gd name="connsiteX6" fmla="*/ 479842 w 510549"/>
                    <a:gd name="connsiteY6" fmla="*/ 86378 h 544393"/>
                    <a:gd name="connsiteX7" fmla="*/ 480574 w 510549"/>
                    <a:gd name="connsiteY7" fmla="*/ 87799 h 544393"/>
                    <a:gd name="connsiteX8" fmla="*/ 501844 w 510549"/>
                    <a:gd name="connsiteY8" fmla="*/ 119348 h 544393"/>
                    <a:gd name="connsiteX9" fmla="*/ 510549 w 510549"/>
                    <a:gd name="connsiteY9" fmla="*/ 162463 h 544393"/>
                    <a:gd name="connsiteX10" fmla="*/ 510548 w 510549"/>
                    <a:gd name="connsiteY10" fmla="*/ 544393 h 544393"/>
                    <a:gd name="connsiteX11" fmla="*/ 289015 w 510549"/>
                    <a:gd name="connsiteY11" fmla="*/ 544393 h 544393"/>
                    <a:gd name="connsiteX12" fmla="*/ 289015 w 510549"/>
                    <a:gd name="connsiteY12" fmla="*/ 254204 h 544393"/>
                    <a:gd name="connsiteX13" fmla="*/ 0 w 510549"/>
                    <a:gd name="connsiteY13" fmla="*/ 219997 h 544393"/>
                    <a:gd name="connsiteX0" fmla="*/ 92813 w 577325"/>
                    <a:gd name="connsiteY0" fmla="*/ 0 h 544393"/>
                    <a:gd name="connsiteX1" fmla="*/ 472650 w 577325"/>
                    <a:gd name="connsiteY1" fmla="*/ 44954 h 544393"/>
                    <a:gd name="connsiteX2" fmla="*/ 514444 w 577325"/>
                    <a:gd name="connsiteY2" fmla="*/ 58666 h 544393"/>
                    <a:gd name="connsiteX3" fmla="*/ 540906 w 577325"/>
                    <a:gd name="connsiteY3" fmla="*/ 81458 h 544393"/>
                    <a:gd name="connsiteX4" fmla="*/ 544882 w 577325"/>
                    <a:gd name="connsiteY4" fmla="*/ 84139 h 544393"/>
                    <a:gd name="connsiteX5" fmla="*/ 546078 w 577325"/>
                    <a:gd name="connsiteY5" fmla="*/ 85913 h 544393"/>
                    <a:gd name="connsiteX6" fmla="*/ 546618 w 577325"/>
                    <a:gd name="connsiteY6" fmla="*/ 86378 h 544393"/>
                    <a:gd name="connsiteX7" fmla="*/ 547350 w 577325"/>
                    <a:gd name="connsiteY7" fmla="*/ 87799 h 544393"/>
                    <a:gd name="connsiteX8" fmla="*/ 568620 w 577325"/>
                    <a:gd name="connsiteY8" fmla="*/ 119348 h 544393"/>
                    <a:gd name="connsiteX9" fmla="*/ 577325 w 577325"/>
                    <a:gd name="connsiteY9" fmla="*/ 162463 h 544393"/>
                    <a:gd name="connsiteX10" fmla="*/ 577324 w 577325"/>
                    <a:gd name="connsiteY10" fmla="*/ 544393 h 544393"/>
                    <a:gd name="connsiteX11" fmla="*/ 355791 w 577325"/>
                    <a:gd name="connsiteY11" fmla="*/ 544393 h 544393"/>
                    <a:gd name="connsiteX12" fmla="*/ 355791 w 577325"/>
                    <a:gd name="connsiteY12" fmla="*/ 254204 h 544393"/>
                    <a:gd name="connsiteX13" fmla="*/ 0 w 577325"/>
                    <a:gd name="connsiteY13" fmla="*/ 213867 h 544393"/>
                    <a:gd name="connsiteX0" fmla="*/ 0 w 606569"/>
                    <a:gd name="connsiteY0" fmla="*/ 0 h 559759"/>
                    <a:gd name="connsiteX1" fmla="*/ 501894 w 606569"/>
                    <a:gd name="connsiteY1" fmla="*/ 60320 h 559759"/>
                    <a:gd name="connsiteX2" fmla="*/ 543688 w 606569"/>
                    <a:gd name="connsiteY2" fmla="*/ 74032 h 559759"/>
                    <a:gd name="connsiteX3" fmla="*/ 570150 w 606569"/>
                    <a:gd name="connsiteY3" fmla="*/ 96824 h 559759"/>
                    <a:gd name="connsiteX4" fmla="*/ 574126 w 606569"/>
                    <a:gd name="connsiteY4" fmla="*/ 99505 h 559759"/>
                    <a:gd name="connsiteX5" fmla="*/ 575322 w 606569"/>
                    <a:gd name="connsiteY5" fmla="*/ 101279 h 559759"/>
                    <a:gd name="connsiteX6" fmla="*/ 575862 w 606569"/>
                    <a:gd name="connsiteY6" fmla="*/ 101744 h 559759"/>
                    <a:gd name="connsiteX7" fmla="*/ 576594 w 606569"/>
                    <a:gd name="connsiteY7" fmla="*/ 103165 h 559759"/>
                    <a:gd name="connsiteX8" fmla="*/ 597864 w 606569"/>
                    <a:gd name="connsiteY8" fmla="*/ 134714 h 559759"/>
                    <a:gd name="connsiteX9" fmla="*/ 606569 w 606569"/>
                    <a:gd name="connsiteY9" fmla="*/ 177829 h 559759"/>
                    <a:gd name="connsiteX10" fmla="*/ 606568 w 606569"/>
                    <a:gd name="connsiteY10" fmla="*/ 559759 h 559759"/>
                    <a:gd name="connsiteX11" fmla="*/ 385035 w 606569"/>
                    <a:gd name="connsiteY11" fmla="*/ 559759 h 559759"/>
                    <a:gd name="connsiteX12" fmla="*/ 385035 w 606569"/>
                    <a:gd name="connsiteY12" fmla="*/ 269570 h 559759"/>
                    <a:gd name="connsiteX13" fmla="*/ 29244 w 606569"/>
                    <a:gd name="connsiteY13" fmla="*/ 229233 h 559759"/>
                    <a:gd name="connsiteX0" fmla="*/ 0 w 598604"/>
                    <a:gd name="connsiteY0" fmla="*/ 0 h 554018"/>
                    <a:gd name="connsiteX1" fmla="*/ 493929 w 598604"/>
                    <a:gd name="connsiteY1" fmla="*/ 54579 h 554018"/>
                    <a:gd name="connsiteX2" fmla="*/ 535723 w 598604"/>
                    <a:gd name="connsiteY2" fmla="*/ 68291 h 554018"/>
                    <a:gd name="connsiteX3" fmla="*/ 562185 w 598604"/>
                    <a:gd name="connsiteY3" fmla="*/ 91083 h 554018"/>
                    <a:gd name="connsiteX4" fmla="*/ 566161 w 598604"/>
                    <a:gd name="connsiteY4" fmla="*/ 93764 h 554018"/>
                    <a:gd name="connsiteX5" fmla="*/ 567357 w 598604"/>
                    <a:gd name="connsiteY5" fmla="*/ 95538 h 554018"/>
                    <a:gd name="connsiteX6" fmla="*/ 567897 w 598604"/>
                    <a:gd name="connsiteY6" fmla="*/ 96003 h 554018"/>
                    <a:gd name="connsiteX7" fmla="*/ 568629 w 598604"/>
                    <a:gd name="connsiteY7" fmla="*/ 97424 h 554018"/>
                    <a:gd name="connsiteX8" fmla="*/ 589899 w 598604"/>
                    <a:gd name="connsiteY8" fmla="*/ 128973 h 554018"/>
                    <a:gd name="connsiteX9" fmla="*/ 598604 w 598604"/>
                    <a:gd name="connsiteY9" fmla="*/ 172088 h 554018"/>
                    <a:gd name="connsiteX10" fmla="*/ 598603 w 598604"/>
                    <a:gd name="connsiteY10" fmla="*/ 554018 h 554018"/>
                    <a:gd name="connsiteX11" fmla="*/ 377070 w 598604"/>
                    <a:gd name="connsiteY11" fmla="*/ 554018 h 554018"/>
                    <a:gd name="connsiteX12" fmla="*/ 377070 w 598604"/>
                    <a:gd name="connsiteY12" fmla="*/ 263829 h 554018"/>
                    <a:gd name="connsiteX13" fmla="*/ 21279 w 598604"/>
                    <a:gd name="connsiteY13" fmla="*/ 223492 h 554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98604" h="554018">
                      <a:moveTo>
                        <a:pt x="0" y="0"/>
                      </a:moveTo>
                      <a:lnTo>
                        <a:pt x="493929" y="54579"/>
                      </a:lnTo>
                      <a:cubicBezTo>
                        <a:pt x="509117" y="56377"/>
                        <a:pt x="523221" y="61167"/>
                        <a:pt x="535723" y="68291"/>
                      </a:cubicBezTo>
                      <a:lnTo>
                        <a:pt x="562185" y="91083"/>
                      </a:lnTo>
                      <a:lnTo>
                        <a:pt x="566161" y="93764"/>
                      </a:lnTo>
                      <a:lnTo>
                        <a:pt x="567357" y="95538"/>
                      </a:lnTo>
                      <a:lnTo>
                        <a:pt x="567897" y="96003"/>
                      </a:lnTo>
                      <a:lnTo>
                        <a:pt x="568629" y="97424"/>
                      </a:lnTo>
                      <a:lnTo>
                        <a:pt x="589899" y="128973"/>
                      </a:lnTo>
                      <a:cubicBezTo>
                        <a:pt x="595505" y="142224"/>
                        <a:pt x="598604" y="156794"/>
                        <a:pt x="598604" y="172088"/>
                      </a:cubicBezTo>
                      <a:cubicBezTo>
                        <a:pt x="598604" y="299398"/>
                        <a:pt x="598603" y="426708"/>
                        <a:pt x="598603" y="554018"/>
                      </a:cubicBezTo>
                      <a:lnTo>
                        <a:pt x="377070" y="554018"/>
                      </a:lnTo>
                      <a:lnTo>
                        <a:pt x="377070" y="263829"/>
                      </a:lnTo>
                      <a:lnTo>
                        <a:pt x="21279" y="223492"/>
                      </a:lnTo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E39013F0-CF0A-4942-AA1B-98DAAA216374}"/>
                  </a:ext>
                </a:extLst>
              </p:cNvPr>
              <p:cNvSpPr/>
              <p:nvPr/>
            </p:nvSpPr>
            <p:spPr>
              <a:xfrm rot="10800000">
                <a:off x="9977314" y="298420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FD95D384-C06A-4290-9C4F-E975464E09B9}"/>
                  </a:ext>
                </a:extLst>
              </p:cNvPr>
              <p:cNvSpPr/>
              <p:nvPr/>
            </p:nvSpPr>
            <p:spPr>
              <a:xfrm>
                <a:off x="9817980" y="348414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3DD8896B-A6CA-4E1F-A303-7A25B0DBB026}"/>
                  </a:ext>
                </a:extLst>
              </p:cNvPr>
              <p:cNvSpPr/>
              <p:nvPr/>
            </p:nvSpPr>
            <p:spPr>
              <a:xfrm rot="10800000">
                <a:off x="10046008" y="3023964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1C46378-F4DD-43BB-8237-A9FB823EB137}"/>
                  </a:ext>
                </a:extLst>
              </p:cNvPr>
              <p:cNvSpPr/>
              <p:nvPr/>
            </p:nvSpPr>
            <p:spPr>
              <a:xfrm>
                <a:off x="9886675" y="3523904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4A720598-A2F6-4510-88F6-DD4F992B4F6F}"/>
                  </a:ext>
                </a:extLst>
              </p:cNvPr>
              <p:cNvSpPr/>
              <p:nvPr/>
            </p:nvSpPr>
            <p:spPr>
              <a:xfrm>
                <a:off x="10020316" y="158258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台形 74">
                <a:extLst>
                  <a:ext uri="{FF2B5EF4-FFF2-40B4-BE49-F238E27FC236}">
                    <a16:creationId xmlns:a16="http://schemas.microsoft.com/office/drawing/2014/main" id="{577D0F20-44F1-45A3-B1C3-E82B899B9D83}"/>
                  </a:ext>
                </a:extLst>
              </p:cNvPr>
              <p:cNvSpPr/>
              <p:nvPr/>
            </p:nvSpPr>
            <p:spPr>
              <a:xfrm>
                <a:off x="9817114" y="2600028"/>
                <a:ext cx="619546" cy="747902"/>
              </a:xfrm>
              <a:prstGeom prst="trapezoid">
                <a:avLst>
                  <a:gd name="adj" fmla="val 12858"/>
                </a:avLst>
              </a:prstGeom>
              <a:solidFill>
                <a:srgbClr val="00B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58CC7543-5D38-4194-9541-7DBAA7DD88EA}"/>
                  </a:ext>
                </a:extLst>
              </p:cNvPr>
              <p:cNvSpPr/>
              <p:nvPr/>
            </p:nvSpPr>
            <p:spPr>
              <a:xfrm>
                <a:off x="9867916" y="1803598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057B87B5-7E83-4BB0-8C75-D4695139E666}"/>
                  </a:ext>
                </a:extLst>
              </p:cNvPr>
              <p:cNvSpPr/>
              <p:nvPr/>
            </p:nvSpPr>
            <p:spPr>
              <a:xfrm>
                <a:off x="9844667" y="399322"/>
                <a:ext cx="849367" cy="70456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1">
                <a:extLst>
                  <a:ext uri="{FF2B5EF4-FFF2-40B4-BE49-F238E27FC236}">
                    <a16:creationId xmlns:a16="http://schemas.microsoft.com/office/drawing/2014/main" id="{6B832F6A-FFFE-4905-9943-1FC57B584EA6}"/>
                  </a:ext>
                </a:extLst>
              </p:cNvPr>
              <p:cNvSpPr/>
              <p:nvPr/>
            </p:nvSpPr>
            <p:spPr>
              <a:xfrm rot="1800000">
                <a:off x="9636484" y="86581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822F71CF-5242-4571-8E72-D24B6DEEAB92}"/>
                  </a:ext>
                </a:extLst>
              </p:cNvPr>
              <p:cNvSpPr/>
              <p:nvPr/>
            </p:nvSpPr>
            <p:spPr>
              <a:xfrm rot="1800000">
                <a:off x="9707149" y="538813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783 w 1112808"/>
                  <a:gd name="connsiteY8" fmla="*/ 1154177 h 1204554"/>
                  <a:gd name="connsiteX9" fmla="*/ 358047 w 1112808"/>
                  <a:gd name="connsiteY9" fmla="*/ 1111325 h 1204554"/>
                  <a:gd name="connsiteX10" fmla="*/ 384132 w 1112808"/>
                  <a:gd name="connsiteY10" fmla="*/ 977934 h 1204554"/>
                  <a:gd name="connsiteX11" fmla="*/ 142496 w 1112808"/>
                  <a:gd name="connsiteY11" fmla="*/ 863921 h 1204554"/>
                  <a:gd name="connsiteX12" fmla="*/ 69348 w 1112808"/>
                  <a:gd name="connsiteY12" fmla="*/ 897569 h 1204554"/>
                  <a:gd name="connsiteX13" fmla="*/ 59762 w 1112808"/>
                  <a:gd name="connsiteY13" fmla="*/ 907063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8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14783" y="1154177"/>
                    </a:lnTo>
                    <a:lnTo>
                      <a:pt x="358047" y="1111325"/>
                    </a:lnTo>
                    <a:cubicBezTo>
                      <a:pt x="385601" y="1071593"/>
                      <a:pt x="396472" y="1023991"/>
                      <a:pt x="384132" y="977934"/>
                    </a:cubicBezTo>
                    <a:cubicBezTo>
                      <a:pt x="359450" y="885822"/>
                      <a:pt x="251266" y="834776"/>
                      <a:pt x="142496" y="863921"/>
                    </a:cubicBezTo>
                    <a:cubicBezTo>
                      <a:pt x="115304" y="871207"/>
                      <a:pt x="90649" y="882816"/>
                      <a:pt x="69348" y="897569"/>
                    </a:cubicBezTo>
                    <a:lnTo>
                      <a:pt x="59762" y="907063"/>
                    </a:lnTo>
                    <a:lnTo>
                      <a:pt x="42395" y="875065"/>
                    </a:lnTo>
                    <a:cubicBezTo>
                      <a:pt x="15096" y="810522"/>
                      <a:pt x="1" y="739562"/>
                      <a:pt x="0" y="665076"/>
                    </a:cubicBezTo>
                    <a:lnTo>
                      <a:pt x="0" y="539478"/>
                    </a:lnTo>
                    <a:cubicBezTo>
                      <a:pt x="1" y="353262"/>
                      <a:pt x="94349" y="189082"/>
                      <a:pt x="237851" y="9213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ADE4A0F7-CBF8-4692-B333-B412D7DD3941}"/>
                  </a:ext>
                </a:extLst>
              </p:cNvPr>
              <p:cNvSpPr/>
              <p:nvPr/>
            </p:nvSpPr>
            <p:spPr>
              <a:xfrm rot="1800000">
                <a:off x="9880416" y="820400"/>
                <a:ext cx="114972" cy="2032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B9246404-0BEA-4266-9220-C6B2508BD417}"/>
                  </a:ext>
                </a:extLst>
              </p:cNvPr>
              <p:cNvSpPr/>
              <p:nvPr/>
            </p:nvSpPr>
            <p:spPr>
              <a:xfrm rot="5400000">
                <a:off x="10012898" y="653899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940ECD30-5F91-4DF0-81E3-EA0D1E423AA7}"/>
                  </a:ext>
                </a:extLst>
              </p:cNvPr>
              <p:cNvSpPr/>
              <p:nvPr/>
            </p:nvSpPr>
            <p:spPr>
              <a:xfrm rot="16974948">
                <a:off x="9995859" y="855646"/>
                <a:ext cx="86690" cy="105826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79294885-6371-4E20-8FE4-CDD4FF2C076E}"/>
                  </a:ext>
                </a:extLst>
              </p:cNvPr>
              <p:cNvGrpSpPr/>
              <p:nvPr/>
            </p:nvGrpSpPr>
            <p:grpSpPr>
              <a:xfrm>
                <a:off x="9268170" y="1275473"/>
                <a:ext cx="787775" cy="964661"/>
                <a:chOff x="1687088" y="4881014"/>
                <a:chExt cx="787775" cy="964661"/>
              </a:xfrm>
            </p:grpSpPr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11147426-7F56-4E99-B30E-45C4EE83A97C}"/>
                    </a:ext>
                  </a:extLst>
                </p:cNvPr>
                <p:cNvSpPr/>
                <p:nvPr/>
              </p:nvSpPr>
              <p:spPr>
                <a:xfrm rot="20377347">
                  <a:off x="1687088" y="4881014"/>
                  <a:ext cx="620221" cy="916814"/>
                </a:xfrm>
                <a:custGeom>
                  <a:avLst/>
                  <a:gdLst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85254 w 669849"/>
                    <a:gd name="connsiteY32" fmla="*/ 1292406 h 1297065"/>
                    <a:gd name="connsiteX33" fmla="*/ 261113 w 669849"/>
                    <a:gd name="connsiteY33" fmla="*/ 1293919 h 1297065"/>
                    <a:gd name="connsiteX34" fmla="*/ 244109 w 669849"/>
                    <a:gd name="connsiteY34" fmla="*/ 1297065 h 1297065"/>
                    <a:gd name="connsiteX35" fmla="*/ 142238 w 669849"/>
                    <a:gd name="connsiteY35" fmla="*/ 1203704 h 1297065"/>
                    <a:gd name="connsiteX36" fmla="*/ 142554 w 669849"/>
                    <a:gd name="connsiteY36" fmla="*/ 1200831 h 1297065"/>
                    <a:gd name="connsiteX37" fmla="*/ 176172 w 669849"/>
                    <a:gd name="connsiteY37" fmla="*/ 563049 h 1297065"/>
                    <a:gd name="connsiteX38" fmla="*/ 152512 w 669849"/>
                    <a:gd name="connsiteY38" fmla="*/ 550207 h 1297065"/>
                    <a:gd name="connsiteX39" fmla="*/ 84998 w 669849"/>
                    <a:gd name="connsiteY39" fmla="*/ 423228 h 1297065"/>
                    <a:gd name="connsiteX40" fmla="*/ 84998 w 669849"/>
                    <a:gd name="connsiteY40" fmla="*/ 373830 h 1297065"/>
                    <a:gd name="connsiteX41" fmla="*/ 86742 w 669849"/>
                    <a:gd name="connsiteY41" fmla="*/ 356537 h 1297065"/>
                    <a:gd name="connsiteX42" fmla="*/ 3846 w 669849"/>
                    <a:gd name="connsiteY42" fmla="*/ 212956 h 1297065"/>
                    <a:gd name="connsiteX43" fmla="*/ 981 w 669849"/>
                    <a:gd name="connsiteY43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61113 w 669849"/>
                    <a:gd name="connsiteY32" fmla="*/ 1293919 h 1297065"/>
                    <a:gd name="connsiteX33" fmla="*/ 244109 w 669849"/>
                    <a:gd name="connsiteY33" fmla="*/ 1297065 h 1297065"/>
                    <a:gd name="connsiteX34" fmla="*/ 142238 w 669849"/>
                    <a:gd name="connsiteY34" fmla="*/ 1203704 h 1297065"/>
                    <a:gd name="connsiteX35" fmla="*/ 142554 w 669849"/>
                    <a:gd name="connsiteY35" fmla="*/ 1200831 h 1297065"/>
                    <a:gd name="connsiteX36" fmla="*/ 176172 w 669849"/>
                    <a:gd name="connsiteY36" fmla="*/ 563049 h 1297065"/>
                    <a:gd name="connsiteX37" fmla="*/ 152512 w 669849"/>
                    <a:gd name="connsiteY37" fmla="*/ 550207 h 1297065"/>
                    <a:gd name="connsiteX38" fmla="*/ 84998 w 669849"/>
                    <a:gd name="connsiteY38" fmla="*/ 423228 h 1297065"/>
                    <a:gd name="connsiteX39" fmla="*/ 84998 w 669849"/>
                    <a:gd name="connsiteY39" fmla="*/ 373830 h 1297065"/>
                    <a:gd name="connsiteX40" fmla="*/ 86742 w 669849"/>
                    <a:gd name="connsiteY40" fmla="*/ 356537 h 1297065"/>
                    <a:gd name="connsiteX41" fmla="*/ 3846 w 669849"/>
                    <a:gd name="connsiteY41" fmla="*/ 212956 h 1297065"/>
                    <a:gd name="connsiteX42" fmla="*/ 981 w 669849"/>
                    <a:gd name="connsiteY42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24993 w 669849"/>
                    <a:gd name="connsiteY29" fmla="*/ 901578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42554 w 744600"/>
                    <a:gd name="connsiteY34" fmla="*/ 1200831 h 1297065"/>
                    <a:gd name="connsiteX35" fmla="*/ 176172 w 744600"/>
                    <a:gd name="connsiteY35" fmla="*/ 563049 h 1297065"/>
                    <a:gd name="connsiteX36" fmla="*/ 152512 w 744600"/>
                    <a:gd name="connsiteY36" fmla="*/ 550207 h 1297065"/>
                    <a:gd name="connsiteX37" fmla="*/ 84998 w 744600"/>
                    <a:gd name="connsiteY37" fmla="*/ 423228 h 1297065"/>
                    <a:gd name="connsiteX38" fmla="*/ 84998 w 744600"/>
                    <a:gd name="connsiteY38" fmla="*/ 373830 h 1297065"/>
                    <a:gd name="connsiteX39" fmla="*/ 86742 w 744600"/>
                    <a:gd name="connsiteY39" fmla="*/ 356537 h 1297065"/>
                    <a:gd name="connsiteX40" fmla="*/ 3846 w 744600"/>
                    <a:gd name="connsiteY40" fmla="*/ 212956 h 1297065"/>
                    <a:gd name="connsiteX41" fmla="*/ 981 w 744600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189354"/>
                    <a:gd name="connsiteX1" fmla="*/ 14340 w 744600"/>
                    <a:gd name="connsiteY1" fmla="*/ 173793 h 1189354"/>
                    <a:gd name="connsiteX2" fmla="*/ 25130 w 744600"/>
                    <a:gd name="connsiteY2" fmla="*/ 170164 h 1189354"/>
                    <a:gd name="connsiteX3" fmla="*/ 53503 w 744600"/>
                    <a:gd name="connsiteY3" fmla="*/ 184287 h 1189354"/>
                    <a:gd name="connsiteX4" fmla="*/ 118907 w 744600"/>
                    <a:gd name="connsiteY4" fmla="*/ 297571 h 1189354"/>
                    <a:gd name="connsiteX5" fmla="*/ 127646 w 744600"/>
                    <a:gd name="connsiteY5" fmla="*/ 290360 h 1189354"/>
                    <a:gd name="connsiteX6" fmla="*/ 74671 w 744600"/>
                    <a:gd name="connsiteY6" fmla="*/ 92654 h 1189354"/>
                    <a:gd name="connsiteX7" fmla="*/ 101256 w 744600"/>
                    <a:gd name="connsiteY7" fmla="*/ 46607 h 1189354"/>
                    <a:gd name="connsiteX8" fmla="*/ 116156 w 744600"/>
                    <a:gd name="connsiteY8" fmla="*/ 45673 h 1189354"/>
                    <a:gd name="connsiteX9" fmla="*/ 147302 w 744600"/>
                    <a:gd name="connsiteY9" fmla="*/ 73192 h 1189354"/>
                    <a:gd name="connsiteX10" fmla="*/ 200063 w 744600"/>
                    <a:gd name="connsiteY10" fmla="*/ 270096 h 1189354"/>
                    <a:gd name="connsiteX11" fmla="*/ 212526 w 744600"/>
                    <a:gd name="connsiteY11" fmla="*/ 270096 h 1189354"/>
                    <a:gd name="connsiteX12" fmla="*/ 212526 w 744600"/>
                    <a:gd name="connsiteY12" fmla="*/ 37597 h 1189354"/>
                    <a:gd name="connsiteX13" fmla="*/ 250123 w 744600"/>
                    <a:gd name="connsiteY13" fmla="*/ 0 h 1189354"/>
                    <a:gd name="connsiteX14" fmla="*/ 287720 w 744600"/>
                    <a:gd name="connsiteY14" fmla="*/ 37597 h 1189354"/>
                    <a:gd name="connsiteX15" fmla="*/ 287720 w 744600"/>
                    <a:gd name="connsiteY15" fmla="*/ 270096 h 1189354"/>
                    <a:gd name="connsiteX16" fmla="*/ 297761 w 744600"/>
                    <a:gd name="connsiteY16" fmla="*/ 270096 h 1189354"/>
                    <a:gd name="connsiteX17" fmla="*/ 350521 w 744600"/>
                    <a:gd name="connsiteY17" fmla="*/ 73192 h 1189354"/>
                    <a:gd name="connsiteX18" fmla="*/ 396568 w 744600"/>
                    <a:gd name="connsiteY18" fmla="*/ 46606 h 1189354"/>
                    <a:gd name="connsiteX19" fmla="*/ 423153 w 744600"/>
                    <a:gd name="connsiteY19" fmla="*/ 92653 h 1189354"/>
                    <a:gd name="connsiteX20" fmla="*/ 363685 w 744600"/>
                    <a:gd name="connsiteY20" fmla="*/ 316240 h 1189354"/>
                    <a:gd name="connsiteX21" fmla="*/ 369482 w 744600"/>
                    <a:gd name="connsiteY21" fmla="*/ 351385 h 1189354"/>
                    <a:gd name="connsiteX22" fmla="*/ 408103 w 744600"/>
                    <a:gd name="connsiteY22" fmla="*/ 358224 h 1189354"/>
                    <a:gd name="connsiteX23" fmla="*/ 483273 w 744600"/>
                    <a:gd name="connsiteY23" fmla="*/ 311225 h 1189354"/>
                    <a:gd name="connsiteX24" fmla="*/ 548186 w 744600"/>
                    <a:gd name="connsiteY24" fmla="*/ 328780 h 1189354"/>
                    <a:gd name="connsiteX25" fmla="*/ 522398 w 744600"/>
                    <a:gd name="connsiteY25" fmla="*/ 392869 h 1189354"/>
                    <a:gd name="connsiteX26" fmla="*/ 394046 w 744600"/>
                    <a:gd name="connsiteY26" fmla="*/ 482833 h 1189354"/>
                    <a:gd name="connsiteX27" fmla="*/ 338566 w 744600"/>
                    <a:gd name="connsiteY27" fmla="*/ 550207 h 1189354"/>
                    <a:gd name="connsiteX28" fmla="*/ 312041 w 744600"/>
                    <a:gd name="connsiteY28" fmla="*/ 562958 h 1189354"/>
                    <a:gd name="connsiteX29" fmla="*/ 324993 w 744600"/>
                    <a:gd name="connsiteY29" fmla="*/ 901578 h 1189354"/>
                    <a:gd name="connsiteX30" fmla="*/ 744600 w 744600"/>
                    <a:gd name="connsiteY30" fmla="*/ 917798 h 1189354"/>
                    <a:gd name="connsiteX31" fmla="*/ 669849 w 744600"/>
                    <a:gd name="connsiteY31" fmla="*/ 1189354 h 1189354"/>
                    <a:gd name="connsiteX32" fmla="*/ 299005 w 744600"/>
                    <a:gd name="connsiteY32" fmla="*/ 1055389 h 1189354"/>
                    <a:gd name="connsiteX33" fmla="*/ 151297 w 744600"/>
                    <a:gd name="connsiteY33" fmla="*/ 939884 h 1189354"/>
                    <a:gd name="connsiteX34" fmla="*/ 176172 w 744600"/>
                    <a:gd name="connsiteY34" fmla="*/ 563049 h 1189354"/>
                    <a:gd name="connsiteX35" fmla="*/ 152512 w 744600"/>
                    <a:gd name="connsiteY35" fmla="*/ 550207 h 1189354"/>
                    <a:gd name="connsiteX36" fmla="*/ 84998 w 744600"/>
                    <a:gd name="connsiteY36" fmla="*/ 423228 h 1189354"/>
                    <a:gd name="connsiteX37" fmla="*/ 84998 w 744600"/>
                    <a:gd name="connsiteY37" fmla="*/ 373830 h 1189354"/>
                    <a:gd name="connsiteX38" fmla="*/ 86742 w 744600"/>
                    <a:gd name="connsiteY38" fmla="*/ 356537 h 1189354"/>
                    <a:gd name="connsiteX39" fmla="*/ 3846 w 744600"/>
                    <a:gd name="connsiteY39" fmla="*/ 212956 h 1189354"/>
                    <a:gd name="connsiteX40" fmla="*/ 981 w 744600"/>
                    <a:gd name="connsiteY40" fmla="*/ 191201 h 1189354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99005 w 744600"/>
                    <a:gd name="connsiteY32" fmla="*/ 1055389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58053 w 744600"/>
                    <a:gd name="connsiteY32" fmla="*/ 1051812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3685 w 732934"/>
                    <a:gd name="connsiteY20" fmla="*/ 316240 h 1083428"/>
                    <a:gd name="connsiteX21" fmla="*/ 369482 w 732934"/>
                    <a:gd name="connsiteY21" fmla="*/ 351385 h 1083428"/>
                    <a:gd name="connsiteX22" fmla="*/ 408103 w 732934"/>
                    <a:gd name="connsiteY22" fmla="*/ 358224 h 1083428"/>
                    <a:gd name="connsiteX23" fmla="*/ 483273 w 732934"/>
                    <a:gd name="connsiteY23" fmla="*/ 311225 h 1083428"/>
                    <a:gd name="connsiteX24" fmla="*/ 548186 w 732934"/>
                    <a:gd name="connsiteY24" fmla="*/ 328780 h 1083428"/>
                    <a:gd name="connsiteX25" fmla="*/ 522398 w 732934"/>
                    <a:gd name="connsiteY25" fmla="*/ 392869 h 1083428"/>
                    <a:gd name="connsiteX26" fmla="*/ 394046 w 732934"/>
                    <a:gd name="connsiteY26" fmla="*/ 482833 h 1083428"/>
                    <a:gd name="connsiteX27" fmla="*/ 338566 w 732934"/>
                    <a:gd name="connsiteY27" fmla="*/ 550207 h 1083428"/>
                    <a:gd name="connsiteX28" fmla="*/ 312041 w 732934"/>
                    <a:gd name="connsiteY28" fmla="*/ 562958 h 1083428"/>
                    <a:gd name="connsiteX29" fmla="*/ 324993 w 732934"/>
                    <a:gd name="connsiteY29" fmla="*/ 901578 h 1083428"/>
                    <a:gd name="connsiteX30" fmla="*/ 732934 w 732934"/>
                    <a:gd name="connsiteY30" fmla="*/ 924534 h 1083428"/>
                    <a:gd name="connsiteX31" fmla="*/ 725348 w 732934"/>
                    <a:gd name="connsiteY31" fmla="*/ 1083428 h 1083428"/>
                    <a:gd name="connsiteX32" fmla="*/ 258053 w 732934"/>
                    <a:gd name="connsiteY32" fmla="*/ 1051812 h 1083428"/>
                    <a:gd name="connsiteX33" fmla="*/ 151297 w 732934"/>
                    <a:gd name="connsiteY33" fmla="*/ 939884 h 1083428"/>
                    <a:gd name="connsiteX34" fmla="*/ 176172 w 732934"/>
                    <a:gd name="connsiteY34" fmla="*/ 563049 h 1083428"/>
                    <a:gd name="connsiteX35" fmla="*/ 152512 w 732934"/>
                    <a:gd name="connsiteY35" fmla="*/ 550207 h 1083428"/>
                    <a:gd name="connsiteX36" fmla="*/ 84998 w 732934"/>
                    <a:gd name="connsiteY36" fmla="*/ 423228 h 1083428"/>
                    <a:gd name="connsiteX37" fmla="*/ 84998 w 732934"/>
                    <a:gd name="connsiteY37" fmla="*/ 373830 h 1083428"/>
                    <a:gd name="connsiteX38" fmla="*/ 86742 w 732934"/>
                    <a:gd name="connsiteY38" fmla="*/ 356537 h 1083428"/>
                    <a:gd name="connsiteX39" fmla="*/ 3846 w 732934"/>
                    <a:gd name="connsiteY39" fmla="*/ 212956 h 1083428"/>
                    <a:gd name="connsiteX40" fmla="*/ 981 w 732934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86742 w 732934"/>
                    <a:gd name="connsiteY37" fmla="*/ 356537 h 1083428"/>
                    <a:gd name="connsiteX38" fmla="*/ 3846 w 732934"/>
                    <a:gd name="connsiteY38" fmla="*/ 212956 h 1083428"/>
                    <a:gd name="connsiteX39" fmla="*/ 981 w 732934"/>
                    <a:gd name="connsiteY39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3846 w 732934"/>
                    <a:gd name="connsiteY37" fmla="*/ 212956 h 1083428"/>
                    <a:gd name="connsiteX38" fmla="*/ 981 w 732934"/>
                    <a:gd name="connsiteY38" fmla="*/ 191201 h 108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32934" h="1083428">
                      <a:moveTo>
                        <a:pt x="981" y="191201"/>
                      </a:moveTo>
                      <a:cubicBezTo>
                        <a:pt x="2881" y="184114"/>
                        <a:pt x="7483" y="177751"/>
                        <a:pt x="14340" y="173793"/>
                      </a:cubicBezTo>
                      <a:cubicBezTo>
                        <a:pt x="17767" y="171814"/>
                        <a:pt x="21434" y="170623"/>
                        <a:pt x="25130" y="170164"/>
                      </a:cubicBezTo>
                      <a:cubicBezTo>
                        <a:pt x="36218" y="168789"/>
                        <a:pt x="47565" y="174003"/>
                        <a:pt x="53503" y="184287"/>
                      </a:cubicBezTo>
                      <a:lnTo>
                        <a:pt x="118907" y="297571"/>
                      </a:lnTo>
                      <a:lnTo>
                        <a:pt x="127646" y="290360"/>
                      </a:lnTo>
                      <a:lnTo>
                        <a:pt x="74671" y="92654"/>
                      </a:lnTo>
                      <a:cubicBezTo>
                        <a:pt x="69296" y="72596"/>
                        <a:pt x="81199" y="51981"/>
                        <a:pt x="101256" y="46607"/>
                      </a:cubicBezTo>
                      <a:cubicBezTo>
                        <a:pt x="106270" y="45263"/>
                        <a:pt x="111319" y="44999"/>
                        <a:pt x="116156" y="45673"/>
                      </a:cubicBezTo>
                      <a:cubicBezTo>
                        <a:pt x="130668" y="47694"/>
                        <a:pt x="143272" y="58149"/>
                        <a:pt x="147302" y="73192"/>
                      </a:cubicBezTo>
                      <a:lnTo>
                        <a:pt x="200063" y="270096"/>
                      </a:lnTo>
                      <a:lnTo>
                        <a:pt x="212526" y="270096"/>
                      </a:lnTo>
                      <a:lnTo>
                        <a:pt x="212526" y="37597"/>
                      </a:lnTo>
                      <a:cubicBezTo>
                        <a:pt x="212526" y="16833"/>
                        <a:pt x="229359" y="0"/>
                        <a:pt x="250123" y="0"/>
                      </a:cubicBezTo>
                      <a:cubicBezTo>
                        <a:pt x="270887" y="0"/>
                        <a:pt x="287720" y="16833"/>
                        <a:pt x="287720" y="37597"/>
                      </a:cubicBezTo>
                      <a:lnTo>
                        <a:pt x="287720" y="270096"/>
                      </a:lnTo>
                      <a:lnTo>
                        <a:pt x="297761" y="270096"/>
                      </a:lnTo>
                      <a:lnTo>
                        <a:pt x="350521" y="73192"/>
                      </a:lnTo>
                      <a:cubicBezTo>
                        <a:pt x="355896" y="53135"/>
                        <a:pt x="376511" y="41232"/>
                        <a:pt x="396568" y="46606"/>
                      </a:cubicBezTo>
                      <a:cubicBezTo>
                        <a:pt x="416625" y="51981"/>
                        <a:pt x="428527" y="72596"/>
                        <a:pt x="423153" y="92653"/>
                      </a:cubicBezTo>
                      <a:lnTo>
                        <a:pt x="369482" y="351385"/>
                      </a:lnTo>
                      <a:cubicBezTo>
                        <a:pt x="376886" y="366615"/>
                        <a:pt x="399620" y="363628"/>
                        <a:pt x="408103" y="358224"/>
                      </a:cubicBezTo>
                      <a:lnTo>
                        <a:pt x="483273" y="311225"/>
                      </a:lnTo>
                      <a:cubicBezTo>
                        <a:pt x="505137" y="298602"/>
                        <a:pt x="535078" y="306116"/>
                        <a:pt x="548186" y="328780"/>
                      </a:cubicBezTo>
                      <a:cubicBezTo>
                        <a:pt x="561293" y="351443"/>
                        <a:pt x="544261" y="380246"/>
                        <a:pt x="522398" y="392869"/>
                      </a:cubicBezTo>
                      <a:lnTo>
                        <a:pt x="394046" y="482833"/>
                      </a:lnTo>
                      <a:cubicBezTo>
                        <a:pt x="382423" y="510314"/>
                        <a:pt x="363006" y="533696"/>
                        <a:pt x="338566" y="550207"/>
                      </a:cubicBezTo>
                      <a:lnTo>
                        <a:pt x="312041" y="562958"/>
                      </a:lnTo>
                      <a:lnTo>
                        <a:pt x="324993" y="901578"/>
                      </a:lnTo>
                      <a:lnTo>
                        <a:pt x="732934" y="924534"/>
                      </a:lnTo>
                      <a:lnTo>
                        <a:pt x="725348" y="1083428"/>
                      </a:lnTo>
                      <a:lnTo>
                        <a:pt x="258053" y="1051812"/>
                      </a:lnTo>
                      <a:cubicBezTo>
                        <a:pt x="201791" y="1051812"/>
                        <a:pt x="151297" y="991446"/>
                        <a:pt x="151297" y="939884"/>
                      </a:cubicBezTo>
                      <a:lnTo>
                        <a:pt x="176172" y="563049"/>
                      </a:lnTo>
                      <a:lnTo>
                        <a:pt x="152512" y="550207"/>
                      </a:lnTo>
                      <a:cubicBezTo>
                        <a:pt x="111779" y="522688"/>
                        <a:pt x="84998" y="476085"/>
                        <a:pt x="84998" y="423228"/>
                      </a:cubicBezTo>
                      <a:lnTo>
                        <a:pt x="84998" y="373830"/>
                      </a:lnTo>
                      <a:lnTo>
                        <a:pt x="3846" y="212956"/>
                      </a:lnTo>
                      <a:cubicBezTo>
                        <a:pt x="-113" y="206100"/>
                        <a:pt x="-918" y="198289"/>
                        <a:pt x="981" y="191201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9359067D-DB4B-47B5-A890-8118C31BDF2A}"/>
                    </a:ext>
                  </a:extLst>
                </p:cNvPr>
                <p:cNvSpPr/>
                <p:nvPr/>
              </p:nvSpPr>
              <p:spPr>
                <a:xfrm rot="9270533">
                  <a:off x="1876259" y="5291657"/>
                  <a:ext cx="598604" cy="554018"/>
                </a:xfrm>
                <a:custGeom>
                  <a:avLst/>
                  <a:gdLst>
                    <a:gd name="connsiteX0" fmla="*/ 289015 w 510549"/>
                    <a:gd name="connsiteY0" fmla="*/ 544393 h 544393"/>
                    <a:gd name="connsiteX1" fmla="*/ 289015 w 510549"/>
                    <a:gd name="connsiteY1" fmla="*/ 254204 h 544393"/>
                    <a:gd name="connsiteX2" fmla="*/ 0 w 510549"/>
                    <a:gd name="connsiteY2" fmla="*/ 219997 h 544393"/>
                    <a:gd name="connsiteX3" fmla="*/ 26037 w 510549"/>
                    <a:gd name="connsiteY3" fmla="*/ 0 h 544393"/>
                    <a:gd name="connsiteX4" fmla="*/ 405874 w 510549"/>
                    <a:gd name="connsiteY4" fmla="*/ 44954 h 544393"/>
                    <a:gd name="connsiteX5" fmla="*/ 447668 w 510549"/>
                    <a:gd name="connsiteY5" fmla="*/ 58666 h 544393"/>
                    <a:gd name="connsiteX6" fmla="*/ 474130 w 510549"/>
                    <a:gd name="connsiteY6" fmla="*/ 81458 h 544393"/>
                    <a:gd name="connsiteX7" fmla="*/ 478106 w 510549"/>
                    <a:gd name="connsiteY7" fmla="*/ 84139 h 544393"/>
                    <a:gd name="connsiteX8" fmla="*/ 479302 w 510549"/>
                    <a:gd name="connsiteY8" fmla="*/ 85913 h 544393"/>
                    <a:gd name="connsiteX9" fmla="*/ 479842 w 510549"/>
                    <a:gd name="connsiteY9" fmla="*/ 86378 h 544393"/>
                    <a:gd name="connsiteX10" fmla="*/ 480574 w 510549"/>
                    <a:gd name="connsiteY10" fmla="*/ 87799 h 544393"/>
                    <a:gd name="connsiteX11" fmla="*/ 501844 w 510549"/>
                    <a:gd name="connsiteY11" fmla="*/ 119348 h 544393"/>
                    <a:gd name="connsiteX12" fmla="*/ 510549 w 510549"/>
                    <a:gd name="connsiteY12" fmla="*/ 162463 h 544393"/>
                    <a:gd name="connsiteX13" fmla="*/ 510548 w 510549"/>
                    <a:gd name="connsiteY13" fmla="*/ 544393 h 544393"/>
                    <a:gd name="connsiteX0" fmla="*/ 412445 w 633979"/>
                    <a:gd name="connsiteY0" fmla="*/ 544393 h 544393"/>
                    <a:gd name="connsiteX1" fmla="*/ 412445 w 633979"/>
                    <a:gd name="connsiteY1" fmla="*/ 254204 h 544393"/>
                    <a:gd name="connsiteX2" fmla="*/ 123430 w 633979"/>
                    <a:gd name="connsiteY2" fmla="*/ 219997 h 544393"/>
                    <a:gd name="connsiteX3" fmla="*/ 6 w 633979"/>
                    <a:gd name="connsiteY3" fmla="*/ 108860 h 544393"/>
                    <a:gd name="connsiteX4" fmla="*/ 149467 w 633979"/>
                    <a:gd name="connsiteY4" fmla="*/ 0 h 544393"/>
                    <a:gd name="connsiteX5" fmla="*/ 529304 w 633979"/>
                    <a:gd name="connsiteY5" fmla="*/ 44954 h 544393"/>
                    <a:gd name="connsiteX6" fmla="*/ 571098 w 633979"/>
                    <a:gd name="connsiteY6" fmla="*/ 58666 h 544393"/>
                    <a:gd name="connsiteX7" fmla="*/ 597560 w 633979"/>
                    <a:gd name="connsiteY7" fmla="*/ 81458 h 544393"/>
                    <a:gd name="connsiteX8" fmla="*/ 601536 w 633979"/>
                    <a:gd name="connsiteY8" fmla="*/ 84139 h 544393"/>
                    <a:gd name="connsiteX9" fmla="*/ 602732 w 633979"/>
                    <a:gd name="connsiteY9" fmla="*/ 85913 h 544393"/>
                    <a:gd name="connsiteX10" fmla="*/ 603272 w 633979"/>
                    <a:gd name="connsiteY10" fmla="*/ 86378 h 544393"/>
                    <a:gd name="connsiteX11" fmla="*/ 604004 w 633979"/>
                    <a:gd name="connsiteY11" fmla="*/ 87799 h 544393"/>
                    <a:gd name="connsiteX12" fmla="*/ 625274 w 633979"/>
                    <a:gd name="connsiteY12" fmla="*/ 119348 h 544393"/>
                    <a:gd name="connsiteX13" fmla="*/ 633979 w 633979"/>
                    <a:gd name="connsiteY13" fmla="*/ 162463 h 544393"/>
                    <a:gd name="connsiteX14" fmla="*/ 633978 w 633979"/>
                    <a:gd name="connsiteY14" fmla="*/ 544393 h 544393"/>
                    <a:gd name="connsiteX15" fmla="*/ 412445 w 633979"/>
                    <a:gd name="connsiteY15" fmla="*/ 544393 h 544393"/>
                    <a:gd name="connsiteX0" fmla="*/ 0 w 633973"/>
                    <a:gd name="connsiteY0" fmla="*/ 108860 h 544393"/>
                    <a:gd name="connsiteX1" fmla="*/ 149461 w 633973"/>
                    <a:gd name="connsiteY1" fmla="*/ 0 h 544393"/>
                    <a:gd name="connsiteX2" fmla="*/ 529298 w 633973"/>
                    <a:gd name="connsiteY2" fmla="*/ 44954 h 544393"/>
                    <a:gd name="connsiteX3" fmla="*/ 571092 w 633973"/>
                    <a:gd name="connsiteY3" fmla="*/ 58666 h 544393"/>
                    <a:gd name="connsiteX4" fmla="*/ 597554 w 633973"/>
                    <a:gd name="connsiteY4" fmla="*/ 81458 h 544393"/>
                    <a:gd name="connsiteX5" fmla="*/ 601530 w 633973"/>
                    <a:gd name="connsiteY5" fmla="*/ 84139 h 544393"/>
                    <a:gd name="connsiteX6" fmla="*/ 602726 w 633973"/>
                    <a:gd name="connsiteY6" fmla="*/ 85913 h 544393"/>
                    <a:gd name="connsiteX7" fmla="*/ 603266 w 633973"/>
                    <a:gd name="connsiteY7" fmla="*/ 86378 h 544393"/>
                    <a:gd name="connsiteX8" fmla="*/ 603998 w 633973"/>
                    <a:gd name="connsiteY8" fmla="*/ 87799 h 544393"/>
                    <a:gd name="connsiteX9" fmla="*/ 625268 w 633973"/>
                    <a:gd name="connsiteY9" fmla="*/ 119348 h 544393"/>
                    <a:gd name="connsiteX10" fmla="*/ 633973 w 633973"/>
                    <a:gd name="connsiteY10" fmla="*/ 162463 h 544393"/>
                    <a:gd name="connsiteX11" fmla="*/ 633972 w 633973"/>
                    <a:gd name="connsiteY11" fmla="*/ 544393 h 544393"/>
                    <a:gd name="connsiteX12" fmla="*/ 412439 w 633973"/>
                    <a:gd name="connsiteY12" fmla="*/ 544393 h 544393"/>
                    <a:gd name="connsiteX13" fmla="*/ 412439 w 633973"/>
                    <a:gd name="connsiteY13" fmla="*/ 254204 h 544393"/>
                    <a:gd name="connsiteX14" fmla="*/ 123424 w 633973"/>
                    <a:gd name="connsiteY14" fmla="*/ 219997 h 544393"/>
                    <a:gd name="connsiteX15" fmla="*/ 91440 w 633973"/>
                    <a:gd name="connsiteY15" fmla="*/ 200300 h 544393"/>
                    <a:gd name="connsiteX0" fmla="*/ 92032 w 576544"/>
                    <a:gd name="connsiteY0" fmla="*/ 0 h 544393"/>
                    <a:gd name="connsiteX1" fmla="*/ 471869 w 576544"/>
                    <a:gd name="connsiteY1" fmla="*/ 44954 h 544393"/>
                    <a:gd name="connsiteX2" fmla="*/ 513663 w 576544"/>
                    <a:gd name="connsiteY2" fmla="*/ 58666 h 544393"/>
                    <a:gd name="connsiteX3" fmla="*/ 540125 w 576544"/>
                    <a:gd name="connsiteY3" fmla="*/ 81458 h 544393"/>
                    <a:gd name="connsiteX4" fmla="*/ 544101 w 576544"/>
                    <a:gd name="connsiteY4" fmla="*/ 84139 h 544393"/>
                    <a:gd name="connsiteX5" fmla="*/ 545297 w 576544"/>
                    <a:gd name="connsiteY5" fmla="*/ 85913 h 544393"/>
                    <a:gd name="connsiteX6" fmla="*/ 545837 w 576544"/>
                    <a:gd name="connsiteY6" fmla="*/ 86378 h 544393"/>
                    <a:gd name="connsiteX7" fmla="*/ 546569 w 576544"/>
                    <a:gd name="connsiteY7" fmla="*/ 87799 h 544393"/>
                    <a:gd name="connsiteX8" fmla="*/ 567839 w 576544"/>
                    <a:gd name="connsiteY8" fmla="*/ 119348 h 544393"/>
                    <a:gd name="connsiteX9" fmla="*/ 576544 w 576544"/>
                    <a:gd name="connsiteY9" fmla="*/ 162463 h 544393"/>
                    <a:gd name="connsiteX10" fmla="*/ 576543 w 576544"/>
                    <a:gd name="connsiteY10" fmla="*/ 544393 h 544393"/>
                    <a:gd name="connsiteX11" fmla="*/ 355010 w 576544"/>
                    <a:gd name="connsiteY11" fmla="*/ 544393 h 544393"/>
                    <a:gd name="connsiteX12" fmla="*/ 355010 w 576544"/>
                    <a:gd name="connsiteY12" fmla="*/ 254204 h 544393"/>
                    <a:gd name="connsiteX13" fmla="*/ 65995 w 576544"/>
                    <a:gd name="connsiteY13" fmla="*/ 219997 h 544393"/>
                    <a:gd name="connsiteX14" fmla="*/ 34011 w 576544"/>
                    <a:gd name="connsiteY14" fmla="*/ 200300 h 544393"/>
                    <a:gd name="connsiteX0" fmla="*/ 26037 w 510549"/>
                    <a:gd name="connsiteY0" fmla="*/ 0 h 544393"/>
                    <a:gd name="connsiteX1" fmla="*/ 405874 w 510549"/>
                    <a:gd name="connsiteY1" fmla="*/ 44954 h 544393"/>
                    <a:gd name="connsiteX2" fmla="*/ 447668 w 510549"/>
                    <a:gd name="connsiteY2" fmla="*/ 58666 h 544393"/>
                    <a:gd name="connsiteX3" fmla="*/ 474130 w 510549"/>
                    <a:gd name="connsiteY3" fmla="*/ 81458 h 544393"/>
                    <a:gd name="connsiteX4" fmla="*/ 478106 w 510549"/>
                    <a:gd name="connsiteY4" fmla="*/ 84139 h 544393"/>
                    <a:gd name="connsiteX5" fmla="*/ 479302 w 510549"/>
                    <a:gd name="connsiteY5" fmla="*/ 85913 h 544393"/>
                    <a:gd name="connsiteX6" fmla="*/ 479842 w 510549"/>
                    <a:gd name="connsiteY6" fmla="*/ 86378 h 544393"/>
                    <a:gd name="connsiteX7" fmla="*/ 480574 w 510549"/>
                    <a:gd name="connsiteY7" fmla="*/ 87799 h 544393"/>
                    <a:gd name="connsiteX8" fmla="*/ 501844 w 510549"/>
                    <a:gd name="connsiteY8" fmla="*/ 119348 h 544393"/>
                    <a:gd name="connsiteX9" fmla="*/ 510549 w 510549"/>
                    <a:gd name="connsiteY9" fmla="*/ 162463 h 544393"/>
                    <a:gd name="connsiteX10" fmla="*/ 510548 w 510549"/>
                    <a:gd name="connsiteY10" fmla="*/ 544393 h 544393"/>
                    <a:gd name="connsiteX11" fmla="*/ 289015 w 510549"/>
                    <a:gd name="connsiteY11" fmla="*/ 544393 h 544393"/>
                    <a:gd name="connsiteX12" fmla="*/ 289015 w 510549"/>
                    <a:gd name="connsiteY12" fmla="*/ 254204 h 544393"/>
                    <a:gd name="connsiteX13" fmla="*/ 0 w 510549"/>
                    <a:gd name="connsiteY13" fmla="*/ 219997 h 544393"/>
                    <a:gd name="connsiteX0" fmla="*/ 92813 w 577325"/>
                    <a:gd name="connsiteY0" fmla="*/ 0 h 544393"/>
                    <a:gd name="connsiteX1" fmla="*/ 472650 w 577325"/>
                    <a:gd name="connsiteY1" fmla="*/ 44954 h 544393"/>
                    <a:gd name="connsiteX2" fmla="*/ 514444 w 577325"/>
                    <a:gd name="connsiteY2" fmla="*/ 58666 h 544393"/>
                    <a:gd name="connsiteX3" fmla="*/ 540906 w 577325"/>
                    <a:gd name="connsiteY3" fmla="*/ 81458 h 544393"/>
                    <a:gd name="connsiteX4" fmla="*/ 544882 w 577325"/>
                    <a:gd name="connsiteY4" fmla="*/ 84139 h 544393"/>
                    <a:gd name="connsiteX5" fmla="*/ 546078 w 577325"/>
                    <a:gd name="connsiteY5" fmla="*/ 85913 h 544393"/>
                    <a:gd name="connsiteX6" fmla="*/ 546618 w 577325"/>
                    <a:gd name="connsiteY6" fmla="*/ 86378 h 544393"/>
                    <a:gd name="connsiteX7" fmla="*/ 547350 w 577325"/>
                    <a:gd name="connsiteY7" fmla="*/ 87799 h 544393"/>
                    <a:gd name="connsiteX8" fmla="*/ 568620 w 577325"/>
                    <a:gd name="connsiteY8" fmla="*/ 119348 h 544393"/>
                    <a:gd name="connsiteX9" fmla="*/ 577325 w 577325"/>
                    <a:gd name="connsiteY9" fmla="*/ 162463 h 544393"/>
                    <a:gd name="connsiteX10" fmla="*/ 577324 w 577325"/>
                    <a:gd name="connsiteY10" fmla="*/ 544393 h 544393"/>
                    <a:gd name="connsiteX11" fmla="*/ 355791 w 577325"/>
                    <a:gd name="connsiteY11" fmla="*/ 544393 h 544393"/>
                    <a:gd name="connsiteX12" fmla="*/ 355791 w 577325"/>
                    <a:gd name="connsiteY12" fmla="*/ 254204 h 544393"/>
                    <a:gd name="connsiteX13" fmla="*/ 0 w 577325"/>
                    <a:gd name="connsiteY13" fmla="*/ 213867 h 544393"/>
                    <a:gd name="connsiteX0" fmla="*/ 0 w 606569"/>
                    <a:gd name="connsiteY0" fmla="*/ 0 h 559759"/>
                    <a:gd name="connsiteX1" fmla="*/ 501894 w 606569"/>
                    <a:gd name="connsiteY1" fmla="*/ 60320 h 559759"/>
                    <a:gd name="connsiteX2" fmla="*/ 543688 w 606569"/>
                    <a:gd name="connsiteY2" fmla="*/ 74032 h 559759"/>
                    <a:gd name="connsiteX3" fmla="*/ 570150 w 606569"/>
                    <a:gd name="connsiteY3" fmla="*/ 96824 h 559759"/>
                    <a:gd name="connsiteX4" fmla="*/ 574126 w 606569"/>
                    <a:gd name="connsiteY4" fmla="*/ 99505 h 559759"/>
                    <a:gd name="connsiteX5" fmla="*/ 575322 w 606569"/>
                    <a:gd name="connsiteY5" fmla="*/ 101279 h 559759"/>
                    <a:gd name="connsiteX6" fmla="*/ 575862 w 606569"/>
                    <a:gd name="connsiteY6" fmla="*/ 101744 h 559759"/>
                    <a:gd name="connsiteX7" fmla="*/ 576594 w 606569"/>
                    <a:gd name="connsiteY7" fmla="*/ 103165 h 559759"/>
                    <a:gd name="connsiteX8" fmla="*/ 597864 w 606569"/>
                    <a:gd name="connsiteY8" fmla="*/ 134714 h 559759"/>
                    <a:gd name="connsiteX9" fmla="*/ 606569 w 606569"/>
                    <a:gd name="connsiteY9" fmla="*/ 177829 h 559759"/>
                    <a:gd name="connsiteX10" fmla="*/ 606568 w 606569"/>
                    <a:gd name="connsiteY10" fmla="*/ 559759 h 559759"/>
                    <a:gd name="connsiteX11" fmla="*/ 385035 w 606569"/>
                    <a:gd name="connsiteY11" fmla="*/ 559759 h 559759"/>
                    <a:gd name="connsiteX12" fmla="*/ 385035 w 606569"/>
                    <a:gd name="connsiteY12" fmla="*/ 269570 h 559759"/>
                    <a:gd name="connsiteX13" fmla="*/ 29244 w 606569"/>
                    <a:gd name="connsiteY13" fmla="*/ 229233 h 559759"/>
                    <a:gd name="connsiteX0" fmla="*/ 0 w 598604"/>
                    <a:gd name="connsiteY0" fmla="*/ 0 h 554018"/>
                    <a:gd name="connsiteX1" fmla="*/ 493929 w 598604"/>
                    <a:gd name="connsiteY1" fmla="*/ 54579 h 554018"/>
                    <a:gd name="connsiteX2" fmla="*/ 535723 w 598604"/>
                    <a:gd name="connsiteY2" fmla="*/ 68291 h 554018"/>
                    <a:gd name="connsiteX3" fmla="*/ 562185 w 598604"/>
                    <a:gd name="connsiteY3" fmla="*/ 91083 h 554018"/>
                    <a:gd name="connsiteX4" fmla="*/ 566161 w 598604"/>
                    <a:gd name="connsiteY4" fmla="*/ 93764 h 554018"/>
                    <a:gd name="connsiteX5" fmla="*/ 567357 w 598604"/>
                    <a:gd name="connsiteY5" fmla="*/ 95538 h 554018"/>
                    <a:gd name="connsiteX6" fmla="*/ 567897 w 598604"/>
                    <a:gd name="connsiteY6" fmla="*/ 96003 h 554018"/>
                    <a:gd name="connsiteX7" fmla="*/ 568629 w 598604"/>
                    <a:gd name="connsiteY7" fmla="*/ 97424 h 554018"/>
                    <a:gd name="connsiteX8" fmla="*/ 589899 w 598604"/>
                    <a:gd name="connsiteY8" fmla="*/ 128973 h 554018"/>
                    <a:gd name="connsiteX9" fmla="*/ 598604 w 598604"/>
                    <a:gd name="connsiteY9" fmla="*/ 172088 h 554018"/>
                    <a:gd name="connsiteX10" fmla="*/ 598603 w 598604"/>
                    <a:gd name="connsiteY10" fmla="*/ 554018 h 554018"/>
                    <a:gd name="connsiteX11" fmla="*/ 377070 w 598604"/>
                    <a:gd name="connsiteY11" fmla="*/ 554018 h 554018"/>
                    <a:gd name="connsiteX12" fmla="*/ 377070 w 598604"/>
                    <a:gd name="connsiteY12" fmla="*/ 263829 h 554018"/>
                    <a:gd name="connsiteX13" fmla="*/ 21279 w 598604"/>
                    <a:gd name="connsiteY13" fmla="*/ 223492 h 554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98604" h="554018">
                      <a:moveTo>
                        <a:pt x="0" y="0"/>
                      </a:moveTo>
                      <a:lnTo>
                        <a:pt x="493929" y="54579"/>
                      </a:lnTo>
                      <a:cubicBezTo>
                        <a:pt x="509117" y="56377"/>
                        <a:pt x="523221" y="61167"/>
                        <a:pt x="535723" y="68291"/>
                      </a:cubicBezTo>
                      <a:lnTo>
                        <a:pt x="562185" y="91083"/>
                      </a:lnTo>
                      <a:lnTo>
                        <a:pt x="566161" y="93764"/>
                      </a:lnTo>
                      <a:lnTo>
                        <a:pt x="567357" y="95538"/>
                      </a:lnTo>
                      <a:lnTo>
                        <a:pt x="567897" y="96003"/>
                      </a:lnTo>
                      <a:lnTo>
                        <a:pt x="568629" y="97424"/>
                      </a:lnTo>
                      <a:lnTo>
                        <a:pt x="589899" y="128973"/>
                      </a:lnTo>
                      <a:cubicBezTo>
                        <a:pt x="595505" y="142224"/>
                        <a:pt x="598604" y="156794"/>
                        <a:pt x="598604" y="172088"/>
                      </a:cubicBezTo>
                      <a:cubicBezTo>
                        <a:pt x="598604" y="299398"/>
                        <a:pt x="598603" y="426708"/>
                        <a:pt x="598603" y="554018"/>
                      </a:cubicBezTo>
                      <a:lnTo>
                        <a:pt x="377070" y="554018"/>
                      </a:lnTo>
                      <a:lnTo>
                        <a:pt x="377070" y="263829"/>
                      </a:lnTo>
                      <a:lnTo>
                        <a:pt x="21279" y="223492"/>
                      </a:lnTo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23FCE024-4D4B-485C-AAC9-9B8BD0DDFFD4}"/>
                  </a:ext>
                </a:extLst>
              </p:cNvPr>
              <p:cNvSpPr/>
              <p:nvPr/>
            </p:nvSpPr>
            <p:spPr>
              <a:xfrm rot="20700000">
                <a:off x="9875998" y="1801782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721CAEF1-36E9-4DC4-9144-8089B6962746}"/>
                  </a:ext>
                </a:extLst>
              </p:cNvPr>
              <p:cNvSpPr/>
              <p:nvPr/>
            </p:nvSpPr>
            <p:spPr>
              <a:xfrm rot="11359813">
                <a:off x="10197758" y="875626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C066AB7F-9BCF-4749-99CB-9E035F1484DB}"/>
                  </a:ext>
                </a:extLst>
              </p:cNvPr>
              <p:cNvSpPr/>
              <p:nvPr/>
            </p:nvSpPr>
            <p:spPr>
              <a:xfrm rot="1800000">
                <a:off x="10239966" y="1091916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EC9E0155-3628-432F-ABF5-F1617601841D}"/>
                  </a:ext>
                </a:extLst>
              </p:cNvPr>
              <p:cNvSpPr/>
              <p:nvPr/>
            </p:nvSpPr>
            <p:spPr>
              <a:xfrm rot="1800000">
                <a:off x="10247094" y="1114946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51387D4D-0115-455F-839C-01FFB96ECB82}"/>
                  </a:ext>
                </a:extLst>
              </p:cNvPr>
              <p:cNvSpPr/>
              <p:nvPr/>
            </p:nvSpPr>
            <p:spPr>
              <a:xfrm rot="11883217">
                <a:off x="10217198" y="541307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CAB16C66-8AFB-42C8-A5C5-84593443BD0F}"/>
                  </a:ext>
                </a:extLst>
              </p:cNvPr>
              <p:cNvSpPr/>
              <p:nvPr/>
            </p:nvSpPr>
            <p:spPr>
              <a:xfrm rot="4060775">
                <a:off x="10112030" y="587561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5B1DAF58-0CB8-4145-BB75-BAEB54ECEC32}"/>
                </a:ext>
              </a:extLst>
            </p:cNvPr>
            <p:cNvGrpSpPr/>
            <p:nvPr/>
          </p:nvGrpSpPr>
          <p:grpSpPr>
            <a:xfrm>
              <a:off x="10309701" y="226784"/>
              <a:ext cx="1055136" cy="1753899"/>
              <a:chOff x="-2579880" y="-1017800"/>
              <a:chExt cx="1055136" cy="1753899"/>
            </a:xfrm>
          </p:grpSpPr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7953EB0B-8607-4706-81A7-0C94FEF1B8CF}"/>
                  </a:ext>
                </a:extLst>
              </p:cNvPr>
              <p:cNvSpPr/>
              <p:nvPr/>
            </p:nvSpPr>
            <p:spPr bwMode="auto">
              <a:xfrm rot="2700000">
                <a:off x="-1946221" y="-658670"/>
                <a:ext cx="763980" cy="45719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F33443DD-6A70-4D97-B8B4-354935D488A5}"/>
                  </a:ext>
                </a:extLst>
              </p:cNvPr>
              <p:cNvSpPr/>
              <p:nvPr/>
            </p:nvSpPr>
            <p:spPr bwMode="auto">
              <a:xfrm rot="20700000">
                <a:off x="-2579880" y="690380"/>
                <a:ext cx="763980" cy="45719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55993083-AC97-4BBE-90E2-6B3D4D9A77AD}"/>
                  </a:ext>
                </a:extLst>
              </p:cNvPr>
              <p:cNvSpPr/>
              <p:nvPr/>
            </p:nvSpPr>
            <p:spPr bwMode="auto">
              <a:xfrm rot="20700000">
                <a:off x="-2285760" y="442456"/>
                <a:ext cx="449065" cy="47176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39441748-633C-49A9-B171-AE8A2D3AD090}"/>
                  </a:ext>
                </a:extLst>
              </p:cNvPr>
              <p:cNvSpPr/>
              <p:nvPr/>
            </p:nvSpPr>
            <p:spPr bwMode="auto">
              <a:xfrm rot="1800000">
                <a:off x="-1973809" y="-494846"/>
                <a:ext cx="449065" cy="47176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6A923D6F-E614-4145-90F6-18A0B1266AA9}"/>
              </a:ext>
            </a:extLst>
          </p:cNvPr>
          <p:cNvGrpSpPr/>
          <p:nvPr/>
        </p:nvGrpSpPr>
        <p:grpSpPr>
          <a:xfrm>
            <a:off x="878697" y="3849533"/>
            <a:ext cx="2263102" cy="2481446"/>
            <a:chOff x="3784524" y="3881532"/>
            <a:chExt cx="3186725" cy="3494182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67A07E1A-8127-4175-B8EF-0C2C1F5124DE}"/>
                </a:ext>
              </a:extLst>
            </p:cNvPr>
            <p:cNvGrpSpPr/>
            <p:nvPr/>
          </p:nvGrpSpPr>
          <p:grpSpPr>
            <a:xfrm>
              <a:off x="3784524" y="3881532"/>
              <a:ext cx="3118841" cy="3494182"/>
              <a:chOff x="3784524" y="3881532"/>
              <a:chExt cx="3118841" cy="3494182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5A2C6DA4-3F48-44CB-A028-77A7ACE3C809}"/>
                  </a:ext>
                </a:extLst>
              </p:cNvPr>
              <p:cNvGrpSpPr/>
              <p:nvPr/>
            </p:nvGrpSpPr>
            <p:grpSpPr>
              <a:xfrm>
                <a:off x="3784524" y="3881532"/>
                <a:ext cx="3118841" cy="3494182"/>
                <a:chOff x="3784524" y="3881532"/>
                <a:chExt cx="3118841" cy="3494182"/>
              </a:xfrm>
            </p:grpSpPr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3311501B-638A-4B58-A932-61178AAA0C9C}"/>
                    </a:ext>
                  </a:extLst>
                </p:cNvPr>
                <p:cNvGrpSpPr/>
                <p:nvPr/>
              </p:nvGrpSpPr>
              <p:grpSpPr>
                <a:xfrm>
                  <a:off x="3784524" y="3881532"/>
                  <a:ext cx="2351081" cy="1891278"/>
                  <a:chOff x="-3652395" y="4119694"/>
                  <a:chExt cx="2351081" cy="1891278"/>
                </a:xfrm>
              </p:grpSpPr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06F21EAA-8B3A-4D1A-98BD-D97A1E62640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-2201065" y="5298780"/>
                    <a:ext cx="899751" cy="712192"/>
                  </a:xfrm>
                  <a:custGeom>
                    <a:avLst/>
                    <a:gdLst>
                      <a:gd name="connsiteX0" fmla="*/ 25316 w 899751"/>
                      <a:gd name="connsiteY0" fmla="*/ 0 h 712192"/>
                      <a:gd name="connsiteX1" fmla="*/ 260630 w 899751"/>
                      <a:gd name="connsiteY1" fmla="*/ 0 h 712192"/>
                      <a:gd name="connsiteX2" fmla="*/ 285946 w 899751"/>
                      <a:gd name="connsiteY2" fmla="*/ 25316 h 712192"/>
                      <a:gd name="connsiteX3" fmla="*/ 285946 w 899751"/>
                      <a:gd name="connsiteY3" fmla="*/ 75947 h 712192"/>
                      <a:gd name="connsiteX4" fmla="*/ 239561 w 899751"/>
                      <a:gd name="connsiteY4" fmla="*/ 145926 h 712192"/>
                      <a:gd name="connsiteX5" fmla="*/ 226597 w 899751"/>
                      <a:gd name="connsiteY5" fmla="*/ 148543 h 712192"/>
                      <a:gd name="connsiteX6" fmla="*/ 331298 w 899751"/>
                      <a:gd name="connsiteY6" fmla="*/ 539292 h 712192"/>
                      <a:gd name="connsiteX7" fmla="*/ 857866 w 899751"/>
                      <a:gd name="connsiteY7" fmla="*/ 398198 h 712192"/>
                      <a:gd name="connsiteX8" fmla="*/ 899751 w 899751"/>
                      <a:gd name="connsiteY8" fmla="*/ 554517 h 712192"/>
                      <a:gd name="connsiteX9" fmla="*/ 325733 w 899751"/>
                      <a:gd name="connsiteY9" fmla="*/ 708324 h 712192"/>
                      <a:gd name="connsiteX10" fmla="*/ 187693 w 899751"/>
                      <a:gd name="connsiteY10" fmla="*/ 628627 h 712192"/>
                      <a:gd name="connsiteX11" fmla="*/ 59039 w 899751"/>
                      <a:gd name="connsiteY11" fmla="*/ 148480 h 712192"/>
                      <a:gd name="connsiteX12" fmla="*/ 46385 w 899751"/>
                      <a:gd name="connsiteY12" fmla="*/ 145926 h 712192"/>
                      <a:gd name="connsiteX13" fmla="*/ 0 w 899751"/>
                      <a:gd name="connsiteY13" fmla="*/ 75947 h 712192"/>
                      <a:gd name="connsiteX14" fmla="*/ 0 w 899751"/>
                      <a:gd name="connsiteY14" fmla="*/ 25316 h 712192"/>
                      <a:gd name="connsiteX15" fmla="*/ 25316 w 899751"/>
                      <a:gd name="connsiteY15" fmla="*/ 0 h 712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99751" h="712192">
                        <a:moveTo>
                          <a:pt x="25316" y="0"/>
                        </a:moveTo>
                        <a:lnTo>
                          <a:pt x="260630" y="0"/>
                        </a:lnTo>
                        <a:cubicBezTo>
                          <a:pt x="274612" y="0"/>
                          <a:pt x="285946" y="11334"/>
                          <a:pt x="285946" y="25316"/>
                        </a:cubicBezTo>
                        <a:lnTo>
                          <a:pt x="285946" y="75947"/>
                        </a:lnTo>
                        <a:cubicBezTo>
                          <a:pt x="285946" y="107405"/>
                          <a:pt x="266820" y="134396"/>
                          <a:pt x="239561" y="145926"/>
                        </a:cubicBezTo>
                        <a:lnTo>
                          <a:pt x="226597" y="148543"/>
                        </a:lnTo>
                        <a:lnTo>
                          <a:pt x="331298" y="539292"/>
                        </a:lnTo>
                        <a:lnTo>
                          <a:pt x="857866" y="398198"/>
                        </a:lnTo>
                        <a:lnTo>
                          <a:pt x="899751" y="554517"/>
                        </a:lnTo>
                        <a:lnTo>
                          <a:pt x="325733" y="708324"/>
                        </a:lnTo>
                        <a:cubicBezTo>
                          <a:pt x="265607" y="724435"/>
                          <a:pt x="203804" y="688753"/>
                          <a:pt x="187693" y="628627"/>
                        </a:cubicBezTo>
                        <a:lnTo>
                          <a:pt x="59039" y="148480"/>
                        </a:lnTo>
                        <a:lnTo>
                          <a:pt x="46385" y="145926"/>
                        </a:lnTo>
                        <a:cubicBezTo>
                          <a:pt x="19126" y="134396"/>
                          <a:pt x="0" y="107405"/>
                          <a:pt x="0" y="75947"/>
                        </a:cubicBezTo>
                        <a:lnTo>
                          <a:pt x="0" y="25316"/>
                        </a:lnTo>
                        <a:cubicBezTo>
                          <a:pt x="0" y="11334"/>
                          <a:pt x="11334" y="0"/>
                          <a:pt x="25316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334E4B36-8736-475E-AB0C-22A86C7C519E}"/>
                      </a:ext>
                    </a:extLst>
                  </p:cNvPr>
                  <p:cNvGrpSpPr/>
                  <p:nvPr/>
                </p:nvGrpSpPr>
                <p:grpSpPr>
                  <a:xfrm>
                    <a:off x="-3652395" y="4119694"/>
                    <a:ext cx="1973302" cy="1405396"/>
                    <a:chOff x="-5329510" y="5172949"/>
                    <a:chExt cx="1973302" cy="1405396"/>
                  </a:xfrm>
                </p:grpSpPr>
                <p:sp>
                  <p:nvSpPr>
                    <p:cNvPr id="123" name="フリーフォーム: 図形 122">
                      <a:extLst>
                        <a:ext uri="{FF2B5EF4-FFF2-40B4-BE49-F238E27FC236}">
                          <a16:creationId xmlns:a16="http://schemas.microsoft.com/office/drawing/2014/main" id="{3716AFB4-FA79-4CE6-8CDD-2197A8A28A24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-4390050" y="5544503"/>
                      <a:ext cx="807179" cy="1260505"/>
                    </a:xfrm>
                    <a:custGeom>
                      <a:avLst/>
                      <a:gdLst>
                        <a:gd name="connsiteX0" fmla="*/ 0 w 1170130"/>
                        <a:gd name="connsiteY0" fmla="*/ 2205436 h 2205436"/>
                        <a:gd name="connsiteX1" fmla="*/ 472553 w 1170130"/>
                        <a:gd name="connsiteY1" fmla="*/ 751427 h 2205436"/>
                        <a:gd name="connsiteX2" fmla="*/ 472553 w 1170130"/>
                        <a:gd name="connsiteY2" fmla="*/ 366208 h 2205436"/>
                        <a:gd name="connsiteX3" fmla="*/ 474000 w 1170130"/>
                        <a:gd name="connsiteY3" fmla="*/ 366208 h 2205436"/>
                        <a:gd name="connsiteX4" fmla="*/ 312540 w 1170130"/>
                        <a:gd name="connsiteY4" fmla="*/ 0 h 2205436"/>
                        <a:gd name="connsiteX5" fmla="*/ 857590 w 1170130"/>
                        <a:gd name="connsiteY5" fmla="*/ 0 h 2205436"/>
                        <a:gd name="connsiteX6" fmla="*/ 696130 w 1170130"/>
                        <a:gd name="connsiteY6" fmla="*/ 366208 h 2205436"/>
                        <a:gd name="connsiteX7" fmla="*/ 697578 w 1170130"/>
                        <a:gd name="connsiteY7" fmla="*/ 366208 h 2205436"/>
                        <a:gd name="connsiteX8" fmla="*/ 697578 w 1170130"/>
                        <a:gd name="connsiteY8" fmla="*/ 751430 h 2205436"/>
                        <a:gd name="connsiteX9" fmla="*/ 1170130 w 1170130"/>
                        <a:gd name="connsiteY9" fmla="*/ 2205436 h 2205436"/>
                        <a:gd name="connsiteX0" fmla="*/ 0 w 1170130"/>
                        <a:gd name="connsiteY0" fmla="*/ 2205436 h 2205436"/>
                        <a:gd name="connsiteX1" fmla="*/ 472553 w 1170130"/>
                        <a:gd name="connsiteY1" fmla="*/ 751427 h 2205436"/>
                        <a:gd name="connsiteX2" fmla="*/ 472553 w 1170130"/>
                        <a:gd name="connsiteY2" fmla="*/ 366208 h 2205436"/>
                        <a:gd name="connsiteX3" fmla="*/ 474000 w 1170130"/>
                        <a:gd name="connsiteY3" fmla="*/ 366208 h 2205436"/>
                        <a:gd name="connsiteX4" fmla="*/ 406393 w 1170130"/>
                        <a:gd name="connsiteY4" fmla="*/ 153675 h 2205436"/>
                        <a:gd name="connsiteX5" fmla="*/ 857590 w 1170130"/>
                        <a:gd name="connsiteY5" fmla="*/ 0 h 2205436"/>
                        <a:gd name="connsiteX6" fmla="*/ 696130 w 1170130"/>
                        <a:gd name="connsiteY6" fmla="*/ 366208 h 2205436"/>
                        <a:gd name="connsiteX7" fmla="*/ 697578 w 1170130"/>
                        <a:gd name="connsiteY7" fmla="*/ 366208 h 2205436"/>
                        <a:gd name="connsiteX8" fmla="*/ 697578 w 1170130"/>
                        <a:gd name="connsiteY8" fmla="*/ 751430 h 2205436"/>
                        <a:gd name="connsiteX9" fmla="*/ 1170130 w 1170130"/>
                        <a:gd name="connsiteY9" fmla="*/ 2205436 h 2205436"/>
                        <a:gd name="connsiteX10" fmla="*/ 0 w 1170130"/>
                        <a:gd name="connsiteY10" fmla="*/ 2205436 h 2205436"/>
                        <a:gd name="connsiteX0" fmla="*/ 0 w 1170130"/>
                        <a:gd name="connsiteY0" fmla="*/ 2051760 h 2051760"/>
                        <a:gd name="connsiteX1" fmla="*/ 472553 w 1170130"/>
                        <a:gd name="connsiteY1" fmla="*/ 597751 h 2051760"/>
                        <a:gd name="connsiteX2" fmla="*/ 472553 w 1170130"/>
                        <a:gd name="connsiteY2" fmla="*/ 212532 h 2051760"/>
                        <a:gd name="connsiteX3" fmla="*/ 474000 w 1170130"/>
                        <a:gd name="connsiteY3" fmla="*/ 212532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97578 w 1170130"/>
                        <a:gd name="connsiteY7" fmla="*/ 212532 h 2051760"/>
                        <a:gd name="connsiteX8" fmla="*/ 697578 w 1170130"/>
                        <a:gd name="connsiteY8" fmla="*/ 597754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74000 w 1170130"/>
                        <a:gd name="connsiteY3" fmla="*/ 212534 h 2051762"/>
                        <a:gd name="connsiteX4" fmla="*/ 406393 w 1170130"/>
                        <a:gd name="connsiteY4" fmla="*/ 1 h 2051762"/>
                        <a:gd name="connsiteX5" fmla="*/ 767334 w 1170130"/>
                        <a:gd name="connsiteY5" fmla="*/ 7240 h 2051762"/>
                        <a:gd name="connsiteX6" fmla="*/ 696130 w 1170130"/>
                        <a:gd name="connsiteY6" fmla="*/ 212534 h 2051762"/>
                        <a:gd name="connsiteX7" fmla="*/ 697578 w 1170130"/>
                        <a:gd name="connsiteY7" fmla="*/ 212534 h 2051762"/>
                        <a:gd name="connsiteX8" fmla="*/ 697578 w 1170130"/>
                        <a:gd name="connsiteY8" fmla="*/ 597756 h 2051762"/>
                        <a:gd name="connsiteX9" fmla="*/ 1170130 w 1170130"/>
                        <a:gd name="connsiteY9" fmla="*/ 2051762 h 2051762"/>
                        <a:gd name="connsiteX10" fmla="*/ 0 w 1170130"/>
                        <a:gd name="connsiteY10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72553 w 1170130"/>
                        <a:gd name="connsiteY2" fmla="*/ 212532 h 2051760"/>
                        <a:gd name="connsiteX3" fmla="*/ 474000 w 1170130"/>
                        <a:gd name="connsiteY3" fmla="*/ 212532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97578 w 1170130"/>
                        <a:gd name="connsiteY7" fmla="*/ 212532 h 2051760"/>
                        <a:gd name="connsiteX8" fmla="*/ 656056 w 1170130"/>
                        <a:gd name="connsiteY8" fmla="*/ 583495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74000 w 1170130"/>
                        <a:gd name="connsiteY3" fmla="*/ 212534 h 2051762"/>
                        <a:gd name="connsiteX4" fmla="*/ 406393 w 1170130"/>
                        <a:gd name="connsiteY4" fmla="*/ 1 h 2051762"/>
                        <a:gd name="connsiteX5" fmla="*/ 767334 w 1170130"/>
                        <a:gd name="connsiteY5" fmla="*/ 7240 h 2051762"/>
                        <a:gd name="connsiteX6" fmla="*/ 696130 w 1170130"/>
                        <a:gd name="connsiteY6" fmla="*/ 212534 h 2051762"/>
                        <a:gd name="connsiteX7" fmla="*/ 658435 w 1170130"/>
                        <a:gd name="connsiteY7" fmla="*/ 208260 h 2051762"/>
                        <a:gd name="connsiteX8" fmla="*/ 656056 w 1170130"/>
                        <a:gd name="connsiteY8" fmla="*/ 583497 h 2051762"/>
                        <a:gd name="connsiteX9" fmla="*/ 1170130 w 1170130"/>
                        <a:gd name="connsiteY9" fmla="*/ 2051762 h 2051762"/>
                        <a:gd name="connsiteX10" fmla="*/ 0 w 1170130"/>
                        <a:gd name="connsiteY10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72553 w 1170130"/>
                        <a:gd name="connsiteY2" fmla="*/ 212532 h 2051760"/>
                        <a:gd name="connsiteX3" fmla="*/ 510758 w 1170130"/>
                        <a:gd name="connsiteY3" fmla="*/ 206824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58435 w 1170130"/>
                        <a:gd name="connsiteY7" fmla="*/ 208258 h 2051760"/>
                        <a:gd name="connsiteX8" fmla="*/ 656056 w 1170130"/>
                        <a:gd name="connsiteY8" fmla="*/ 583495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06393 w 1170130"/>
                        <a:gd name="connsiteY3" fmla="*/ 1 h 2051762"/>
                        <a:gd name="connsiteX4" fmla="*/ 767334 w 1170130"/>
                        <a:gd name="connsiteY4" fmla="*/ 7240 h 2051762"/>
                        <a:gd name="connsiteX5" fmla="*/ 696130 w 1170130"/>
                        <a:gd name="connsiteY5" fmla="*/ 212534 h 2051762"/>
                        <a:gd name="connsiteX6" fmla="*/ 658435 w 1170130"/>
                        <a:gd name="connsiteY6" fmla="*/ 208260 h 2051762"/>
                        <a:gd name="connsiteX7" fmla="*/ 656056 w 1170130"/>
                        <a:gd name="connsiteY7" fmla="*/ 583497 h 2051762"/>
                        <a:gd name="connsiteX8" fmla="*/ 1170130 w 1170130"/>
                        <a:gd name="connsiteY8" fmla="*/ 2051762 h 2051762"/>
                        <a:gd name="connsiteX9" fmla="*/ 0 w 1170130"/>
                        <a:gd name="connsiteY9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85889 w 1170130"/>
                        <a:gd name="connsiteY2" fmla="*/ 208518 h 2051760"/>
                        <a:gd name="connsiteX3" fmla="*/ 406393 w 1170130"/>
                        <a:gd name="connsiteY3" fmla="*/ -1 h 2051760"/>
                        <a:gd name="connsiteX4" fmla="*/ 767334 w 1170130"/>
                        <a:gd name="connsiteY4" fmla="*/ 7238 h 2051760"/>
                        <a:gd name="connsiteX5" fmla="*/ 696130 w 1170130"/>
                        <a:gd name="connsiteY5" fmla="*/ 212532 h 2051760"/>
                        <a:gd name="connsiteX6" fmla="*/ 658435 w 1170130"/>
                        <a:gd name="connsiteY6" fmla="*/ 208258 h 2051760"/>
                        <a:gd name="connsiteX7" fmla="*/ 656056 w 1170130"/>
                        <a:gd name="connsiteY7" fmla="*/ 583495 h 2051760"/>
                        <a:gd name="connsiteX8" fmla="*/ 1170130 w 1170130"/>
                        <a:gd name="connsiteY8" fmla="*/ 2051760 h 2051760"/>
                        <a:gd name="connsiteX9" fmla="*/ 0 w 1170130"/>
                        <a:gd name="connsiteY9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85889 w 1170130"/>
                        <a:gd name="connsiteY2" fmla="*/ 208520 h 2051762"/>
                        <a:gd name="connsiteX3" fmla="*/ 406393 w 1170130"/>
                        <a:gd name="connsiteY3" fmla="*/ 1 h 2051762"/>
                        <a:gd name="connsiteX4" fmla="*/ 767334 w 1170130"/>
                        <a:gd name="connsiteY4" fmla="*/ 7240 h 2051762"/>
                        <a:gd name="connsiteX5" fmla="*/ 696130 w 1170130"/>
                        <a:gd name="connsiteY5" fmla="*/ 212534 h 2051762"/>
                        <a:gd name="connsiteX6" fmla="*/ 656056 w 1170130"/>
                        <a:gd name="connsiteY6" fmla="*/ 583497 h 2051762"/>
                        <a:gd name="connsiteX7" fmla="*/ 1170130 w 1170130"/>
                        <a:gd name="connsiteY7" fmla="*/ 2051762 h 2051762"/>
                        <a:gd name="connsiteX8" fmla="*/ 0 w 1170130"/>
                        <a:gd name="connsiteY8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85889 w 1170130"/>
                        <a:gd name="connsiteY2" fmla="*/ 208518 h 2051760"/>
                        <a:gd name="connsiteX3" fmla="*/ 406393 w 1170130"/>
                        <a:gd name="connsiteY3" fmla="*/ -1 h 2051760"/>
                        <a:gd name="connsiteX4" fmla="*/ 767334 w 1170130"/>
                        <a:gd name="connsiteY4" fmla="*/ 7238 h 2051760"/>
                        <a:gd name="connsiteX5" fmla="*/ 656116 w 1170130"/>
                        <a:gd name="connsiteY5" fmla="*/ 224571 h 2051760"/>
                        <a:gd name="connsiteX6" fmla="*/ 656056 w 1170130"/>
                        <a:gd name="connsiteY6" fmla="*/ 583495 h 2051760"/>
                        <a:gd name="connsiteX7" fmla="*/ 1170130 w 1170130"/>
                        <a:gd name="connsiteY7" fmla="*/ 2051760 h 2051760"/>
                        <a:gd name="connsiteX8" fmla="*/ 0 w 1170130"/>
                        <a:gd name="connsiteY8" fmla="*/ 2051760 h 2051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70130" h="2051760">
                          <a:moveTo>
                            <a:pt x="0" y="2051760"/>
                          </a:moveTo>
                          <a:lnTo>
                            <a:pt x="499227" y="589725"/>
                          </a:lnTo>
                          <a:lnTo>
                            <a:pt x="485889" y="208518"/>
                          </a:lnTo>
                          <a:lnTo>
                            <a:pt x="406393" y="-1"/>
                          </a:lnTo>
                          <a:lnTo>
                            <a:pt x="767334" y="7238"/>
                          </a:lnTo>
                          <a:lnTo>
                            <a:pt x="656116" y="224571"/>
                          </a:lnTo>
                          <a:cubicBezTo>
                            <a:pt x="656096" y="344212"/>
                            <a:pt x="656076" y="463854"/>
                            <a:pt x="656056" y="583495"/>
                          </a:cubicBezTo>
                          <a:lnTo>
                            <a:pt x="1170130" y="2051760"/>
                          </a:lnTo>
                          <a:lnTo>
                            <a:pt x="0" y="205176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grpSp>
                  <p:nvGrpSpPr>
                    <p:cNvPr id="124" name="グループ化 123">
                      <a:extLst>
                        <a:ext uri="{FF2B5EF4-FFF2-40B4-BE49-F238E27FC236}">
                          <a16:creationId xmlns:a16="http://schemas.microsoft.com/office/drawing/2014/main" id="{5B0FA775-4FB9-4BF9-B960-931FBC50EA8E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-3763599" y="6128134"/>
                      <a:ext cx="304892" cy="155728"/>
                      <a:chOff x="3610430" y="2438891"/>
                      <a:chExt cx="352460" cy="180025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131" name="四角形: 角を丸くする 130">
                        <a:extLst>
                          <a:ext uri="{FF2B5EF4-FFF2-40B4-BE49-F238E27FC236}">
                            <a16:creationId xmlns:a16="http://schemas.microsoft.com/office/drawing/2014/main" id="{23952872-30C5-4364-A306-4FF2EACD3ED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872880" y="2438891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32" name="四角形: 角を丸くする 131">
                        <a:extLst>
                          <a:ext uri="{FF2B5EF4-FFF2-40B4-BE49-F238E27FC236}">
                            <a16:creationId xmlns:a16="http://schemas.microsoft.com/office/drawing/2014/main" id="{86B195E0-736F-4877-9660-A443BA93807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782392" y="2438893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33" name="四角形: 角を丸くする 132">
                        <a:extLst>
                          <a:ext uri="{FF2B5EF4-FFF2-40B4-BE49-F238E27FC236}">
                            <a16:creationId xmlns:a16="http://schemas.microsoft.com/office/drawing/2014/main" id="{742A0EFA-655E-4568-A08A-7E9F6D4B5B4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691905" y="2438895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34" name="四角形: 角を丸くする 133">
                        <a:extLst>
                          <a:ext uri="{FF2B5EF4-FFF2-40B4-BE49-F238E27FC236}">
                            <a16:creationId xmlns:a16="http://schemas.microsoft.com/office/drawing/2014/main" id="{9B854B54-75E0-45D0-906F-1B7182FA412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610430" y="2438891"/>
                        <a:ext cx="78616" cy="15701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</p:grpSp>
                <p:sp>
                  <p:nvSpPr>
                    <p:cNvPr id="125" name="四角形: 角を丸くする 124">
                      <a:extLst>
                        <a:ext uri="{FF2B5EF4-FFF2-40B4-BE49-F238E27FC236}">
                          <a16:creationId xmlns:a16="http://schemas.microsoft.com/office/drawing/2014/main" id="{456FD52B-E932-4631-BBFC-A099D49608E5}"/>
                        </a:ext>
                      </a:extLst>
                    </p:cNvPr>
                    <p:cNvSpPr/>
                    <p:nvPr/>
                  </p:nvSpPr>
                  <p:spPr bwMode="auto">
                    <a:xfrm rot="20308572">
                      <a:off x="-3584831" y="6242346"/>
                      <a:ext cx="95978" cy="1889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grpSp>
                  <p:nvGrpSpPr>
                    <p:cNvPr id="126" name="グループ化 125">
                      <a:extLst>
                        <a:ext uri="{FF2B5EF4-FFF2-40B4-BE49-F238E27FC236}">
                          <a16:creationId xmlns:a16="http://schemas.microsoft.com/office/drawing/2014/main" id="{3C557A19-4346-4B0D-92E8-BB9BCED750C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5329510" y="5172949"/>
                      <a:ext cx="593777" cy="1225999"/>
                      <a:chOff x="622960" y="3864145"/>
                      <a:chExt cx="763980" cy="1577423"/>
                    </a:xfrm>
                  </p:grpSpPr>
                  <p:sp>
                    <p:nvSpPr>
                      <p:cNvPr id="127" name="正方形/長方形 126">
                        <a:extLst>
                          <a:ext uri="{FF2B5EF4-FFF2-40B4-BE49-F238E27FC236}">
                            <a16:creationId xmlns:a16="http://schemas.microsoft.com/office/drawing/2014/main" id="{0D9C347A-2517-4949-A879-4C446F13DF9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700000">
                        <a:off x="913473" y="4223275"/>
                        <a:ext cx="763980" cy="4572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28" name="正方形/長方形 127">
                        <a:extLst>
                          <a:ext uri="{FF2B5EF4-FFF2-40B4-BE49-F238E27FC236}">
                            <a16:creationId xmlns:a16="http://schemas.microsoft.com/office/drawing/2014/main" id="{9D139FB4-5DF1-4682-B8B6-43380303E1A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622960" y="5395849"/>
                        <a:ext cx="763980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29" name="正方形/長方形 128">
                        <a:extLst>
                          <a:ext uri="{FF2B5EF4-FFF2-40B4-BE49-F238E27FC236}">
                            <a16:creationId xmlns:a16="http://schemas.microsoft.com/office/drawing/2014/main" id="{A3096200-180C-4870-8F40-0549829E04C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858256" y="5177338"/>
                        <a:ext cx="449065" cy="4717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30" name="正方形/長方形 129">
                        <a:extLst>
                          <a:ext uri="{FF2B5EF4-FFF2-40B4-BE49-F238E27FC236}">
                            <a16:creationId xmlns:a16="http://schemas.microsoft.com/office/drawing/2014/main" id="{BD6448C4-375E-424F-9E04-E33DB23E094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885884" y="4387098"/>
                        <a:ext cx="449065" cy="4717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</p:grpSp>
              </p:grpSp>
            </p:grpSp>
            <p:sp>
              <p:nvSpPr>
                <p:cNvPr id="104" name="四角形: 上の 2 つの角を丸める 36">
                  <a:extLst>
                    <a:ext uri="{FF2B5EF4-FFF2-40B4-BE49-F238E27FC236}">
                      <a16:creationId xmlns:a16="http://schemas.microsoft.com/office/drawing/2014/main" id="{00E2555C-C5D9-4C46-AD22-A465F746112F}"/>
                    </a:ext>
                  </a:extLst>
                </p:cNvPr>
                <p:cNvSpPr/>
                <p:nvPr/>
              </p:nvSpPr>
              <p:spPr>
                <a:xfrm rot="5400000">
                  <a:off x="5765619" y="5459717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台形 104">
                  <a:extLst>
                    <a:ext uri="{FF2B5EF4-FFF2-40B4-BE49-F238E27FC236}">
                      <a16:creationId xmlns:a16="http://schemas.microsoft.com/office/drawing/2014/main" id="{64D596AA-02C4-49FC-9E3B-511DCFF139A4}"/>
                    </a:ext>
                  </a:extLst>
                </p:cNvPr>
                <p:cNvSpPr/>
                <p:nvPr/>
              </p:nvSpPr>
              <p:spPr>
                <a:xfrm rot="10800000">
                  <a:off x="6069198" y="6663726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11517F5-C000-466B-990F-9CF50CBDBB52}"/>
                    </a:ext>
                  </a:extLst>
                </p:cNvPr>
                <p:cNvSpPr/>
                <p:nvPr/>
              </p:nvSpPr>
              <p:spPr>
                <a:xfrm>
                  <a:off x="5909864" y="7163667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台形 106">
                  <a:extLst>
                    <a:ext uri="{FF2B5EF4-FFF2-40B4-BE49-F238E27FC236}">
                      <a16:creationId xmlns:a16="http://schemas.microsoft.com/office/drawing/2014/main" id="{CB9E08D9-A8A4-47C7-BA0B-277070DCC2AF}"/>
                    </a:ext>
                  </a:extLst>
                </p:cNvPr>
                <p:cNvSpPr/>
                <p:nvPr/>
              </p:nvSpPr>
              <p:spPr>
                <a:xfrm rot="10800000">
                  <a:off x="6137892" y="6703485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529D755E-7356-47BC-9A45-05B39C3AE7A7}"/>
                    </a:ext>
                  </a:extLst>
                </p:cNvPr>
                <p:cNvSpPr/>
                <p:nvPr/>
              </p:nvSpPr>
              <p:spPr>
                <a:xfrm>
                  <a:off x="5978559" y="7203425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台形 108">
                  <a:extLst>
                    <a:ext uri="{FF2B5EF4-FFF2-40B4-BE49-F238E27FC236}">
                      <a16:creationId xmlns:a16="http://schemas.microsoft.com/office/drawing/2014/main" id="{34CD186B-EC3F-4AC3-8ED3-182CF948506A}"/>
                    </a:ext>
                  </a:extLst>
                </p:cNvPr>
                <p:cNvSpPr/>
                <p:nvPr/>
              </p:nvSpPr>
              <p:spPr>
                <a:xfrm>
                  <a:off x="6112200" y="5262105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台形 109">
                  <a:extLst>
                    <a:ext uri="{FF2B5EF4-FFF2-40B4-BE49-F238E27FC236}">
                      <a16:creationId xmlns:a16="http://schemas.microsoft.com/office/drawing/2014/main" id="{8B19D3C5-6F7C-4126-8F9C-A5E4C8E4BCA6}"/>
                    </a:ext>
                  </a:extLst>
                </p:cNvPr>
                <p:cNvSpPr/>
                <p:nvPr/>
              </p:nvSpPr>
              <p:spPr>
                <a:xfrm>
                  <a:off x="5908998" y="6279549"/>
                  <a:ext cx="619546" cy="577849"/>
                </a:xfrm>
                <a:prstGeom prst="trapezoid">
                  <a:avLst>
                    <a:gd name="adj" fmla="val 12858"/>
                  </a:avLst>
                </a:prstGeom>
                <a:solidFill>
                  <a:srgbClr val="FF33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四角形: 上の 2 つの角を丸める 110">
                  <a:extLst>
                    <a:ext uri="{FF2B5EF4-FFF2-40B4-BE49-F238E27FC236}">
                      <a16:creationId xmlns:a16="http://schemas.microsoft.com/office/drawing/2014/main" id="{2E2688EC-82E6-44CC-B907-C453050D4D3D}"/>
                    </a:ext>
                  </a:extLst>
                </p:cNvPr>
                <p:cNvSpPr/>
                <p:nvPr/>
              </p:nvSpPr>
              <p:spPr>
                <a:xfrm>
                  <a:off x="5959800" y="5483119"/>
                  <a:ext cx="517944" cy="840881"/>
                </a:xfrm>
                <a:prstGeom prst="round2SameRect">
                  <a:avLst>
                    <a:gd name="adj1" fmla="val 44114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">
                  <a:extLst>
                    <a:ext uri="{FF2B5EF4-FFF2-40B4-BE49-F238E27FC236}">
                      <a16:creationId xmlns:a16="http://schemas.microsoft.com/office/drawing/2014/main" id="{A559E503-6E89-498C-88B7-4AE8F252D8D4}"/>
                    </a:ext>
                  </a:extLst>
                </p:cNvPr>
                <p:cNvSpPr/>
                <p:nvPr/>
              </p:nvSpPr>
              <p:spPr>
                <a:xfrm rot="1800000">
                  <a:off x="5672655" y="4557182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7B57C91C-A818-400B-963A-503B2416528B}"/>
                    </a:ext>
                  </a:extLst>
                </p:cNvPr>
                <p:cNvSpPr/>
                <p:nvPr/>
              </p:nvSpPr>
              <p:spPr>
                <a:xfrm rot="1800000">
                  <a:off x="5728633" y="4221701"/>
                  <a:ext cx="1112808" cy="1204554"/>
                </a:xfrm>
                <a:custGeom>
                  <a:avLst/>
                  <a:gdLst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351341 w 1112808"/>
                    <a:gd name="connsiteY9" fmla="*/ 1111309 h 1204554"/>
                    <a:gd name="connsiteX10" fmla="*/ 377425 w 1112808"/>
                    <a:gd name="connsiteY10" fmla="*/ 977919 h 1204554"/>
                    <a:gd name="connsiteX11" fmla="*/ 135789 w 1112808"/>
                    <a:gd name="connsiteY11" fmla="*/ 863905 h 1204554"/>
                    <a:gd name="connsiteX12" fmla="*/ 62641 w 1112808"/>
                    <a:gd name="connsiteY12" fmla="*/ 897553 h 1204554"/>
                    <a:gd name="connsiteX13" fmla="*/ 57412 w 1112808"/>
                    <a:gd name="connsiteY13" fmla="*/ 902732 h 1204554"/>
                    <a:gd name="connsiteX14" fmla="*/ 42395 w 1112808"/>
                    <a:gd name="connsiteY14" fmla="*/ 875065 h 1204554"/>
                    <a:gd name="connsiteX15" fmla="*/ 0 w 1112808"/>
                    <a:gd name="connsiteY15" fmla="*/ 665076 h 1204554"/>
                    <a:gd name="connsiteX16" fmla="*/ 0 w 1112808"/>
                    <a:gd name="connsiteY16" fmla="*/ 539478 h 1204554"/>
                    <a:gd name="connsiteX17" fmla="*/ 237851 w 1112808"/>
                    <a:gd name="connsiteY17" fmla="*/ 92135 h 12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12808" h="1204554">
                      <a:moveTo>
                        <a:pt x="237851" y="92135"/>
                      </a:moveTo>
                      <a:cubicBezTo>
                        <a:pt x="323952" y="33966"/>
                        <a:pt x="427749" y="0"/>
                        <a:pt x="539478" y="0"/>
                      </a:cubicBezTo>
                      <a:lnTo>
                        <a:pt x="573330" y="0"/>
                      </a:lnTo>
                      <a:cubicBezTo>
                        <a:pt x="871275" y="0"/>
                        <a:pt x="1112808" y="241533"/>
                        <a:pt x="1112808" y="539478"/>
                      </a:cubicBezTo>
                      <a:lnTo>
                        <a:pt x="1112808" y="665076"/>
                      </a:lnTo>
                      <a:cubicBezTo>
                        <a:pt x="1112808" y="963021"/>
                        <a:pt x="871275" y="1204554"/>
                        <a:pt x="573330" y="1204554"/>
                      </a:cubicBezTo>
                      <a:lnTo>
                        <a:pt x="539478" y="1204554"/>
                      </a:lnTo>
                      <a:cubicBezTo>
                        <a:pt x="464992" y="1204554"/>
                        <a:pt x="394031" y="1189458"/>
                        <a:pt x="329489" y="1162159"/>
                      </a:cubicBezTo>
                      <a:lnTo>
                        <a:pt x="310440" y="1151820"/>
                      </a:lnTo>
                      <a:lnTo>
                        <a:pt x="351341" y="1111309"/>
                      </a:lnTo>
                      <a:cubicBezTo>
                        <a:pt x="378894" y="1071578"/>
                        <a:pt x="389766" y="1023975"/>
                        <a:pt x="377425" y="977919"/>
                      </a:cubicBezTo>
                      <a:cubicBezTo>
                        <a:pt x="352743" y="885806"/>
                        <a:pt x="244559" y="834760"/>
                        <a:pt x="135789" y="863905"/>
                      </a:cubicBezTo>
                      <a:cubicBezTo>
                        <a:pt x="108597" y="871191"/>
                        <a:pt x="83942" y="882800"/>
                        <a:pt x="62641" y="897553"/>
                      </a:cubicBezTo>
                      <a:lnTo>
                        <a:pt x="57412" y="902732"/>
                      </a:lnTo>
                      <a:lnTo>
                        <a:pt x="42395" y="875065"/>
                      </a:lnTo>
                      <a:cubicBezTo>
                        <a:pt x="15096" y="810523"/>
                        <a:pt x="0" y="739562"/>
                        <a:pt x="0" y="665076"/>
                      </a:cubicBezTo>
                      <a:lnTo>
                        <a:pt x="0" y="539478"/>
                      </a:lnTo>
                      <a:cubicBezTo>
                        <a:pt x="0" y="353262"/>
                        <a:pt x="94349" y="189083"/>
                        <a:pt x="237851" y="9213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6131E6F4-FABA-4547-8034-5812457BC012}"/>
                    </a:ext>
                  </a:extLst>
                </p:cNvPr>
                <p:cNvSpPr/>
                <p:nvPr/>
              </p:nvSpPr>
              <p:spPr>
                <a:xfrm rot="1800000">
                  <a:off x="5701318" y="4160240"/>
                  <a:ext cx="1202047" cy="1321733"/>
                </a:xfrm>
                <a:custGeom>
                  <a:avLst/>
                  <a:gdLst>
                    <a:gd name="connsiteX0" fmla="*/ 568780 w 1202047"/>
                    <a:gd name="connsiteY0" fmla="*/ 0 h 1321733"/>
                    <a:gd name="connsiteX1" fmla="*/ 606170 w 1202047"/>
                    <a:gd name="connsiteY1" fmla="*/ 0 h 1321733"/>
                    <a:gd name="connsiteX2" fmla="*/ 1202047 w 1202047"/>
                    <a:gd name="connsiteY2" fmla="*/ 595877 h 1321733"/>
                    <a:gd name="connsiteX3" fmla="*/ 1202047 w 1202047"/>
                    <a:gd name="connsiteY3" fmla="*/ 684310 h 1321733"/>
                    <a:gd name="connsiteX4" fmla="*/ 1202047 w 1202047"/>
                    <a:gd name="connsiteY4" fmla="*/ 734605 h 1321733"/>
                    <a:gd name="connsiteX5" fmla="*/ 1202047 w 1202047"/>
                    <a:gd name="connsiteY5" fmla="*/ 1321733 h 1321733"/>
                    <a:gd name="connsiteX6" fmla="*/ 632039 w 1202047"/>
                    <a:gd name="connsiteY6" fmla="*/ 1321733 h 1321733"/>
                    <a:gd name="connsiteX7" fmla="*/ 632039 w 1202047"/>
                    <a:gd name="connsiteY7" fmla="*/ 443970 h 1321733"/>
                    <a:gd name="connsiteX8" fmla="*/ 615563 w 1202047"/>
                    <a:gd name="connsiteY8" fmla="*/ 427494 h 1321733"/>
                    <a:gd name="connsiteX9" fmla="*/ 0 w 1202047"/>
                    <a:gd name="connsiteY9" fmla="*/ 427494 h 1321733"/>
                    <a:gd name="connsiteX10" fmla="*/ 19730 w 1202047"/>
                    <a:gd name="connsiteY10" fmla="*/ 363935 h 1321733"/>
                    <a:gd name="connsiteX11" fmla="*/ 568780 w 1202047"/>
                    <a:gd name="connsiteY11" fmla="*/ 0 h 1321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2047" h="1321733">
                      <a:moveTo>
                        <a:pt x="568780" y="0"/>
                      </a:moveTo>
                      <a:lnTo>
                        <a:pt x="606170" y="0"/>
                      </a:lnTo>
                      <a:cubicBezTo>
                        <a:pt x="935264" y="0"/>
                        <a:pt x="1202047" y="266783"/>
                        <a:pt x="1202047" y="595877"/>
                      </a:cubicBezTo>
                      <a:lnTo>
                        <a:pt x="1202047" y="684310"/>
                      </a:lnTo>
                      <a:lnTo>
                        <a:pt x="1202047" y="734605"/>
                      </a:lnTo>
                      <a:lnTo>
                        <a:pt x="1202047" y="1321733"/>
                      </a:lnTo>
                      <a:lnTo>
                        <a:pt x="632039" y="1321733"/>
                      </a:lnTo>
                      <a:lnTo>
                        <a:pt x="632039" y="443970"/>
                      </a:lnTo>
                      <a:cubicBezTo>
                        <a:pt x="632039" y="434871"/>
                        <a:pt x="624662" y="427494"/>
                        <a:pt x="615563" y="427494"/>
                      </a:cubicBezTo>
                      <a:lnTo>
                        <a:pt x="0" y="427494"/>
                      </a:lnTo>
                      <a:lnTo>
                        <a:pt x="19730" y="363935"/>
                      </a:lnTo>
                      <a:cubicBezTo>
                        <a:pt x="110189" y="150066"/>
                        <a:pt x="321960" y="0"/>
                        <a:pt x="56878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A6944384-3B49-4301-B016-3055F1285316}"/>
                    </a:ext>
                  </a:extLst>
                </p:cNvPr>
                <p:cNvSpPr/>
                <p:nvPr/>
              </p:nvSpPr>
              <p:spPr>
                <a:xfrm rot="1800000">
                  <a:off x="6261450" y="4774804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6CCC6E7A-7A0F-4EFE-BAB6-266DCFDA0FBB}"/>
                    </a:ext>
                  </a:extLst>
                </p:cNvPr>
                <p:cNvSpPr/>
                <p:nvPr/>
              </p:nvSpPr>
              <p:spPr>
                <a:xfrm rot="1800000">
                  <a:off x="6268578" y="4797834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月 116">
                  <a:extLst>
                    <a:ext uri="{FF2B5EF4-FFF2-40B4-BE49-F238E27FC236}">
                      <a16:creationId xmlns:a16="http://schemas.microsoft.com/office/drawing/2014/main" id="{BB177BA3-6E52-4D19-B9A7-2281E084F785}"/>
                    </a:ext>
                  </a:extLst>
                </p:cNvPr>
                <p:cNvSpPr/>
                <p:nvPr/>
              </p:nvSpPr>
              <p:spPr>
                <a:xfrm rot="1082521" flipH="1">
                  <a:off x="6271248" y="4396652"/>
                  <a:ext cx="190500" cy="552450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月 117">
                  <a:extLst>
                    <a:ext uri="{FF2B5EF4-FFF2-40B4-BE49-F238E27FC236}">
                      <a16:creationId xmlns:a16="http://schemas.microsoft.com/office/drawing/2014/main" id="{360424B8-F4C2-448D-8308-9B3C4AE8DAB9}"/>
                    </a:ext>
                  </a:extLst>
                </p:cNvPr>
                <p:cNvSpPr/>
                <p:nvPr/>
              </p:nvSpPr>
              <p:spPr>
                <a:xfrm rot="5400000">
                  <a:off x="5967629" y="4367718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FCE596C3-445B-47DA-ABB8-94B6426C8693}"/>
                    </a:ext>
                  </a:extLst>
                </p:cNvPr>
                <p:cNvSpPr/>
                <p:nvPr/>
              </p:nvSpPr>
              <p:spPr>
                <a:xfrm rot="248186">
                  <a:off x="6038122" y="5920879"/>
                  <a:ext cx="251692" cy="781825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  <a:gd name="connsiteX0" fmla="*/ 215681 w 426689"/>
                    <a:gd name="connsiteY0" fmla="*/ 1324102 h 1325439"/>
                    <a:gd name="connsiteX1" fmla="*/ 183374 w 426689"/>
                    <a:gd name="connsiteY1" fmla="*/ 1280184 h 1325439"/>
                    <a:gd name="connsiteX2" fmla="*/ 190569 w 426689"/>
                    <a:gd name="connsiteY2" fmla="*/ 1140944 h 1325439"/>
                    <a:gd name="connsiteX3" fmla="*/ 177908 w 426689"/>
                    <a:gd name="connsiteY3" fmla="*/ 1138165 h 1325439"/>
                    <a:gd name="connsiteX4" fmla="*/ 162898 w 426689"/>
                    <a:gd name="connsiteY4" fmla="*/ 1231326 h 1325439"/>
                    <a:gd name="connsiteX5" fmla="*/ 122461 w 426689"/>
                    <a:gd name="connsiteY5" fmla="*/ 1264136 h 1325439"/>
                    <a:gd name="connsiteX6" fmla="*/ 95133 w 426689"/>
                    <a:gd name="connsiteY6" fmla="*/ 1215588 h 1325439"/>
                    <a:gd name="connsiteX7" fmla="*/ 115359 w 426689"/>
                    <a:gd name="connsiteY7" fmla="*/ 1090059 h 1325439"/>
                    <a:gd name="connsiteX8" fmla="*/ 115185 w 426689"/>
                    <a:gd name="connsiteY8" fmla="*/ 1024013 h 1325439"/>
                    <a:gd name="connsiteX9" fmla="*/ 110896 w 426689"/>
                    <a:gd name="connsiteY9" fmla="*/ 1027941 h 1325439"/>
                    <a:gd name="connsiteX10" fmla="*/ 81713 w 426689"/>
                    <a:gd name="connsiteY10" fmla="*/ 1092652 h 1325439"/>
                    <a:gd name="connsiteX11" fmla="*/ 22783 w 426689"/>
                    <a:gd name="connsiteY11" fmla="*/ 1113699 h 1325439"/>
                    <a:gd name="connsiteX12" fmla="*/ 5252 w 426689"/>
                    <a:gd name="connsiteY12" fmla="*/ 1042950 h 1325439"/>
                    <a:gd name="connsiteX13" fmla="*/ 36010 w 426689"/>
                    <a:gd name="connsiteY13" fmla="*/ 974746 h 1325439"/>
                    <a:gd name="connsiteX14" fmla="*/ 47072 w 426689"/>
                    <a:gd name="connsiteY14" fmla="*/ 958833 h 1325439"/>
                    <a:gd name="connsiteX15" fmla="*/ 61737 w 426689"/>
                    <a:gd name="connsiteY15" fmla="*/ 938539 h 1325439"/>
                    <a:gd name="connsiteX16" fmla="*/ 134656 w 426689"/>
                    <a:gd name="connsiteY16" fmla="*/ 837957 h 1325439"/>
                    <a:gd name="connsiteX17" fmla="*/ 137960 w 426689"/>
                    <a:gd name="connsiteY17" fmla="*/ 834930 h 1325439"/>
                    <a:gd name="connsiteX18" fmla="*/ 150451 w 426689"/>
                    <a:gd name="connsiteY18" fmla="*/ 809376 h 1325439"/>
                    <a:gd name="connsiteX19" fmla="*/ 176367 w 426689"/>
                    <a:gd name="connsiteY19" fmla="*/ 785274 h 1325439"/>
                    <a:gd name="connsiteX20" fmla="*/ 132421 w 426689"/>
                    <a:gd name="connsiteY20" fmla="*/ 127710 h 1325439"/>
                    <a:gd name="connsiteX21" fmla="*/ 227950 w 426689"/>
                    <a:gd name="connsiteY21" fmla="*/ 29 h 1325439"/>
                    <a:gd name="connsiteX22" fmla="*/ 364486 w 426689"/>
                    <a:gd name="connsiteY22" fmla="*/ 119176 h 1325439"/>
                    <a:gd name="connsiteX23" fmla="*/ 333121 w 426689"/>
                    <a:gd name="connsiteY23" fmla="*/ 776898 h 1325439"/>
                    <a:gd name="connsiteX24" fmla="*/ 368044 w 426689"/>
                    <a:gd name="connsiteY24" fmla="*/ 809376 h 1325439"/>
                    <a:gd name="connsiteX25" fmla="*/ 403564 w 426689"/>
                    <a:gd name="connsiteY25" fmla="*/ 927663 h 1325439"/>
                    <a:gd name="connsiteX26" fmla="*/ 403564 w 426689"/>
                    <a:gd name="connsiteY26" fmla="*/ 1083674 h 1325439"/>
                    <a:gd name="connsiteX27" fmla="*/ 425819 w 426689"/>
                    <a:gd name="connsiteY27" fmla="*/ 1191620 h 1325439"/>
                    <a:gd name="connsiteX28" fmla="*/ 404277 w 426689"/>
                    <a:gd name="connsiteY28" fmla="*/ 1234496 h 1325439"/>
                    <a:gd name="connsiteX29" fmla="*/ 368565 w 426689"/>
                    <a:gd name="connsiteY29" fmla="*/ 1208634 h 1325439"/>
                    <a:gd name="connsiteX30" fmla="*/ 353193 w 426689"/>
                    <a:gd name="connsiteY30" fmla="*/ 1134069 h 1325439"/>
                    <a:gd name="connsiteX31" fmla="*/ 341370 w 426689"/>
                    <a:gd name="connsiteY31" fmla="*/ 1138673 h 1325439"/>
                    <a:gd name="connsiteX32" fmla="*/ 339358 w 426689"/>
                    <a:gd name="connsiteY32" fmla="*/ 1139073 h 1325439"/>
                    <a:gd name="connsiteX33" fmla="*/ 350052 w 426689"/>
                    <a:gd name="connsiteY33" fmla="*/ 1280252 h 1325439"/>
                    <a:gd name="connsiteX34" fmla="*/ 318810 w 426689"/>
                    <a:gd name="connsiteY34" fmla="*/ 1325267 h 1325439"/>
                    <a:gd name="connsiteX35" fmla="*/ 281315 w 426689"/>
                    <a:gd name="connsiteY35" fmla="*/ 1287757 h 1325439"/>
                    <a:gd name="connsiteX36" fmla="*/ 270706 w 426689"/>
                    <a:gd name="connsiteY36" fmla="*/ 1147703 h 1325439"/>
                    <a:gd name="connsiteX37" fmla="*/ 259334 w 426689"/>
                    <a:gd name="connsiteY37" fmla="*/ 1148470 h 1325439"/>
                    <a:gd name="connsiteX38" fmla="*/ 252263 w 426689"/>
                    <a:gd name="connsiteY38" fmla="*/ 1285314 h 1325439"/>
                    <a:gd name="connsiteX39" fmla="*/ 215681 w 426689"/>
                    <a:gd name="connsiteY39" fmla="*/ 1324102 h 1325439"/>
                    <a:gd name="connsiteX0" fmla="*/ 215681 w 426689"/>
                    <a:gd name="connsiteY0" fmla="*/ 1324088 h 1325425"/>
                    <a:gd name="connsiteX1" fmla="*/ 183374 w 426689"/>
                    <a:gd name="connsiteY1" fmla="*/ 1280170 h 1325425"/>
                    <a:gd name="connsiteX2" fmla="*/ 190569 w 426689"/>
                    <a:gd name="connsiteY2" fmla="*/ 1140930 h 1325425"/>
                    <a:gd name="connsiteX3" fmla="*/ 177908 w 426689"/>
                    <a:gd name="connsiteY3" fmla="*/ 1138151 h 1325425"/>
                    <a:gd name="connsiteX4" fmla="*/ 162898 w 426689"/>
                    <a:gd name="connsiteY4" fmla="*/ 1231312 h 1325425"/>
                    <a:gd name="connsiteX5" fmla="*/ 122461 w 426689"/>
                    <a:gd name="connsiteY5" fmla="*/ 1264122 h 1325425"/>
                    <a:gd name="connsiteX6" fmla="*/ 95133 w 426689"/>
                    <a:gd name="connsiteY6" fmla="*/ 1215574 h 1325425"/>
                    <a:gd name="connsiteX7" fmla="*/ 115359 w 426689"/>
                    <a:gd name="connsiteY7" fmla="*/ 1090045 h 1325425"/>
                    <a:gd name="connsiteX8" fmla="*/ 115185 w 426689"/>
                    <a:gd name="connsiteY8" fmla="*/ 1023999 h 1325425"/>
                    <a:gd name="connsiteX9" fmla="*/ 110896 w 426689"/>
                    <a:gd name="connsiteY9" fmla="*/ 1027927 h 1325425"/>
                    <a:gd name="connsiteX10" fmla="*/ 81713 w 426689"/>
                    <a:gd name="connsiteY10" fmla="*/ 1092638 h 1325425"/>
                    <a:gd name="connsiteX11" fmla="*/ 22783 w 426689"/>
                    <a:gd name="connsiteY11" fmla="*/ 1113685 h 1325425"/>
                    <a:gd name="connsiteX12" fmla="*/ 5252 w 426689"/>
                    <a:gd name="connsiteY12" fmla="*/ 1042936 h 1325425"/>
                    <a:gd name="connsiteX13" fmla="*/ 36010 w 426689"/>
                    <a:gd name="connsiteY13" fmla="*/ 974732 h 1325425"/>
                    <a:gd name="connsiteX14" fmla="*/ 47072 w 426689"/>
                    <a:gd name="connsiteY14" fmla="*/ 958819 h 1325425"/>
                    <a:gd name="connsiteX15" fmla="*/ 61737 w 426689"/>
                    <a:gd name="connsiteY15" fmla="*/ 938525 h 1325425"/>
                    <a:gd name="connsiteX16" fmla="*/ 134656 w 426689"/>
                    <a:gd name="connsiteY16" fmla="*/ 837943 h 1325425"/>
                    <a:gd name="connsiteX17" fmla="*/ 137960 w 426689"/>
                    <a:gd name="connsiteY17" fmla="*/ 834916 h 1325425"/>
                    <a:gd name="connsiteX18" fmla="*/ 150451 w 426689"/>
                    <a:gd name="connsiteY18" fmla="*/ 809362 h 1325425"/>
                    <a:gd name="connsiteX19" fmla="*/ 176367 w 426689"/>
                    <a:gd name="connsiteY19" fmla="*/ 785260 h 1325425"/>
                    <a:gd name="connsiteX20" fmla="*/ 105208 w 426689"/>
                    <a:gd name="connsiteY20" fmla="*/ 125335 h 1325425"/>
                    <a:gd name="connsiteX21" fmla="*/ 227950 w 426689"/>
                    <a:gd name="connsiteY21" fmla="*/ 15 h 1325425"/>
                    <a:gd name="connsiteX22" fmla="*/ 364486 w 426689"/>
                    <a:gd name="connsiteY22" fmla="*/ 119162 h 1325425"/>
                    <a:gd name="connsiteX23" fmla="*/ 333121 w 426689"/>
                    <a:gd name="connsiteY23" fmla="*/ 776884 h 1325425"/>
                    <a:gd name="connsiteX24" fmla="*/ 368044 w 426689"/>
                    <a:gd name="connsiteY24" fmla="*/ 809362 h 1325425"/>
                    <a:gd name="connsiteX25" fmla="*/ 403564 w 426689"/>
                    <a:gd name="connsiteY25" fmla="*/ 927649 h 1325425"/>
                    <a:gd name="connsiteX26" fmla="*/ 403564 w 426689"/>
                    <a:gd name="connsiteY26" fmla="*/ 1083660 h 1325425"/>
                    <a:gd name="connsiteX27" fmla="*/ 425819 w 426689"/>
                    <a:gd name="connsiteY27" fmla="*/ 1191606 h 1325425"/>
                    <a:gd name="connsiteX28" fmla="*/ 404277 w 426689"/>
                    <a:gd name="connsiteY28" fmla="*/ 1234482 h 1325425"/>
                    <a:gd name="connsiteX29" fmla="*/ 368565 w 426689"/>
                    <a:gd name="connsiteY29" fmla="*/ 1208620 h 1325425"/>
                    <a:gd name="connsiteX30" fmla="*/ 353193 w 426689"/>
                    <a:gd name="connsiteY30" fmla="*/ 1134055 h 1325425"/>
                    <a:gd name="connsiteX31" fmla="*/ 341370 w 426689"/>
                    <a:gd name="connsiteY31" fmla="*/ 1138659 h 1325425"/>
                    <a:gd name="connsiteX32" fmla="*/ 339358 w 426689"/>
                    <a:gd name="connsiteY32" fmla="*/ 1139059 h 1325425"/>
                    <a:gd name="connsiteX33" fmla="*/ 350052 w 426689"/>
                    <a:gd name="connsiteY33" fmla="*/ 1280238 h 1325425"/>
                    <a:gd name="connsiteX34" fmla="*/ 318810 w 426689"/>
                    <a:gd name="connsiteY34" fmla="*/ 1325253 h 1325425"/>
                    <a:gd name="connsiteX35" fmla="*/ 281315 w 426689"/>
                    <a:gd name="connsiteY35" fmla="*/ 1287743 h 1325425"/>
                    <a:gd name="connsiteX36" fmla="*/ 270706 w 426689"/>
                    <a:gd name="connsiteY36" fmla="*/ 1147689 h 1325425"/>
                    <a:gd name="connsiteX37" fmla="*/ 259334 w 426689"/>
                    <a:gd name="connsiteY37" fmla="*/ 1148456 h 1325425"/>
                    <a:gd name="connsiteX38" fmla="*/ 252263 w 426689"/>
                    <a:gd name="connsiteY38" fmla="*/ 1285300 h 1325425"/>
                    <a:gd name="connsiteX39" fmla="*/ 215681 w 426689"/>
                    <a:gd name="connsiteY39" fmla="*/ 1324088 h 1325425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411">
                      <a:moveTo>
                        <a:pt x="215681" y="1324074"/>
                      </a:moveTo>
                      <a:cubicBezTo>
                        <a:pt x="196659" y="1322657"/>
                        <a:pt x="182194" y="1302994"/>
                        <a:pt x="183374" y="1280156"/>
                      </a:cubicBezTo>
                      <a:lnTo>
                        <a:pt x="190569" y="1140916"/>
                      </a:lnTo>
                      <a:lnTo>
                        <a:pt x="177908" y="1138137"/>
                      </a:lnTo>
                      <a:lnTo>
                        <a:pt x="162898" y="1231298"/>
                      </a:lnTo>
                      <a:cubicBezTo>
                        <a:pt x="159279" y="1253764"/>
                        <a:pt x="141174" y="1268454"/>
                        <a:pt x="122461" y="1264108"/>
                      </a:cubicBezTo>
                      <a:cubicBezTo>
                        <a:pt x="103748" y="1259763"/>
                        <a:pt x="91513" y="1238026"/>
                        <a:pt x="95133" y="1215560"/>
                      </a:cubicBezTo>
                      <a:lnTo>
                        <a:pt x="115359" y="1090031"/>
                      </a:lnTo>
                      <a:lnTo>
                        <a:pt x="115185" y="1023985"/>
                      </a:lnTo>
                      <a:lnTo>
                        <a:pt x="110896" y="1027913"/>
                      </a:lnTo>
                      <a:lnTo>
                        <a:pt x="81713" y="1092624"/>
                      </a:lnTo>
                      <a:cubicBezTo>
                        <a:pt x="70281" y="1117973"/>
                        <a:pt x="43897" y="1127396"/>
                        <a:pt x="22783" y="1113671"/>
                      </a:cubicBezTo>
                      <a:cubicBezTo>
                        <a:pt x="1669" y="1099946"/>
                        <a:pt x="-6180" y="1068271"/>
                        <a:pt x="5252" y="1042922"/>
                      </a:cubicBezTo>
                      <a:lnTo>
                        <a:pt x="36010" y="974718"/>
                      </a:lnTo>
                      <a:cubicBezTo>
                        <a:pt x="38868" y="968380"/>
                        <a:pt x="42661" y="963038"/>
                        <a:pt x="47072" y="958805"/>
                      </a:cubicBezTo>
                      <a:lnTo>
                        <a:pt x="61737" y="938511"/>
                      </a:lnTo>
                      <a:lnTo>
                        <a:pt x="134656" y="837929"/>
                      </a:lnTo>
                      <a:lnTo>
                        <a:pt x="137960" y="834902"/>
                      </a:lnTo>
                      <a:lnTo>
                        <a:pt x="150451" y="809348"/>
                      </a:lnTo>
                      <a:lnTo>
                        <a:pt x="176367" y="785246"/>
                      </a:lnTo>
                      <a:lnTo>
                        <a:pt x="105208" y="125321"/>
                      </a:lnTo>
                      <a:cubicBezTo>
                        <a:pt x="102040" y="57414"/>
                        <a:pt x="156846" y="164"/>
                        <a:pt x="227950" y="1"/>
                      </a:cubicBezTo>
                      <a:cubicBezTo>
                        <a:pt x="299054" y="-162"/>
                        <a:pt x="374049" y="56185"/>
                        <a:pt x="377218" y="124091"/>
                      </a:cubicBezTo>
                      <a:lnTo>
                        <a:pt x="333121" y="776870"/>
                      </a:lnTo>
                      <a:lnTo>
                        <a:pt x="368044" y="809348"/>
                      </a:lnTo>
                      <a:cubicBezTo>
                        <a:pt x="389990" y="839621"/>
                        <a:pt x="403564" y="881441"/>
                        <a:pt x="403564" y="927635"/>
                      </a:cubicBezTo>
                      <a:lnTo>
                        <a:pt x="403564" y="1083646"/>
                      </a:lnTo>
                      <a:lnTo>
                        <a:pt x="425819" y="1191592"/>
                      </a:lnTo>
                      <a:cubicBezTo>
                        <a:pt x="429732" y="1210574"/>
                        <a:pt x="420087" y="1229770"/>
                        <a:pt x="404277" y="1234468"/>
                      </a:cubicBezTo>
                      <a:cubicBezTo>
                        <a:pt x="388467" y="1239166"/>
                        <a:pt x="372478" y="1227587"/>
                        <a:pt x="368565" y="1208606"/>
                      </a:cubicBezTo>
                      <a:lnTo>
                        <a:pt x="353193" y="1134041"/>
                      </a:lnTo>
                      <a:lnTo>
                        <a:pt x="341370" y="1138645"/>
                      </a:lnTo>
                      <a:lnTo>
                        <a:pt x="339358" y="1139045"/>
                      </a:lnTo>
                      <a:lnTo>
                        <a:pt x="350052" y="1280224"/>
                      </a:lnTo>
                      <a:cubicBezTo>
                        <a:pt x="351778" y="1303012"/>
                        <a:pt x="337791" y="1323166"/>
                        <a:pt x="318810" y="1325239"/>
                      </a:cubicBezTo>
                      <a:cubicBezTo>
                        <a:pt x="299828" y="1327311"/>
                        <a:pt x="283041" y="1310518"/>
                        <a:pt x="281315" y="1287729"/>
                      </a:cubicBezTo>
                      <a:lnTo>
                        <a:pt x="270706" y="1147675"/>
                      </a:lnTo>
                      <a:lnTo>
                        <a:pt x="259334" y="1148442"/>
                      </a:lnTo>
                      <a:lnTo>
                        <a:pt x="252263" y="1285286"/>
                      </a:lnTo>
                      <a:cubicBezTo>
                        <a:pt x="251083" y="1308125"/>
                        <a:pt x="234705" y="1325491"/>
                        <a:pt x="215681" y="1324074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0" name="四角形: 上の 2 つの角を丸める 66">
                  <a:extLst>
                    <a:ext uri="{FF2B5EF4-FFF2-40B4-BE49-F238E27FC236}">
                      <a16:creationId xmlns:a16="http://schemas.microsoft.com/office/drawing/2014/main" id="{A4ADE4EE-137A-4AA2-B55F-6A6CFB0EF908}"/>
                    </a:ext>
                  </a:extLst>
                </p:cNvPr>
                <p:cNvSpPr/>
                <p:nvPr/>
              </p:nvSpPr>
              <p:spPr>
                <a:xfrm rot="26755">
                  <a:off x="6094001" y="5710082"/>
                  <a:ext cx="236208" cy="434810"/>
                </a:xfrm>
                <a:custGeom>
                  <a:avLst/>
                  <a:gdLst>
                    <a:gd name="connsiteX0" fmla="*/ 118104 w 236207"/>
                    <a:gd name="connsiteY0" fmla="*/ 0 h 552914"/>
                    <a:gd name="connsiteX1" fmla="*/ 118104 w 236207"/>
                    <a:gd name="connsiteY1" fmla="*/ 0 h 552914"/>
                    <a:gd name="connsiteX2" fmla="*/ 236208 w 236207"/>
                    <a:gd name="connsiteY2" fmla="*/ 118104 h 552914"/>
                    <a:gd name="connsiteX3" fmla="*/ 236207 w 236207"/>
                    <a:gd name="connsiteY3" fmla="*/ 552914 h 552914"/>
                    <a:gd name="connsiteX4" fmla="*/ 236207 w 236207"/>
                    <a:gd name="connsiteY4" fmla="*/ 552914 h 552914"/>
                    <a:gd name="connsiteX5" fmla="*/ 0 w 236207"/>
                    <a:gd name="connsiteY5" fmla="*/ 552914 h 552914"/>
                    <a:gd name="connsiteX6" fmla="*/ 0 w 236207"/>
                    <a:gd name="connsiteY6" fmla="*/ 552914 h 552914"/>
                    <a:gd name="connsiteX7" fmla="*/ 0 w 236207"/>
                    <a:gd name="connsiteY7" fmla="*/ 118104 h 552914"/>
                    <a:gd name="connsiteX8" fmla="*/ 118104 w 236207"/>
                    <a:gd name="connsiteY8" fmla="*/ 0 h 552914"/>
                    <a:gd name="connsiteX0" fmla="*/ 118104 w 236208"/>
                    <a:gd name="connsiteY0" fmla="*/ 0 h 552914"/>
                    <a:gd name="connsiteX1" fmla="*/ 118104 w 236208"/>
                    <a:gd name="connsiteY1" fmla="*/ 0 h 552914"/>
                    <a:gd name="connsiteX2" fmla="*/ 236208 w 236208"/>
                    <a:gd name="connsiteY2" fmla="*/ 118104 h 552914"/>
                    <a:gd name="connsiteX3" fmla="*/ 236207 w 236208"/>
                    <a:gd name="connsiteY3" fmla="*/ 552914 h 552914"/>
                    <a:gd name="connsiteX4" fmla="*/ 236207 w 236208"/>
                    <a:gd name="connsiteY4" fmla="*/ 552914 h 552914"/>
                    <a:gd name="connsiteX5" fmla="*/ 0 w 236208"/>
                    <a:gd name="connsiteY5" fmla="*/ 552914 h 552914"/>
                    <a:gd name="connsiteX6" fmla="*/ 0 w 236208"/>
                    <a:gd name="connsiteY6" fmla="*/ 552914 h 552914"/>
                    <a:gd name="connsiteX7" fmla="*/ 0 w 236208"/>
                    <a:gd name="connsiteY7" fmla="*/ 118104 h 552914"/>
                    <a:gd name="connsiteX8" fmla="*/ 209544 w 236208"/>
                    <a:gd name="connsiteY8" fmla="*/ 91440 h 552914"/>
                    <a:gd name="connsiteX0" fmla="*/ 118104 w 236208"/>
                    <a:gd name="connsiteY0" fmla="*/ 0 h 552914"/>
                    <a:gd name="connsiteX1" fmla="*/ 118104 w 236208"/>
                    <a:gd name="connsiteY1" fmla="*/ 0 h 552914"/>
                    <a:gd name="connsiteX2" fmla="*/ 236208 w 236208"/>
                    <a:gd name="connsiteY2" fmla="*/ 118104 h 552914"/>
                    <a:gd name="connsiteX3" fmla="*/ 236207 w 236208"/>
                    <a:gd name="connsiteY3" fmla="*/ 552914 h 552914"/>
                    <a:gd name="connsiteX4" fmla="*/ 236207 w 236208"/>
                    <a:gd name="connsiteY4" fmla="*/ 552914 h 552914"/>
                    <a:gd name="connsiteX5" fmla="*/ 0 w 236208"/>
                    <a:gd name="connsiteY5" fmla="*/ 552914 h 552914"/>
                    <a:gd name="connsiteX6" fmla="*/ 0 w 236208"/>
                    <a:gd name="connsiteY6" fmla="*/ 552914 h 552914"/>
                    <a:gd name="connsiteX7" fmla="*/ 0 w 236208"/>
                    <a:gd name="connsiteY7" fmla="*/ 118104 h 552914"/>
                    <a:gd name="connsiteX0" fmla="*/ 118104 w 236208"/>
                    <a:gd name="connsiteY0" fmla="*/ 0 h 552914"/>
                    <a:gd name="connsiteX1" fmla="*/ 236208 w 236208"/>
                    <a:gd name="connsiteY1" fmla="*/ 118104 h 552914"/>
                    <a:gd name="connsiteX2" fmla="*/ 236207 w 236208"/>
                    <a:gd name="connsiteY2" fmla="*/ 552914 h 552914"/>
                    <a:gd name="connsiteX3" fmla="*/ 236207 w 236208"/>
                    <a:gd name="connsiteY3" fmla="*/ 552914 h 552914"/>
                    <a:gd name="connsiteX4" fmla="*/ 0 w 236208"/>
                    <a:gd name="connsiteY4" fmla="*/ 552914 h 552914"/>
                    <a:gd name="connsiteX5" fmla="*/ 0 w 236208"/>
                    <a:gd name="connsiteY5" fmla="*/ 552914 h 552914"/>
                    <a:gd name="connsiteX6" fmla="*/ 0 w 236208"/>
                    <a:gd name="connsiteY6" fmla="*/ 118104 h 552914"/>
                    <a:gd name="connsiteX0" fmla="*/ 236208 w 236208"/>
                    <a:gd name="connsiteY0" fmla="*/ 0 h 434810"/>
                    <a:gd name="connsiteX1" fmla="*/ 236207 w 236208"/>
                    <a:gd name="connsiteY1" fmla="*/ 434810 h 434810"/>
                    <a:gd name="connsiteX2" fmla="*/ 236207 w 236208"/>
                    <a:gd name="connsiteY2" fmla="*/ 434810 h 434810"/>
                    <a:gd name="connsiteX3" fmla="*/ 0 w 236208"/>
                    <a:gd name="connsiteY3" fmla="*/ 434810 h 434810"/>
                    <a:gd name="connsiteX4" fmla="*/ 0 w 236208"/>
                    <a:gd name="connsiteY4" fmla="*/ 434810 h 434810"/>
                    <a:gd name="connsiteX5" fmla="*/ 0 w 236208"/>
                    <a:gd name="connsiteY5" fmla="*/ 0 h 43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434810">
                      <a:moveTo>
                        <a:pt x="236208" y="0"/>
                      </a:moveTo>
                      <a:cubicBezTo>
                        <a:pt x="236208" y="144937"/>
                        <a:pt x="236207" y="289873"/>
                        <a:pt x="236207" y="434810"/>
                      </a:cubicBezTo>
                      <a:lnTo>
                        <a:pt x="236207" y="434810"/>
                      </a:lnTo>
                      <a:lnTo>
                        <a:pt x="0" y="434810"/>
                      </a:lnTo>
                      <a:lnTo>
                        <a:pt x="0" y="43481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991AB201-A83B-440C-ABCF-B9023E0BC39F}"/>
                  </a:ext>
                </a:extLst>
              </p:cNvPr>
              <p:cNvSpPr/>
              <p:nvPr/>
            </p:nvSpPr>
            <p:spPr>
              <a:xfrm rot="17100000">
                <a:off x="5844150" y="4533105"/>
                <a:ext cx="146845" cy="138003"/>
              </a:xfrm>
              <a:custGeom>
                <a:avLst/>
                <a:gdLst>
                  <a:gd name="connsiteX0" fmla="*/ 518291 w 518291"/>
                  <a:gd name="connsiteY0" fmla="*/ 421052 h 487083"/>
                  <a:gd name="connsiteX1" fmla="*/ 403921 w 518291"/>
                  <a:gd name="connsiteY1" fmla="*/ 487083 h 487083"/>
                  <a:gd name="connsiteX2" fmla="*/ 253040 w 518291"/>
                  <a:gd name="connsiteY2" fmla="*/ 122823 h 487083"/>
                  <a:gd name="connsiteX3" fmla="*/ 112804 w 518291"/>
                  <a:gd name="connsiteY3" fmla="*/ 461384 h 487083"/>
                  <a:gd name="connsiteX4" fmla="*/ 0 w 518291"/>
                  <a:gd name="connsiteY4" fmla="*/ 396256 h 487083"/>
                  <a:gd name="connsiteX5" fmla="*/ 195172 w 518291"/>
                  <a:gd name="connsiteY5" fmla="*/ 0 h 487083"/>
                  <a:gd name="connsiteX6" fmla="*/ 310906 w 518291"/>
                  <a:gd name="connsiteY6" fmla="*/ 0 h 487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8291" h="487083">
                    <a:moveTo>
                      <a:pt x="518291" y="421052"/>
                    </a:moveTo>
                    <a:lnTo>
                      <a:pt x="403921" y="487083"/>
                    </a:lnTo>
                    <a:lnTo>
                      <a:pt x="253040" y="122823"/>
                    </a:lnTo>
                    <a:lnTo>
                      <a:pt x="112804" y="461384"/>
                    </a:lnTo>
                    <a:lnTo>
                      <a:pt x="0" y="396256"/>
                    </a:lnTo>
                    <a:lnTo>
                      <a:pt x="195172" y="0"/>
                    </a:lnTo>
                    <a:lnTo>
                      <a:pt x="310906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A8552A3F-27C2-4F32-B806-3128894098A5}"/>
                </a:ext>
              </a:extLst>
            </p:cNvPr>
            <p:cNvGrpSpPr/>
            <p:nvPr/>
          </p:nvGrpSpPr>
          <p:grpSpPr>
            <a:xfrm>
              <a:off x="5820462" y="4543393"/>
              <a:ext cx="1150787" cy="796671"/>
              <a:chOff x="-3411168" y="4474813"/>
              <a:chExt cx="1150787" cy="796671"/>
            </a:xfrm>
          </p:grpSpPr>
          <p:sp>
            <p:nvSpPr>
              <p:cNvPr id="97" name="四角形: 角を丸くする 95">
                <a:extLst>
                  <a:ext uri="{FF2B5EF4-FFF2-40B4-BE49-F238E27FC236}">
                    <a16:creationId xmlns:a16="http://schemas.microsoft.com/office/drawing/2014/main" id="{76328C40-618E-4E29-B8D7-D3637D7E73D1}"/>
                  </a:ext>
                </a:extLst>
              </p:cNvPr>
              <p:cNvSpPr/>
              <p:nvPr/>
            </p:nvSpPr>
            <p:spPr bwMode="auto">
              <a:xfrm rot="1800000">
                <a:off x="-3411168" y="4474813"/>
                <a:ext cx="1115901" cy="150477"/>
              </a:xfrm>
              <a:custGeom>
                <a:avLst/>
                <a:gdLst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090821 w 1115901"/>
                  <a:gd name="connsiteY2" fmla="*/ 0 h 150477"/>
                  <a:gd name="connsiteX3" fmla="*/ 1115901 w 1115901"/>
                  <a:gd name="connsiteY3" fmla="*/ 25080 h 150477"/>
                  <a:gd name="connsiteX4" fmla="*/ 1115901 w 1115901"/>
                  <a:gd name="connsiteY4" fmla="*/ 125397 h 150477"/>
                  <a:gd name="connsiteX5" fmla="*/ 1090821 w 1115901"/>
                  <a:gd name="connsiteY5" fmla="*/ 150477 h 150477"/>
                  <a:gd name="connsiteX6" fmla="*/ 25080 w 1115901"/>
                  <a:gd name="connsiteY6" fmla="*/ 150477 h 150477"/>
                  <a:gd name="connsiteX7" fmla="*/ 0 w 1115901"/>
                  <a:gd name="connsiteY7" fmla="*/ 125397 h 150477"/>
                  <a:gd name="connsiteX8" fmla="*/ 0 w 1115901"/>
                  <a:gd name="connsiteY8" fmla="*/ 25080 h 150477"/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115901 w 1115901"/>
                  <a:gd name="connsiteY2" fmla="*/ 25080 h 150477"/>
                  <a:gd name="connsiteX3" fmla="*/ 1115901 w 1115901"/>
                  <a:gd name="connsiteY3" fmla="*/ 125397 h 150477"/>
                  <a:gd name="connsiteX4" fmla="*/ 1090821 w 1115901"/>
                  <a:gd name="connsiteY4" fmla="*/ 150477 h 150477"/>
                  <a:gd name="connsiteX5" fmla="*/ 25080 w 1115901"/>
                  <a:gd name="connsiteY5" fmla="*/ 150477 h 150477"/>
                  <a:gd name="connsiteX6" fmla="*/ 0 w 1115901"/>
                  <a:gd name="connsiteY6" fmla="*/ 125397 h 150477"/>
                  <a:gd name="connsiteX7" fmla="*/ 0 w 1115901"/>
                  <a:gd name="connsiteY7" fmla="*/ 25080 h 150477"/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115901 w 1115901"/>
                  <a:gd name="connsiteY2" fmla="*/ 25080 h 150477"/>
                  <a:gd name="connsiteX3" fmla="*/ 1115901 w 1115901"/>
                  <a:gd name="connsiteY3" fmla="*/ 125397 h 150477"/>
                  <a:gd name="connsiteX4" fmla="*/ 25080 w 1115901"/>
                  <a:gd name="connsiteY4" fmla="*/ 150477 h 150477"/>
                  <a:gd name="connsiteX5" fmla="*/ 0 w 1115901"/>
                  <a:gd name="connsiteY5" fmla="*/ 125397 h 150477"/>
                  <a:gd name="connsiteX6" fmla="*/ 0 w 1115901"/>
                  <a:gd name="connsiteY6" fmla="*/ 25080 h 15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15901" h="150477">
                    <a:moveTo>
                      <a:pt x="0" y="25080"/>
                    </a:moveTo>
                    <a:cubicBezTo>
                      <a:pt x="0" y="11229"/>
                      <a:pt x="11229" y="0"/>
                      <a:pt x="25080" y="0"/>
                    </a:cubicBezTo>
                    <a:lnTo>
                      <a:pt x="1115901" y="25080"/>
                    </a:lnTo>
                    <a:lnTo>
                      <a:pt x="1115901" y="125397"/>
                    </a:lnTo>
                    <a:cubicBezTo>
                      <a:pt x="934098" y="146296"/>
                      <a:pt x="211063" y="150477"/>
                      <a:pt x="25080" y="150477"/>
                    </a:cubicBezTo>
                    <a:cubicBezTo>
                      <a:pt x="11229" y="150477"/>
                      <a:pt x="0" y="139248"/>
                      <a:pt x="0" y="125397"/>
                    </a:cubicBezTo>
                    <a:lnTo>
                      <a:pt x="0" y="2508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E2664DCD-D896-4396-9F1F-28A9AAA3D81E}"/>
                  </a:ext>
                </a:extLst>
              </p:cNvPr>
              <p:cNvSpPr/>
              <p:nvPr/>
            </p:nvSpPr>
            <p:spPr>
              <a:xfrm>
                <a:off x="-2455158" y="4863912"/>
                <a:ext cx="115588" cy="407572"/>
              </a:xfrm>
              <a:custGeom>
                <a:avLst/>
                <a:gdLst>
                  <a:gd name="connsiteX0" fmla="*/ 52427 w 143016"/>
                  <a:gd name="connsiteY0" fmla="*/ 0 h 280987"/>
                  <a:gd name="connsiteX1" fmla="*/ 90589 w 143016"/>
                  <a:gd name="connsiteY1" fmla="*/ 0 h 280987"/>
                  <a:gd name="connsiteX2" fmla="*/ 143016 w 143016"/>
                  <a:gd name="connsiteY2" fmla="*/ 280987 h 280987"/>
                  <a:gd name="connsiteX3" fmla="*/ 0 w 143016"/>
                  <a:gd name="connsiteY3" fmla="*/ 280987 h 2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016" h="280987">
                    <a:moveTo>
                      <a:pt x="52427" y="0"/>
                    </a:moveTo>
                    <a:lnTo>
                      <a:pt x="90589" y="0"/>
                    </a:lnTo>
                    <a:lnTo>
                      <a:pt x="143016" y="280987"/>
                    </a:lnTo>
                    <a:lnTo>
                      <a:pt x="0" y="280987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F71BE249-997E-40C6-A837-ABAD9D75939B}"/>
                  </a:ext>
                </a:extLst>
              </p:cNvPr>
              <p:cNvSpPr/>
              <p:nvPr/>
            </p:nvSpPr>
            <p:spPr>
              <a:xfrm rot="19800000">
                <a:off x="-2375969" y="4839426"/>
                <a:ext cx="115588" cy="343819"/>
              </a:xfrm>
              <a:custGeom>
                <a:avLst/>
                <a:gdLst>
                  <a:gd name="connsiteX0" fmla="*/ 52427 w 143016"/>
                  <a:gd name="connsiteY0" fmla="*/ 0 h 280987"/>
                  <a:gd name="connsiteX1" fmla="*/ 90589 w 143016"/>
                  <a:gd name="connsiteY1" fmla="*/ 0 h 280987"/>
                  <a:gd name="connsiteX2" fmla="*/ 143016 w 143016"/>
                  <a:gd name="connsiteY2" fmla="*/ 280987 h 280987"/>
                  <a:gd name="connsiteX3" fmla="*/ 0 w 143016"/>
                  <a:gd name="connsiteY3" fmla="*/ 280987 h 2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016" h="280987">
                    <a:moveTo>
                      <a:pt x="52427" y="0"/>
                    </a:moveTo>
                    <a:lnTo>
                      <a:pt x="90589" y="0"/>
                    </a:lnTo>
                    <a:lnTo>
                      <a:pt x="143016" y="280987"/>
                    </a:lnTo>
                    <a:lnTo>
                      <a:pt x="0" y="280987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98241A66-DCE6-4D8B-B893-071C23BB5497}"/>
                  </a:ext>
                </a:extLst>
              </p:cNvPr>
              <p:cNvSpPr/>
              <p:nvPr/>
            </p:nvSpPr>
            <p:spPr>
              <a:xfrm rot="1800000">
                <a:off x="-2445670" y="4759401"/>
                <a:ext cx="140481" cy="139301"/>
              </a:xfrm>
              <a:prstGeom prst="roundRect">
                <a:avLst>
                  <a:gd name="adj" fmla="val 32421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AB4E0220-BF10-4BF9-831B-ADEE90EFFA78}"/>
              </a:ext>
            </a:extLst>
          </p:cNvPr>
          <p:cNvGrpSpPr/>
          <p:nvPr/>
        </p:nvGrpSpPr>
        <p:grpSpPr>
          <a:xfrm>
            <a:off x="3762016" y="3806056"/>
            <a:ext cx="2362918" cy="2488232"/>
            <a:chOff x="7206183" y="3835542"/>
            <a:chExt cx="3327277" cy="3503736"/>
          </a:xfrm>
        </p:grpSpPr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E1382A2A-8BEE-43E9-BCAA-4CC092F19EB9}"/>
                </a:ext>
              </a:extLst>
            </p:cNvPr>
            <p:cNvGrpSpPr/>
            <p:nvPr/>
          </p:nvGrpSpPr>
          <p:grpSpPr>
            <a:xfrm>
              <a:off x="7206183" y="3835542"/>
              <a:ext cx="3288913" cy="3503736"/>
              <a:chOff x="7206183" y="3835542"/>
              <a:chExt cx="3288913" cy="3503736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2B6EE3AC-0D82-4099-859A-3EE2EC6A8219}"/>
                  </a:ext>
                </a:extLst>
              </p:cNvPr>
              <p:cNvGrpSpPr/>
              <p:nvPr/>
            </p:nvGrpSpPr>
            <p:grpSpPr>
              <a:xfrm>
                <a:off x="7206183" y="3835542"/>
                <a:ext cx="3288913" cy="3503736"/>
                <a:chOff x="7206183" y="3835542"/>
                <a:chExt cx="3288913" cy="3503736"/>
              </a:xfrm>
            </p:grpSpPr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6A953B47-6973-4BF8-A29D-AB1E0ACFC857}"/>
                    </a:ext>
                  </a:extLst>
                </p:cNvPr>
                <p:cNvGrpSpPr/>
                <p:nvPr/>
              </p:nvGrpSpPr>
              <p:grpSpPr>
                <a:xfrm>
                  <a:off x="7206183" y="3835542"/>
                  <a:ext cx="2351081" cy="1891278"/>
                  <a:chOff x="-3652395" y="4119694"/>
                  <a:chExt cx="2351081" cy="1891278"/>
                </a:xfrm>
              </p:grpSpPr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2F35095A-DCD3-4B06-A844-B8ADDA8442A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-2201065" y="5298780"/>
                    <a:ext cx="899751" cy="712192"/>
                  </a:xfrm>
                  <a:custGeom>
                    <a:avLst/>
                    <a:gdLst>
                      <a:gd name="connsiteX0" fmla="*/ 25316 w 899751"/>
                      <a:gd name="connsiteY0" fmla="*/ 0 h 712192"/>
                      <a:gd name="connsiteX1" fmla="*/ 260630 w 899751"/>
                      <a:gd name="connsiteY1" fmla="*/ 0 h 712192"/>
                      <a:gd name="connsiteX2" fmla="*/ 285946 w 899751"/>
                      <a:gd name="connsiteY2" fmla="*/ 25316 h 712192"/>
                      <a:gd name="connsiteX3" fmla="*/ 285946 w 899751"/>
                      <a:gd name="connsiteY3" fmla="*/ 75947 h 712192"/>
                      <a:gd name="connsiteX4" fmla="*/ 239561 w 899751"/>
                      <a:gd name="connsiteY4" fmla="*/ 145926 h 712192"/>
                      <a:gd name="connsiteX5" fmla="*/ 226597 w 899751"/>
                      <a:gd name="connsiteY5" fmla="*/ 148543 h 712192"/>
                      <a:gd name="connsiteX6" fmla="*/ 331298 w 899751"/>
                      <a:gd name="connsiteY6" fmla="*/ 539292 h 712192"/>
                      <a:gd name="connsiteX7" fmla="*/ 857866 w 899751"/>
                      <a:gd name="connsiteY7" fmla="*/ 398198 h 712192"/>
                      <a:gd name="connsiteX8" fmla="*/ 899751 w 899751"/>
                      <a:gd name="connsiteY8" fmla="*/ 554517 h 712192"/>
                      <a:gd name="connsiteX9" fmla="*/ 325733 w 899751"/>
                      <a:gd name="connsiteY9" fmla="*/ 708324 h 712192"/>
                      <a:gd name="connsiteX10" fmla="*/ 187693 w 899751"/>
                      <a:gd name="connsiteY10" fmla="*/ 628627 h 712192"/>
                      <a:gd name="connsiteX11" fmla="*/ 59039 w 899751"/>
                      <a:gd name="connsiteY11" fmla="*/ 148480 h 712192"/>
                      <a:gd name="connsiteX12" fmla="*/ 46385 w 899751"/>
                      <a:gd name="connsiteY12" fmla="*/ 145926 h 712192"/>
                      <a:gd name="connsiteX13" fmla="*/ 0 w 899751"/>
                      <a:gd name="connsiteY13" fmla="*/ 75947 h 712192"/>
                      <a:gd name="connsiteX14" fmla="*/ 0 w 899751"/>
                      <a:gd name="connsiteY14" fmla="*/ 25316 h 712192"/>
                      <a:gd name="connsiteX15" fmla="*/ 25316 w 899751"/>
                      <a:gd name="connsiteY15" fmla="*/ 0 h 712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99751" h="712192">
                        <a:moveTo>
                          <a:pt x="25316" y="0"/>
                        </a:moveTo>
                        <a:lnTo>
                          <a:pt x="260630" y="0"/>
                        </a:lnTo>
                        <a:cubicBezTo>
                          <a:pt x="274612" y="0"/>
                          <a:pt x="285946" y="11334"/>
                          <a:pt x="285946" y="25316"/>
                        </a:cubicBezTo>
                        <a:lnTo>
                          <a:pt x="285946" y="75947"/>
                        </a:lnTo>
                        <a:cubicBezTo>
                          <a:pt x="285946" y="107405"/>
                          <a:pt x="266820" y="134396"/>
                          <a:pt x="239561" y="145926"/>
                        </a:cubicBezTo>
                        <a:lnTo>
                          <a:pt x="226597" y="148543"/>
                        </a:lnTo>
                        <a:lnTo>
                          <a:pt x="331298" y="539292"/>
                        </a:lnTo>
                        <a:lnTo>
                          <a:pt x="857866" y="398198"/>
                        </a:lnTo>
                        <a:lnTo>
                          <a:pt x="899751" y="554517"/>
                        </a:lnTo>
                        <a:lnTo>
                          <a:pt x="325733" y="708324"/>
                        </a:lnTo>
                        <a:cubicBezTo>
                          <a:pt x="265607" y="724435"/>
                          <a:pt x="203804" y="688753"/>
                          <a:pt x="187693" y="628627"/>
                        </a:cubicBezTo>
                        <a:lnTo>
                          <a:pt x="59039" y="148480"/>
                        </a:lnTo>
                        <a:lnTo>
                          <a:pt x="46385" y="145926"/>
                        </a:lnTo>
                        <a:cubicBezTo>
                          <a:pt x="19126" y="134396"/>
                          <a:pt x="0" y="107405"/>
                          <a:pt x="0" y="75947"/>
                        </a:cubicBezTo>
                        <a:lnTo>
                          <a:pt x="0" y="25316"/>
                        </a:lnTo>
                        <a:cubicBezTo>
                          <a:pt x="0" y="11334"/>
                          <a:pt x="11334" y="0"/>
                          <a:pt x="25316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166" name="グループ化 165">
                    <a:extLst>
                      <a:ext uri="{FF2B5EF4-FFF2-40B4-BE49-F238E27FC236}">
                        <a16:creationId xmlns:a16="http://schemas.microsoft.com/office/drawing/2014/main" id="{E111CB6A-33A3-47DF-B493-FED8BEA49F77}"/>
                      </a:ext>
                    </a:extLst>
                  </p:cNvPr>
                  <p:cNvGrpSpPr/>
                  <p:nvPr/>
                </p:nvGrpSpPr>
                <p:grpSpPr>
                  <a:xfrm>
                    <a:off x="-3652395" y="4119694"/>
                    <a:ext cx="1973302" cy="1405396"/>
                    <a:chOff x="-5329510" y="5172949"/>
                    <a:chExt cx="1973302" cy="1405396"/>
                  </a:xfrm>
                </p:grpSpPr>
                <p:sp>
                  <p:nvSpPr>
                    <p:cNvPr id="167" name="フリーフォーム: 図形 166">
                      <a:extLst>
                        <a:ext uri="{FF2B5EF4-FFF2-40B4-BE49-F238E27FC236}">
                          <a16:creationId xmlns:a16="http://schemas.microsoft.com/office/drawing/2014/main" id="{F1E48F17-2E15-4586-A2E6-1183D45FC7F3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-4390050" y="5544503"/>
                      <a:ext cx="807179" cy="1260505"/>
                    </a:xfrm>
                    <a:custGeom>
                      <a:avLst/>
                      <a:gdLst>
                        <a:gd name="connsiteX0" fmla="*/ 0 w 1170130"/>
                        <a:gd name="connsiteY0" fmla="*/ 2205436 h 2205436"/>
                        <a:gd name="connsiteX1" fmla="*/ 472553 w 1170130"/>
                        <a:gd name="connsiteY1" fmla="*/ 751427 h 2205436"/>
                        <a:gd name="connsiteX2" fmla="*/ 472553 w 1170130"/>
                        <a:gd name="connsiteY2" fmla="*/ 366208 h 2205436"/>
                        <a:gd name="connsiteX3" fmla="*/ 474000 w 1170130"/>
                        <a:gd name="connsiteY3" fmla="*/ 366208 h 2205436"/>
                        <a:gd name="connsiteX4" fmla="*/ 312540 w 1170130"/>
                        <a:gd name="connsiteY4" fmla="*/ 0 h 2205436"/>
                        <a:gd name="connsiteX5" fmla="*/ 857590 w 1170130"/>
                        <a:gd name="connsiteY5" fmla="*/ 0 h 2205436"/>
                        <a:gd name="connsiteX6" fmla="*/ 696130 w 1170130"/>
                        <a:gd name="connsiteY6" fmla="*/ 366208 h 2205436"/>
                        <a:gd name="connsiteX7" fmla="*/ 697578 w 1170130"/>
                        <a:gd name="connsiteY7" fmla="*/ 366208 h 2205436"/>
                        <a:gd name="connsiteX8" fmla="*/ 697578 w 1170130"/>
                        <a:gd name="connsiteY8" fmla="*/ 751430 h 2205436"/>
                        <a:gd name="connsiteX9" fmla="*/ 1170130 w 1170130"/>
                        <a:gd name="connsiteY9" fmla="*/ 2205436 h 2205436"/>
                        <a:gd name="connsiteX0" fmla="*/ 0 w 1170130"/>
                        <a:gd name="connsiteY0" fmla="*/ 2205436 h 2205436"/>
                        <a:gd name="connsiteX1" fmla="*/ 472553 w 1170130"/>
                        <a:gd name="connsiteY1" fmla="*/ 751427 h 2205436"/>
                        <a:gd name="connsiteX2" fmla="*/ 472553 w 1170130"/>
                        <a:gd name="connsiteY2" fmla="*/ 366208 h 2205436"/>
                        <a:gd name="connsiteX3" fmla="*/ 474000 w 1170130"/>
                        <a:gd name="connsiteY3" fmla="*/ 366208 h 2205436"/>
                        <a:gd name="connsiteX4" fmla="*/ 406393 w 1170130"/>
                        <a:gd name="connsiteY4" fmla="*/ 153675 h 2205436"/>
                        <a:gd name="connsiteX5" fmla="*/ 857590 w 1170130"/>
                        <a:gd name="connsiteY5" fmla="*/ 0 h 2205436"/>
                        <a:gd name="connsiteX6" fmla="*/ 696130 w 1170130"/>
                        <a:gd name="connsiteY6" fmla="*/ 366208 h 2205436"/>
                        <a:gd name="connsiteX7" fmla="*/ 697578 w 1170130"/>
                        <a:gd name="connsiteY7" fmla="*/ 366208 h 2205436"/>
                        <a:gd name="connsiteX8" fmla="*/ 697578 w 1170130"/>
                        <a:gd name="connsiteY8" fmla="*/ 751430 h 2205436"/>
                        <a:gd name="connsiteX9" fmla="*/ 1170130 w 1170130"/>
                        <a:gd name="connsiteY9" fmla="*/ 2205436 h 2205436"/>
                        <a:gd name="connsiteX10" fmla="*/ 0 w 1170130"/>
                        <a:gd name="connsiteY10" fmla="*/ 2205436 h 2205436"/>
                        <a:gd name="connsiteX0" fmla="*/ 0 w 1170130"/>
                        <a:gd name="connsiteY0" fmla="*/ 2051760 h 2051760"/>
                        <a:gd name="connsiteX1" fmla="*/ 472553 w 1170130"/>
                        <a:gd name="connsiteY1" fmla="*/ 597751 h 2051760"/>
                        <a:gd name="connsiteX2" fmla="*/ 472553 w 1170130"/>
                        <a:gd name="connsiteY2" fmla="*/ 212532 h 2051760"/>
                        <a:gd name="connsiteX3" fmla="*/ 474000 w 1170130"/>
                        <a:gd name="connsiteY3" fmla="*/ 212532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97578 w 1170130"/>
                        <a:gd name="connsiteY7" fmla="*/ 212532 h 2051760"/>
                        <a:gd name="connsiteX8" fmla="*/ 697578 w 1170130"/>
                        <a:gd name="connsiteY8" fmla="*/ 597754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74000 w 1170130"/>
                        <a:gd name="connsiteY3" fmla="*/ 212534 h 2051762"/>
                        <a:gd name="connsiteX4" fmla="*/ 406393 w 1170130"/>
                        <a:gd name="connsiteY4" fmla="*/ 1 h 2051762"/>
                        <a:gd name="connsiteX5" fmla="*/ 767334 w 1170130"/>
                        <a:gd name="connsiteY5" fmla="*/ 7240 h 2051762"/>
                        <a:gd name="connsiteX6" fmla="*/ 696130 w 1170130"/>
                        <a:gd name="connsiteY6" fmla="*/ 212534 h 2051762"/>
                        <a:gd name="connsiteX7" fmla="*/ 697578 w 1170130"/>
                        <a:gd name="connsiteY7" fmla="*/ 212534 h 2051762"/>
                        <a:gd name="connsiteX8" fmla="*/ 697578 w 1170130"/>
                        <a:gd name="connsiteY8" fmla="*/ 597756 h 2051762"/>
                        <a:gd name="connsiteX9" fmla="*/ 1170130 w 1170130"/>
                        <a:gd name="connsiteY9" fmla="*/ 2051762 h 2051762"/>
                        <a:gd name="connsiteX10" fmla="*/ 0 w 1170130"/>
                        <a:gd name="connsiteY10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72553 w 1170130"/>
                        <a:gd name="connsiteY2" fmla="*/ 212532 h 2051760"/>
                        <a:gd name="connsiteX3" fmla="*/ 474000 w 1170130"/>
                        <a:gd name="connsiteY3" fmla="*/ 212532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97578 w 1170130"/>
                        <a:gd name="connsiteY7" fmla="*/ 212532 h 2051760"/>
                        <a:gd name="connsiteX8" fmla="*/ 656056 w 1170130"/>
                        <a:gd name="connsiteY8" fmla="*/ 583495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74000 w 1170130"/>
                        <a:gd name="connsiteY3" fmla="*/ 212534 h 2051762"/>
                        <a:gd name="connsiteX4" fmla="*/ 406393 w 1170130"/>
                        <a:gd name="connsiteY4" fmla="*/ 1 h 2051762"/>
                        <a:gd name="connsiteX5" fmla="*/ 767334 w 1170130"/>
                        <a:gd name="connsiteY5" fmla="*/ 7240 h 2051762"/>
                        <a:gd name="connsiteX6" fmla="*/ 696130 w 1170130"/>
                        <a:gd name="connsiteY6" fmla="*/ 212534 h 2051762"/>
                        <a:gd name="connsiteX7" fmla="*/ 658435 w 1170130"/>
                        <a:gd name="connsiteY7" fmla="*/ 208260 h 2051762"/>
                        <a:gd name="connsiteX8" fmla="*/ 656056 w 1170130"/>
                        <a:gd name="connsiteY8" fmla="*/ 583497 h 2051762"/>
                        <a:gd name="connsiteX9" fmla="*/ 1170130 w 1170130"/>
                        <a:gd name="connsiteY9" fmla="*/ 2051762 h 2051762"/>
                        <a:gd name="connsiteX10" fmla="*/ 0 w 1170130"/>
                        <a:gd name="connsiteY10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72553 w 1170130"/>
                        <a:gd name="connsiteY2" fmla="*/ 212532 h 2051760"/>
                        <a:gd name="connsiteX3" fmla="*/ 510758 w 1170130"/>
                        <a:gd name="connsiteY3" fmla="*/ 206824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58435 w 1170130"/>
                        <a:gd name="connsiteY7" fmla="*/ 208258 h 2051760"/>
                        <a:gd name="connsiteX8" fmla="*/ 656056 w 1170130"/>
                        <a:gd name="connsiteY8" fmla="*/ 583495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06393 w 1170130"/>
                        <a:gd name="connsiteY3" fmla="*/ 1 h 2051762"/>
                        <a:gd name="connsiteX4" fmla="*/ 767334 w 1170130"/>
                        <a:gd name="connsiteY4" fmla="*/ 7240 h 2051762"/>
                        <a:gd name="connsiteX5" fmla="*/ 696130 w 1170130"/>
                        <a:gd name="connsiteY5" fmla="*/ 212534 h 2051762"/>
                        <a:gd name="connsiteX6" fmla="*/ 658435 w 1170130"/>
                        <a:gd name="connsiteY6" fmla="*/ 208260 h 2051762"/>
                        <a:gd name="connsiteX7" fmla="*/ 656056 w 1170130"/>
                        <a:gd name="connsiteY7" fmla="*/ 583497 h 2051762"/>
                        <a:gd name="connsiteX8" fmla="*/ 1170130 w 1170130"/>
                        <a:gd name="connsiteY8" fmla="*/ 2051762 h 2051762"/>
                        <a:gd name="connsiteX9" fmla="*/ 0 w 1170130"/>
                        <a:gd name="connsiteY9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85889 w 1170130"/>
                        <a:gd name="connsiteY2" fmla="*/ 208518 h 2051760"/>
                        <a:gd name="connsiteX3" fmla="*/ 406393 w 1170130"/>
                        <a:gd name="connsiteY3" fmla="*/ -1 h 2051760"/>
                        <a:gd name="connsiteX4" fmla="*/ 767334 w 1170130"/>
                        <a:gd name="connsiteY4" fmla="*/ 7238 h 2051760"/>
                        <a:gd name="connsiteX5" fmla="*/ 696130 w 1170130"/>
                        <a:gd name="connsiteY5" fmla="*/ 212532 h 2051760"/>
                        <a:gd name="connsiteX6" fmla="*/ 658435 w 1170130"/>
                        <a:gd name="connsiteY6" fmla="*/ 208258 h 2051760"/>
                        <a:gd name="connsiteX7" fmla="*/ 656056 w 1170130"/>
                        <a:gd name="connsiteY7" fmla="*/ 583495 h 2051760"/>
                        <a:gd name="connsiteX8" fmla="*/ 1170130 w 1170130"/>
                        <a:gd name="connsiteY8" fmla="*/ 2051760 h 2051760"/>
                        <a:gd name="connsiteX9" fmla="*/ 0 w 1170130"/>
                        <a:gd name="connsiteY9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85889 w 1170130"/>
                        <a:gd name="connsiteY2" fmla="*/ 208520 h 2051762"/>
                        <a:gd name="connsiteX3" fmla="*/ 406393 w 1170130"/>
                        <a:gd name="connsiteY3" fmla="*/ 1 h 2051762"/>
                        <a:gd name="connsiteX4" fmla="*/ 767334 w 1170130"/>
                        <a:gd name="connsiteY4" fmla="*/ 7240 h 2051762"/>
                        <a:gd name="connsiteX5" fmla="*/ 696130 w 1170130"/>
                        <a:gd name="connsiteY5" fmla="*/ 212534 h 2051762"/>
                        <a:gd name="connsiteX6" fmla="*/ 656056 w 1170130"/>
                        <a:gd name="connsiteY6" fmla="*/ 583497 h 2051762"/>
                        <a:gd name="connsiteX7" fmla="*/ 1170130 w 1170130"/>
                        <a:gd name="connsiteY7" fmla="*/ 2051762 h 2051762"/>
                        <a:gd name="connsiteX8" fmla="*/ 0 w 1170130"/>
                        <a:gd name="connsiteY8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85889 w 1170130"/>
                        <a:gd name="connsiteY2" fmla="*/ 208518 h 2051760"/>
                        <a:gd name="connsiteX3" fmla="*/ 406393 w 1170130"/>
                        <a:gd name="connsiteY3" fmla="*/ -1 h 2051760"/>
                        <a:gd name="connsiteX4" fmla="*/ 767334 w 1170130"/>
                        <a:gd name="connsiteY4" fmla="*/ 7238 h 2051760"/>
                        <a:gd name="connsiteX5" fmla="*/ 656116 w 1170130"/>
                        <a:gd name="connsiteY5" fmla="*/ 224571 h 2051760"/>
                        <a:gd name="connsiteX6" fmla="*/ 656056 w 1170130"/>
                        <a:gd name="connsiteY6" fmla="*/ 583495 h 2051760"/>
                        <a:gd name="connsiteX7" fmla="*/ 1170130 w 1170130"/>
                        <a:gd name="connsiteY7" fmla="*/ 2051760 h 2051760"/>
                        <a:gd name="connsiteX8" fmla="*/ 0 w 1170130"/>
                        <a:gd name="connsiteY8" fmla="*/ 2051760 h 2051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70130" h="2051760">
                          <a:moveTo>
                            <a:pt x="0" y="2051760"/>
                          </a:moveTo>
                          <a:lnTo>
                            <a:pt x="499227" y="589725"/>
                          </a:lnTo>
                          <a:lnTo>
                            <a:pt x="485889" y="208518"/>
                          </a:lnTo>
                          <a:lnTo>
                            <a:pt x="406393" y="-1"/>
                          </a:lnTo>
                          <a:lnTo>
                            <a:pt x="767334" y="7238"/>
                          </a:lnTo>
                          <a:lnTo>
                            <a:pt x="656116" y="224571"/>
                          </a:lnTo>
                          <a:cubicBezTo>
                            <a:pt x="656096" y="344212"/>
                            <a:pt x="656076" y="463854"/>
                            <a:pt x="656056" y="583495"/>
                          </a:cubicBezTo>
                          <a:lnTo>
                            <a:pt x="1170130" y="2051760"/>
                          </a:lnTo>
                          <a:lnTo>
                            <a:pt x="0" y="205176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grpSp>
                  <p:nvGrpSpPr>
                    <p:cNvPr id="168" name="グループ化 167">
                      <a:extLst>
                        <a:ext uri="{FF2B5EF4-FFF2-40B4-BE49-F238E27FC236}">
                          <a16:creationId xmlns:a16="http://schemas.microsoft.com/office/drawing/2014/main" id="{75215BDA-AB41-4903-AB66-8F1F8232D24D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-3763599" y="6128134"/>
                      <a:ext cx="304892" cy="155728"/>
                      <a:chOff x="3610430" y="2438891"/>
                      <a:chExt cx="352460" cy="180025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175" name="四角形: 角を丸くする 174">
                        <a:extLst>
                          <a:ext uri="{FF2B5EF4-FFF2-40B4-BE49-F238E27FC236}">
                            <a16:creationId xmlns:a16="http://schemas.microsoft.com/office/drawing/2014/main" id="{EB5E7CDE-FDAD-441B-9682-F0AEAA1FA76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872880" y="2438891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76" name="四角形: 角を丸くする 175">
                        <a:extLst>
                          <a:ext uri="{FF2B5EF4-FFF2-40B4-BE49-F238E27FC236}">
                            <a16:creationId xmlns:a16="http://schemas.microsoft.com/office/drawing/2014/main" id="{A0450E35-A65B-4466-ADEC-BB60257D0B6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782392" y="2438893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77" name="四角形: 角を丸くする 176">
                        <a:extLst>
                          <a:ext uri="{FF2B5EF4-FFF2-40B4-BE49-F238E27FC236}">
                            <a16:creationId xmlns:a16="http://schemas.microsoft.com/office/drawing/2014/main" id="{EB92AAA1-EEB0-4141-A4A3-A25DD14A46D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691905" y="2438895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78" name="四角形: 角を丸くする 177">
                        <a:extLst>
                          <a:ext uri="{FF2B5EF4-FFF2-40B4-BE49-F238E27FC236}">
                            <a16:creationId xmlns:a16="http://schemas.microsoft.com/office/drawing/2014/main" id="{099240B6-2EF3-4E46-9E90-465668AFCA1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610430" y="2438891"/>
                        <a:ext cx="78616" cy="15701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</p:grpSp>
                <p:sp>
                  <p:nvSpPr>
                    <p:cNvPr id="169" name="四角形: 角を丸くする 168">
                      <a:extLst>
                        <a:ext uri="{FF2B5EF4-FFF2-40B4-BE49-F238E27FC236}">
                          <a16:creationId xmlns:a16="http://schemas.microsoft.com/office/drawing/2014/main" id="{8FD8C523-ED6D-412A-9A42-48A2A533F67F}"/>
                        </a:ext>
                      </a:extLst>
                    </p:cNvPr>
                    <p:cNvSpPr/>
                    <p:nvPr/>
                  </p:nvSpPr>
                  <p:spPr bwMode="auto">
                    <a:xfrm rot="20308572">
                      <a:off x="-3584831" y="6242346"/>
                      <a:ext cx="95978" cy="1889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grpSp>
                  <p:nvGrpSpPr>
                    <p:cNvPr id="170" name="グループ化 169">
                      <a:extLst>
                        <a:ext uri="{FF2B5EF4-FFF2-40B4-BE49-F238E27FC236}">
                          <a16:creationId xmlns:a16="http://schemas.microsoft.com/office/drawing/2014/main" id="{9AD32CA7-9FF9-4807-B8D5-8966207C48E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5329510" y="5172949"/>
                      <a:ext cx="593777" cy="1225999"/>
                      <a:chOff x="622960" y="3864145"/>
                      <a:chExt cx="763980" cy="1577423"/>
                    </a:xfrm>
                  </p:grpSpPr>
                  <p:sp>
                    <p:nvSpPr>
                      <p:cNvPr id="171" name="正方形/長方形 170">
                        <a:extLst>
                          <a:ext uri="{FF2B5EF4-FFF2-40B4-BE49-F238E27FC236}">
                            <a16:creationId xmlns:a16="http://schemas.microsoft.com/office/drawing/2014/main" id="{E7D840E9-BAFA-4C52-B2FB-E31A1D6095E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700000">
                        <a:off x="913473" y="4223275"/>
                        <a:ext cx="763980" cy="4572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72" name="正方形/長方形 171">
                        <a:extLst>
                          <a:ext uri="{FF2B5EF4-FFF2-40B4-BE49-F238E27FC236}">
                            <a16:creationId xmlns:a16="http://schemas.microsoft.com/office/drawing/2014/main" id="{533FE563-839B-4C0C-9BC5-44A39E0A7A2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622960" y="5395849"/>
                        <a:ext cx="763980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73" name="正方形/長方形 172">
                        <a:extLst>
                          <a:ext uri="{FF2B5EF4-FFF2-40B4-BE49-F238E27FC236}">
                            <a16:creationId xmlns:a16="http://schemas.microsoft.com/office/drawing/2014/main" id="{FE83D9E3-B986-4C77-AD0C-277236753CC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858256" y="5177338"/>
                        <a:ext cx="449065" cy="4717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74" name="正方形/長方形 173">
                        <a:extLst>
                          <a:ext uri="{FF2B5EF4-FFF2-40B4-BE49-F238E27FC236}">
                            <a16:creationId xmlns:a16="http://schemas.microsoft.com/office/drawing/2014/main" id="{75D83151-B797-423F-913F-E0A5D7B2724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885884" y="4387098"/>
                        <a:ext cx="449065" cy="4717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</p:grpSp>
              </p:grpSp>
            </p:grp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849ACAF8-378F-4FFA-8ECC-788AB892A1A2}"/>
                    </a:ext>
                  </a:extLst>
                </p:cNvPr>
                <p:cNvSpPr/>
                <p:nvPr/>
              </p:nvSpPr>
              <p:spPr>
                <a:xfrm rot="16200000">
                  <a:off x="8922054" y="4991037"/>
                  <a:ext cx="556260" cy="875886"/>
                </a:xfrm>
                <a:custGeom>
                  <a:avLst/>
                  <a:gdLst>
                    <a:gd name="connsiteX0" fmla="*/ 556260 w 556260"/>
                    <a:gd name="connsiteY0" fmla="*/ 0 h 875886"/>
                    <a:gd name="connsiteX1" fmla="*/ 556260 w 556260"/>
                    <a:gd name="connsiteY1" fmla="*/ 226664 h 875886"/>
                    <a:gd name="connsiteX2" fmla="*/ 226665 w 556260"/>
                    <a:gd name="connsiteY2" fmla="*/ 226664 h 875886"/>
                    <a:gd name="connsiteX3" fmla="*/ 226665 w 556260"/>
                    <a:gd name="connsiteY3" fmla="*/ 875886 h 875886"/>
                    <a:gd name="connsiteX4" fmla="*/ 0 w 556260"/>
                    <a:gd name="connsiteY4" fmla="*/ 875886 h 875886"/>
                    <a:gd name="connsiteX5" fmla="*/ 0 w 556260"/>
                    <a:gd name="connsiteY5" fmla="*/ 105565 h 875886"/>
                    <a:gd name="connsiteX6" fmla="*/ 105565 w 556260"/>
                    <a:gd name="connsiteY6" fmla="*/ 0 h 875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6260" h="875886">
                      <a:moveTo>
                        <a:pt x="556260" y="0"/>
                      </a:moveTo>
                      <a:lnTo>
                        <a:pt x="556260" y="226664"/>
                      </a:lnTo>
                      <a:lnTo>
                        <a:pt x="226665" y="226664"/>
                      </a:lnTo>
                      <a:lnTo>
                        <a:pt x="226665" y="875886"/>
                      </a:lnTo>
                      <a:lnTo>
                        <a:pt x="0" y="875886"/>
                      </a:lnTo>
                      <a:lnTo>
                        <a:pt x="0" y="105565"/>
                      </a:lnTo>
                      <a:cubicBezTo>
                        <a:pt x="0" y="47263"/>
                        <a:pt x="47263" y="0"/>
                        <a:pt x="105565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台形 145">
                  <a:extLst>
                    <a:ext uri="{FF2B5EF4-FFF2-40B4-BE49-F238E27FC236}">
                      <a16:creationId xmlns:a16="http://schemas.microsoft.com/office/drawing/2014/main" id="{60B2C4A2-7CB1-4556-9B4A-7A02CED82FB3}"/>
                    </a:ext>
                  </a:extLst>
                </p:cNvPr>
                <p:cNvSpPr/>
                <p:nvPr/>
              </p:nvSpPr>
              <p:spPr>
                <a:xfrm rot="10800000">
                  <a:off x="9563064" y="6627290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40287754-0C7B-4455-84D1-114E2F350ED5}"/>
                    </a:ext>
                  </a:extLst>
                </p:cNvPr>
                <p:cNvSpPr/>
                <p:nvPr/>
              </p:nvSpPr>
              <p:spPr>
                <a:xfrm>
                  <a:off x="9403730" y="712723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台形 147">
                  <a:extLst>
                    <a:ext uri="{FF2B5EF4-FFF2-40B4-BE49-F238E27FC236}">
                      <a16:creationId xmlns:a16="http://schemas.microsoft.com/office/drawing/2014/main" id="{7E4C547E-62D4-40E4-B4C0-895AB7C1D7B7}"/>
                    </a:ext>
                  </a:extLst>
                </p:cNvPr>
                <p:cNvSpPr/>
                <p:nvPr/>
              </p:nvSpPr>
              <p:spPr>
                <a:xfrm rot="10800000">
                  <a:off x="9631758" y="6667049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D6E209C2-5FBE-4DF8-923A-053DDE0FE611}"/>
                    </a:ext>
                  </a:extLst>
                </p:cNvPr>
                <p:cNvSpPr/>
                <p:nvPr/>
              </p:nvSpPr>
              <p:spPr>
                <a:xfrm>
                  <a:off x="9472425" y="7166989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8974AB46-2ECB-48B7-B4EB-E11788122CA3}"/>
                    </a:ext>
                  </a:extLst>
                </p:cNvPr>
                <p:cNvSpPr/>
                <p:nvPr/>
              </p:nvSpPr>
              <p:spPr>
                <a:xfrm rot="10800000">
                  <a:off x="9440935" y="6239935"/>
                  <a:ext cx="409370" cy="828679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1A4F15C8-1D4E-4373-9608-B57D81159BEE}"/>
                    </a:ext>
                  </a:extLst>
                </p:cNvPr>
                <p:cNvSpPr/>
                <p:nvPr/>
              </p:nvSpPr>
              <p:spPr>
                <a:xfrm rot="10800000">
                  <a:off x="9512373" y="6278035"/>
                  <a:ext cx="409370" cy="828679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台形 151">
                  <a:extLst>
                    <a:ext uri="{FF2B5EF4-FFF2-40B4-BE49-F238E27FC236}">
                      <a16:creationId xmlns:a16="http://schemas.microsoft.com/office/drawing/2014/main" id="{219DE90A-245B-4B30-B383-688AD691808E}"/>
                    </a:ext>
                  </a:extLst>
                </p:cNvPr>
                <p:cNvSpPr/>
                <p:nvPr/>
              </p:nvSpPr>
              <p:spPr>
                <a:xfrm>
                  <a:off x="9574208" y="5225669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四角形: 上の 2 つの角を丸める 152">
                  <a:extLst>
                    <a:ext uri="{FF2B5EF4-FFF2-40B4-BE49-F238E27FC236}">
                      <a16:creationId xmlns:a16="http://schemas.microsoft.com/office/drawing/2014/main" id="{6D07FCCD-E198-40B7-9D12-5254F2D431CE}"/>
                    </a:ext>
                  </a:extLst>
                </p:cNvPr>
                <p:cNvSpPr/>
                <p:nvPr/>
              </p:nvSpPr>
              <p:spPr>
                <a:xfrm>
                  <a:off x="9421808" y="5446683"/>
                  <a:ext cx="517944" cy="840881"/>
                </a:xfrm>
                <a:prstGeom prst="round2SameRect">
                  <a:avLst>
                    <a:gd name="adj1" fmla="val 44114"/>
                    <a:gd name="adj2" fmla="val 0"/>
                  </a:avLst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8EA525E4-87DA-4AE9-966E-B96F91FF29A4}"/>
                    </a:ext>
                  </a:extLst>
                </p:cNvPr>
                <p:cNvSpPr/>
                <p:nvPr/>
              </p:nvSpPr>
              <p:spPr>
                <a:xfrm rot="1800000">
                  <a:off x="9304692" y="4109433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1">
                  <a:extLst>
                    <a:ext uri="{FF2B5EF4-FFF2-40B4-BE49-F238E27FC236}">
                      <a16:creationId xmlns:a16="http://schemas.microsoft.com/office/drawing/2014/main" id="{17EE5765-93E5-4C4B-903A-E4346AFA2924}"/>
                    </a:ext>
                  </a:extLst>
                </p:cNvPr>
                <p:cNvSpPr/>
                <p:nvPr/>
              </p:nvSpPr>
              <p:spPr>
                <a:xfrm rot="1800000">
                  <a:off x="9143155" y="4501611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4EA605C2-7D16-47DC-AD83-6979BA007A0D}"/>
                    </a:ext>
                  </a:extLst>
                </p:cNvPr>
                <p:cNvSpPr/>
                <p:nvPr/>
              </p:nvSpPr>
              <p:spPr>
                <a:xfrm rot="1800000">
                  <a:off x="9210958" y="4172957"/>
                  <a:ext cx="1112808" cy="1204554"/>
                </a:xfrm>
                <a:custGeom>
                  <a:avLst/>
                  <a:gdLst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330870 w 1112808"/>
                    <a:gd name="connsiteY9" fmla="*/ 1159244 h 1204554"/>
                    <a:gd name="connsiteX10" fmla="*/ 409978 w 1112808"/>
                    <a:gd name="connsiteY10" fmla="*/ 973336 h 1204554"/>
                    <a:gd name="connsiteX11" fmla="*/ 168343 w 1112808"/>
                    <a:gd name="connsiteY11" fmla="*/ 859323 h 1204554"/>
                    <a:gd name="connsiteX12" fmla="*/ 95194 w 1112808"/>
                    <a:gd name="connsiteY12" fmla="*/ 892971 h 1204554"/>
                    <a:gd name="connsiteX13" fmla="*/ 67176 w 1112808"/>
                    <a:gd name="connsiteY13" fmla="*/ 920721 h 1204554"/>
                    <a:gd name="connsiteX14" fmla="*/ 42395 w 1112808"/>
                    <a:gd name="connsiteY14" fmla="*/ 875065 h 1204554"/>
                    <a:gd name="connsiteX15" fmla="*/ 0 w 1112808"/>
                    <a:gd name="connsiteY15" fmla="*/ 665076 h 1204554"/>
                    <a:gd name="connsiteX16" fmla="*/ 0 w 1112808"/>
                    <a:gd name="connsiteY16" fmla="*/ 539478 h 1204554"/>
                    <a:gd name="connsiteX17" fmla="*/ 237851 w 1112808"/>
                    <a:gd name="connsiteY17" fmla="*/ 92135 h 12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12808" h="1204554">
                      <a:moveTo>
                        <a:pt x="237851" y="92135"/>
                      </a:moveTo>
                      <a:cubicBezTo>
                        <a:pt x="323952" y="33966"/>
                        <a:pt x="427749" y="0"/>
                        <a:pt x="539478" y="0"/>
                      </a:cubicBezTo>
                      <a:lnTo>
                        <a:pt x="573330" y="0"/>
                      </a:lnTo>
                      <a:cubicBezTo>
                        <a:pt x="871275" y="0"/>
                        <a:pt x="1112808" y="241533"/>
                        <a:pt x="1112808" y="539478"/>
                      </a:cubicBezTo>
                      <a:lnTo>
                        <a:pt x="1112808" y="665076"/>
                      </a:lnTo>
                      <a:cubicBezTo>
                        <a:pt x="1112808" y="963021"/>
                        <a:pt x="871275" y="1204554"/>
                        <a:pt x="573330" y="1204554"/>
                      </a:cubicBezTo>
                      <a:lnTo>
                        <a:pt x="539478" y="1204554"/>
                      </a:lnTo>
                      <a:cubicBezTo>
                        <a:pt x="464992" y="1204554"/>
                        <a:pt x="394031" y="1189458"/>
                        <a:pt x="329489" y="1162159"/>
                      </a:cubicBezTo>
                      <a:lnTo>
                        <a:pt x="327580" y="1161123"/>
                      </a:lnTo>
                      <a:lnTo>
                        <a:pt x="330870" y="1159244"/>
                      </a:lnTo>
                      <a:cubicBezTo>
                        <a:pt x="394772" y="1114985"/>
                        <a:pt x="428489" y="1042421"/>
                        <a:pt x="409978" y="973336"/>
                      </a:cubicBezTo>
                      <a:cubicBezTo>
                        <a:pt x="385296" y="881223"/>
                        <a:pt x="277113" y="830178"/>
                        <a:pt x="168343" y="859323"/>
                      </a:cubicBezTo>
                      <a:cubicBezTo>
                        <a:pt x="141150" y="866609"/>
                        <a:pt x="116495" y="878217"/>
                        <a:pt x="95194" y="892971"/>
                      </a:cubicBezTo>
                      <a:lnTo>
                        <a:pt x="67176" y="920721"/>
                      </a:lnTo>
                      <a:lnTo>
                        <a:pt x="42395" y="875065"/>
                      </a:lnTo>
                      <a:cubicBezTo>
                        <a:pt x="15096" y="810523"/>
                        <a:pt x="0" y="739562"/>
                        <a:pt x="0" y="665076"/>
                      </a:cubicBezTo>
                      <a:lnTo>
                        <a:pt x="0" y="539478"/>
                      </a:lnTo>
                      <a:cubicBezTo>
                        <a:pt x="0" y="353262"/>
                        <a:pt x="94349" y="189083"/>
                        <a:pt x="237851" y="9213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月 156">
                  <a:extLst>
                    <a:ext uri="{FF2B5EF4-FFF2-40B4-BE49-F238E27FC236}">
                      <a16:creationId xmlns:a16="http://schemas.microsoft.com/office/drawing/2014/main" id="{4E65088D-5611-4DD5-98FB-4A1880F11002}"/>
                    </a:ext>
                  </a:extLst>
                </p:cNvPr>
                <p:cNvSpPr/>
                <p:nvPr/>
              </p:nvSpPr>
              <p:spPr>
                <a:xfrm rot="5400000">
                  <a:off x="9478594" y="4291217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861CDEA1-1151-4784-951A-42847E95003D}"/>
                    </a:ext>
                  </a:extLst>
                </p:cNvPr>
                <p:cNvSpPr/>
                <p:nvPr/>
              </p:nvSpPr>
              <p:spPr>
                <a:xfrm rot="16974948">
                  <a:off x="9444354" y="4412898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5F519882-4E1A-4081-8B0E-7DA6A04D8006}"/>
                    </a:ext>
                  </a:extLst>
                </p:cNvPr>
                <p:cNvSpPr/>
                <p:nvPr/>
              </p:nvSpPr>
              <p:spPr>
                <a:xfrm rot="1800000">
                  <a:off x="9328812" y="4425267"/>
                  <a:ext cx="184756" cy="2750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420FD2F5-8F36-45E9-A4B0-6471CD18DE0C}"/>
                    </a:ext>
                  </a:extLst>
                </p:cNvPr>
                <p:cNvSpPr/>
                <p:nvPr/>
              </p:nvSpPr>
              <p:spPr>
                <a:xfrm rot="3600000">
                  <a:off x="9530407" y="4248875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BC47A1D4-9B9B-450E-8152-7321BA6DC435}"/>
                    </a:ext>
                  </a:extLst>
                </p:cNvPr>
                <p:cNvSpPr/>
                <p:nvPr/>
              </p:nvSpPr>
              <p:spPr>
                <a:xfrm rot="20700000">
                  <a:off x="9429890" y="5444867"/>
                  <a:ext cx="383877" cy="145517"/>
                </a:xfrm>
                <a:custGeom>
                  <a:avLst/>
                  <a:gdLst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56905 w 383877"/>
                    <a:gd name="connsiteY6" fmla="*/ 144841 h 145517"/>
                    <a:gd name="connsiteX7" fmla="*/ 0 w 383877"/>
                    <a:gd name="connsiteY7" fmla="*/ 84846 h 145517"/>
                    <a:gd name="connsiteX8" fmla="*/ 194286 w 383877"/>
                    <a:gd name="connsiteY8" fmla="*/ 0 h 145517"/>
                    <a:gd name="connsiteX9" fmla="*/ 269911 w 383877"/>
                    <a:gd name="connsiteY9" fmla="*/ 6668 h 145517"/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0 w 383877"/>
                    <a:gd name="connsiteY6" fmla="*/ 84846 h 145517"/>
                    <a:gd name="connsiteX7" fmla="*/ 194286 w 383877"/>
                    <a:gd name="connsiteY7" fmla="*/ 0 h 145517"/>
                    <a:gd name="connsiteX8" fmla="*/ 269911 w 383877"/>
                    <a:gd name="connsiteY8" fmla="*/ 6668 h 145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877" h="145517">
                      <a:moveTo>
                        <a:pt x="269911" y="6668"/>
                      </a:moveTo>
                      <a:cubicBezTo>
                        <a:pt x="316399" y="15255"/>
                        <a:pt x="353641" y="31519"/>
                        <a:pt x="373304" y="51820"/>
                      </a:cubicBezTo>
                      <a:lnTo>
                        <a:pt x="383877" y="74690"/>
                      </a:lnTo>
                      <a:lnTo>
                        <a:pt x="303073" y="81717"/>
                      </a:lnTo>
                      <a:cubicBezTo>
                        <a:pt x="260232" y="88249"/>
                        <a:pt x="213806" y="97953"/>
                        <a:pt x="165792" y="110818"/>
                      </a:cubicBezTo>
                      <a:lnTo>
                        <a:pt x="59200" y="145517"/>
                      </a:lnTo>
                      <a:lnTo>
                        <a:pt x="0" y="84846"/>
                      </a:lnTo>
                      <a:cubicBezTo>
                        <a:pt x="0" y="37987"/>
                        <a:pt x="86985" y="0"/>
                        <a:pt x="194286" y="0"/>
                      </a:cubicBezTo>
                      <a:cubicBezTo>
                        <a:pt x="221111" y="0"/>
                        <a:pt x="246667" y="2374"/>
                        <a:pt x="269911" y="666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AE68A685-0518-4D26-AF4D-BBDFC765B203}"/>
                    </a:ext>
                  </a:extLst>
                </p:cNvPr>
                <p:cNvSpPr/>
                <p:nvPr/>
              </p:nvSpPr>
              <p:spPr>
                <a:xfrm rot="11359813">
                  <a:off x="9693746" y="4461878"/>
                  <a:ext cx="702615" cy="1158480"/>
                </a:xfrm>
                <a:custGeom>
                  <a:avLst/>
                  <a:gdLst>
                    <a:gd name="connsiteX0" fmla="*/ 537547 w 537547"/>
                    <a:gd name="connsiteY0" fmla="*/ 1159848 h 1159848"/>
                    <a:gd name="connsiteX1" fmla="*/ 444695 w 537547"/>
                    <a:gd name="connsiteY1" fmla="*/ 1060806 h 1159848"/>
                    <a:gd name="connsiteX2" fmla="*/ 438340 w 537547"/>
                    <a:gd name="connsiteY2" fmla="*/ 1042497 h 1159848"/>
                    <a:gd name="connsiteX3" fmla="*/ 444678 w 537547"/>
                    <a:gd name="connsiteY3" fmla="*/ 1159848 h 1159848"/>
                    <a:gd name="connsiteX4" fmla="*/ 351826 w 537547"/>
                    <a:gd name="connsiteY4" fmla="*/ 1060806 h 1159848"/>
                    <a:gd name="connsiteX5" fmla="*/ 345471 w 537547"/>
                    <a:gd name="connsiteY5" fmla="*/ 1042497 h 1159848"/>
                    <a:gd name="connsiteX6" fmla="*/ 351809 w 537547"/>
                    <a:gd name="connsiteY6" fmla="*/ 1159848 h 1159848"/>
                    <a:gd name="connsiteX7" fmla="*/ 287166 w 537547"/>
                    <a:gd name="connsiteY7" fmla="*/ 1114275 h 1159848"/>
                    <a:gd name="connsiteX8" fmla="*/ 252008 w 537547"/>
                    <a:gd name="connsiteY8" fmla="*/ 1031498 h 1159848"/>
                    <a:gd name="connsiteX9" fmla="*/ 258940 w 537547"/>
                    <a:gd name="connsiteY9" fmla="*/ 1159848 h 1159848"/>
                    <a:gd name="connsiteX10" fmla="*/ 194297 w 537547"/>
                    <a:gd name="connsiteY10" fmla="*/ 1114275 h 1159848"/>
                    <a:gd name="connsiteX11" fmla="*/ 159140 w 537547"/>
                    <a:gd name="connsiteY11" fmla="*/ 1031501 h 1159848"/>
                    <a:gd name="connsiteX12" fmla="*/ 166072 w 537547"/>
                    <a:gd name="connsiteY12" fmla="*/ 1159848 h 1159848"/>
                    <a:gd name="connsiteX13" fmla="*/ 0 w 537547"/>
                    <a:gd name="connsiteY13" fmla="*/ 579924 h 1159848"/>
                    <a:gd name="connsiteX14" fmla="*/ 166072 w 537547"/>
                    <a:gd name="connsiteY14" fmla="*/ 0 h 1159848"/>
                    <a:gd name="connsiteX15" fmla="*/ 159140 w 537547"/>
                    <a:gd name="connsiteY15" fmla="*/ 128347 h 1159848"/>
                    <a:gd name="connsiteX16" fmla="*/ 194297 w 537547"/>
                    <a:gd name="connsiteY16" fmla="*/ 45573 h 1159848"/>
                    <a:gd name="connsiteX17" fmla="*/ 258940 w 537547"/>
                    <a:gd name="connsiteY17" fmla="*/ 0 h 1159848"/>
                    <a:gd name="connsiteX18" fmla="*/ 252008 w 537547"/>
                    <a:gd name="connsiteY18" fmla="*/ 128350 h 1159848"/>
                    <a:gd name="connsiteX19" fmla="*/ 287166 w 537547"/>
                    <a:gd name="connsiteY19" fmla="*/ 45573 h 1159848"/>
                    <a:gd name="connsiteX20" fmla="*/ 351809 w 537547"/>
                    <a:gd name="connsiteY20" fmla="*/ 0 h 1159848"/>
                    <a:gd name="connsiteX21" fmla="*/ 345471 w 537547"/>
                    <a:gd name="connsiteY21" fmla="*/ 117352 h 1159848"/>
                    <a:gd name="connsiteX22" fmla="*/ 351826 w 537547"/>
                    <a:gd name="connsiteY22" fmla="*/ 99042 h 1159848"/>
                    <a:gd name="connsiteX23" fmla="*/ 444678 w 537547"/>
                    <a:gd name="connsiteY23" fmla="*/ 0 h 1159848"/>
                    <a:gd name="connsiteX24" fmla="*/ 438340 w 537547"/>
                    <a:gd name="connsiteY24" fmla="*/ 117352 h 1159848"/>
                    <a:gd name="connsiteX25" fmla="*/ 444695 w 537547"/>
                    <a:gd name="connsiteY25" fmla="*/ 99042 h 1159848"/>
                    <a:gd name="connsiteX26" fmla="*/ 537547 w 537547"/>
                    <a:gd name="connsiteY26" fmla="*/ 0 h 1159848"/>
                    <a:gd name="connsiteX27" fmla="*/ 537547 w 537547"/>
                    <a:gd name="connsiteY27" fmla="*/ 1159848 h 115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7547" h="1159848">
                      <a:moveTo>
                        <a:pt x="537547" y="1159848"/>
                      </a:moveTo>
                      <a:cubicBezTo>
                        <a:pt x="503152" y="1159848"/>
                        <a:pt x="471200" y="1123336"/>
                        <a:pt x="444695" y="1060806"/>
                      </a:cubicBezTo>
                      <a:lnTo>
                        <a:pt x="438340" y="1042497"/>
                      </a:lnTo>
                      <a:lnTo>
                        <a:pt x="444678" y="1159848"/>
                      </a:lnTo>
                      <a:cubicBezTo>
                        <a:pt x="410283" y="1159848"/>
                        <a:pt x="378331" y="1123336"/>
                        <a:pt x="351826" y="1060806"/>
                      </a:cubicBezTo>
                      <a:lnTo>
                        <a:pt x="345471" y="1042497"/>
                      </a:lnTo>
                      <a:lnTo>
                        <a:pt x="351809" y="1159848"/>
                      </a:lnTo>
                      <a:cubicBezTo>
                        <a:pt x="328879" y="1159848"/>
                        <a:pt x="307035" y="1143620"/>
                        <a:pt x="287166" y="1114275"/>
                      </a:cubicBezTo>
                      <a:lnTo>
                        <a:pt x="252008" y="1031498"/>
                      </a:lnTo>
                      <a:lnTo>
                        <a:pt x="258940" y="1159848"/>
                      </a:lnTo>
                      <a:cubicBezTo>
                        <a:pt x="236010" y="1159848"/>
                        <a:pt x="214166" y="1143620"/>
                        <a:pt x="194297" y="1114275"/>
                      </a:cubicBezTo>
                      <a:lnTo>
                        <a:pt x="159140" y="1031501"/>
                      </a:lnTo>
                      <a:lnTo>
                        <a:pt x="166072" y="1159848"/>
                      </a:lnTo>
                      <a:cubicBezTo>
                        <a:pt x="74353" y="1159848"/>
                        <a:pt x="0" y="900207"/>
                        <a:pt x="0" y="579924"/>
                      </a:cubicBezTo>
                      <a:cubicBezTo>
                        <a:pt x="0" y="259641"/>
                        <a:pt x="74353" y="0"/>
                        <a:pt x="166072" y="0"/>
                      </a:cubicBezTo>
                      <a:lnTo>
                        <a:pt x="159140" y="128347"/>
                      </a:lnTo>
                      <a:lnTo>
                        <a:pt x="194297" y="45573"/>
                      </a:lnTo>
                      <a:cubicBezTo>
                        <a:pt x="214166" y="16228"/>
                        <a:pt x="236010" y="0"/>
                        <a:pt x="258940" y="0"/>
                      </a:cubicBezTo>
                      <a:lnTo>
                        <a:pt x="252008" y="128350"/>
                      </a:lnTo>
                      <a:lnTo>
                        <a:pt x="287166" y="45573"/>
                      </a:lnTo>
                      <a:cubicBezTo>
                        <a:pt x="307035" y="16228"/>
                        <a:pt x="328879" y="0"/>
                        <a:pt x="351809" y="0"/>
                      </a:cubicBezTo>
                      <a:lnTo>
                        <a:pt x="345471" y="117352"/>
                      </a:lnTo>
                      <a:lnTo>
                        <a:pt x="351826" y="99042"/>
                      </a:lnTo>
                      <a:cubicBezTo>
                        <a:pt x="378331" y="36512"/>
                        <a:pt x="410283" y="0"/>
                        <a:pt x="444678" y="0"/>
                      </a:cubicBezTo>
                      <a:lnTo>
                        <a:pt x="438340" y="117352"/>
                      </a:lnTo>
                      <a:lnTo>
                        <a:pt x="444695" y="99042"/>
                      </a:lnTo>
                      <a:cubicBezTo>
                        <a:pt x="471200" y="36512"/>
                        <a:pt x="503152" y="0"/>
                        <a:pt x="537547" y="0"/>
                      </a:cubicBezTo>
                      <a:cubicBezTo>
                        <a:pt x="509868" y="380575"/>
                        <a:pt x="509868" y="779273"/>
                        <a:pt x="537547" y="115984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A581CB11-611E-4897-8C5A-9B1D2535B86A}"/>
                    </a:ext>
                  </a:extLst>
                </p:cNvPr>
                <p:cNvSpPr/>
                <p:nvPr/>
              </p:nvSpPr>
              <p:spPr>
                <a:xfrm>
                  <a:off x="9516091" y="5984166"/>
                  <a:ext cx="251692" cy="781825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  <a:gd name="connsiteX0" fmla="*/ 215681 w 426689"/>
                    <a:gd name="connsiteY0" fmla="*/ 1324102 h 1325439"/>
                    <a:gd name="connsiteX1" fmla="*/ 183374 w 426689"/>
                    <a:gd name="connsiteY1" fmla="*/ 1280184 h 1325439"/>
                    <a:gd name="connsiteX2" fmla="*/ 190569 w 426689"/>
                    <a:gd name="connsiteY2" fmla="*/ 1140944 h 1325439"/>
                    <a:gd name="connsiteX3" fmla="*/ 177908 w 426689"/>
                    <a:gd name="connsiteY3" fmla="*/ 1138165 h 1325439"/>
                    <a:gd name="connsiteX4" fmla="*/ 162898 w 426689"/>
                    <a:gd name="connsiteY4" fmla="*/ 1231326 h 1325439"/>
                    <a:gd name="connsiteX5" fmla="*/ 122461 w 426689"/>
                    <a:gd name="connsiteY5" fmla="*/ 1264136 h 1325439"/>
                    <a:gd name="connsiteX6" fmla="*/ 95133 w 426689"/>
                    <a:gd name="connsiteY6" fmla="*/ 1215588 h 1325439"/>
                    <a:gd name="connsiteX7" fmla="*/ 115359 w 426689"/>
                    <a:gd name="connsiteY7" fmla="*/ 1090059 h 1325439"/>
                    <a:gd name="connsiteX8" fmla="*/ 115185 w 426689"/>
                    <a:gd name="connsiteY8" fmla="*/ 1024013 h 1325439"/>
                    <a:gd name="connsiteX9" fmla="*/ 110896 w 426689"/>
                    <a:gd name="connsiteY9" fmla="*/ 1027941 h 1325439"/>
                    <a:gd name="connsiteX10" fmla="*/ 81713 w 426689"/>
                    <a:gd name="connsiteY10" fmla="*/ 1092652 h 1325439"/>
                    <a:gd name="connsiteX11" fmla="*/ 22783 w 426689"/>
                    <a:gd name="connsiteY11" fmla="*/ 1113699 h 1325439"/>
                    <a:gd name="connsiteX12" fmla="*/ 5252 w 426689"/>
                    <a:gd name="connsiteY12" fmla="*/ 1042950 h 1325439"/>
                    <a:gd name="connsiteX13" fmla="*/ 36010 w 426689"/>
                    <a:gd name="connsiteY13" fmla="*/ 974746 h 1325439"/>
                    <a:gd name="connsiteX14" fmla="*/ 47072 w 426689"/>
                    <a:gd name="connsiteY14" fmla="*/ 958833 h 1325439"/>
                    <a:gd name="connsiteX15" fmla="*/ 61737 w 426689"/>
                    <a:gd name="connsiteY15" fmla="*/ 938539 h 1325439"/>
                    <a:gd name="connsiteX16" fmla="*/ 134656 w 426689"/>
                    <a:gd name="connsiteY16" fmla="*/ 837957 h 1325439"/>
                    <a:gd name="connsiteX17" fmla="*/ 137960 w 426689"/>
                    <a:gd name="connsiteY17" fmla="*/ 834930 h 1325439"/>
                    <a:gd name="connsiteX18" fmla="*/ 150451 w 426689"/>
                    <a:gd name="connsiteY18" fmla="*/ 809376 h 1325439"/>
                    <a:gd name="connsiteX19" fmla="*/ 176367 w 426689"/>
                    <a:gd name="connsiteY19" fmla="*/ 785274 h 1325439"/>
                    <a:gd name="connsiteX20" fmla="*/ 132421 w 426689"/>
                    <a:gd name="connsiteY20" fmla="*/ 127710 h 1325439"/>
                    <a:gd name="connsiteX21" fmla="*/ 227950 w 426689"/>
                    <a:gd name="connsiteY21" fmla="*/ 29 h 1325439"/>
                    <a:gd name="connsiteX22" fmla="*/ 364486 w 426689"/>
                    <a:gd name="connsiteY22" fmla="*/ 119176 h 1325439"/>
                    <a:gd name="connsiteX23" fmla="*/ 333121 w 426689"/>
                    <a:gd name="connsiteY23" fmla="*/ 776898 h 1325439"/>
                    <a:gd name="connsiteX24" fmla="*/ 368044 w 426689"/>
                    <a:gd name="connsiteY24" fmla="*/ 809376 h 1325439"/>
                    <a:gd name="connsiteX25" fmla="*/ 403564 w 426689"/>
                    <a:gd name="connsiteY25" fmla="*/ 927663 h 1325439"/>
                    <a:gd name="connsiteX26" fmla="*/ 403564 w 426689"/>
                    <a:gd name="connsiteY26" fmla="*/ 1083674 h 1325439"/>
                    <a:gd name="connsiteX27" fmla="*/ 425819 w 426689"/>
                    <a:gd name="connsiteY27" fmla="*/ 1191620 h 1325439"/>
                    <a:gd name="connsiteX28" fmla="*/ 404277 w 426689"/>
                    <a:gd name="connsiteY28" fmla="*/ 1234496 h 1325439"/>
                    <a:gd name="connsiteX29" fmla="*/ 368565 w 426689"/>
                    <a:gd name="connsiteY29" fmla="*/ 1208634 h 1325439"/>
                    <a:gd name="connsiteX30" fmla="*/ 353193 w 426689"/>
                    <a:gd name="connsiteY30" fmla="*/ 1134069 h 1325439"/>
                    <a:gd name="connsiteX31" fmla="*/ 341370 w 426689"/>
                    <a:gd name="connsiteY31" fmla="*/ 1138673 h 1325439"/>
                    <a:gd name="connsiteX32" fmla="*/ 339358 w 426689"/>
                    <a:gd name="connsiteY32" fmla="*/ 1139073 h 1325439"/>
                    <a:gd name="connsiteX33" fmla="*/ 350052 w 426689"/>
                    <a:gd name="connsiteY33" fmla="*/ 1280252 h 1325439"/>
                    <a:gd name="connsiteX34" fmla="*/ 318810 w 426689"/>
                    <a:gd name="connsiteY34" fmla="*/ 1325267 h 1325439"/>
                    <a:gd name="connsiteX35" fmla="*/ 281315 w 426689"/>
                    <a:gd name="connsiteY35" fmla="*/ 1287757 h 1325439"/>
                    <a:gd name="connsiteX36" fmla="*/ 270706 w 426689"/>
                    <a:gd name="connsiteY36" fmla="*/ 1147703 h 1325439"/>
                    <a:gd name="connsiteX37" fmla="*/ 259334 w 426689"/>
                    <a:gd name="connsiteY37" fmla="*/ 1148470 h 1325439"/>
                    <a:gd name="connsiteX38" fmla="*/ 252263 w 426689"/>
                    <a:gd name="connsiteY38" fmla="*/ 1285314 h 1325439"/>
                    <a:gd name="connsiteX39" fmla="*/ 215681 w 426689"/>
                    <a:gd name="connsiteY39" fmla="*/ 1324102 h 1325439"/>
                    <a:gd name="connsiteX0" fmla="*/ 215681 w 426689"/>
                    <a:gd name="connsiteY0" fmla="*/ 1324088 h 1325425"/>
                    <a:gd name="connsiteX1" fmla="*/ 183374 w 426689"/>
                    <a:gd name="connsiteY1" fmla="*/ 1280170 h 1325425"/>
                    <a:gd name="connsiteX2" fmla="*/ 190569 w 426689"/>
                    <a:gd name="connsiteY2" fmla="*/ 1140930 h 1325425"/>
                    <a:gd name="connsiteX3" fmla="*/ 177908 w 426689"/>
                    <a:gd name="connsiteY3" fmla="*/ 1138151 h 1325425"/>
                    <a:gd name="connsiteX4" fmla="*/ 162898 w 426689"/>
                    <a:gd name="connsiteY4" fmla="*/ 1231312 h 1325425"/>
                    <a:gd name="connsiteX5" fmla="*/ 122461 w 426689"/>
                    <a:gd name="connsiteY5" fmla="*/ 1264122 h 1325425"/>
                    <a:gd name="connsiteX6" fmla="*/ 95133 w 426689"/>
                    <a:gd name="connsiteY6" fmla="*/ 1215574 h 1325425"/>
                    <a:gd name="connsiteX7" fmla="*/ 115359 w 426689"/>
                    <a:gd name="connsiteY7" fmla="*/ 1090045 h 1325425"/>
                    <a:gd name="connsiteX8" fmla="*/ 115185 w 426689"/>
                    <a:gd name="connsiteY8" fmla="*/ 1023999 h 1325425"/>
                    <a:gd name="connsiteX9" fmla="*/ 110896 w 426689"/>
                    <a:gd name="connsiteY9" fmla="*/ 1027927 h 1325425"/>
                    <a:gd name="connsiteX10" fmla="*/ 81713 w 426689"/>
                    <a:gd name="connsiteY10" fmla="*/ 1092638 h 1325425"/>
                    <a:gd name="connsiteX11" fmla="*/ 22783 w 426689"/>
                    <a:gd name="connsiteY11" fmla="*/ 1113685 h 1325425"/>
                    <a:gd name="connsiteX12" fmla="*/ 5252 w 426689"/>
                    <a:gd name="connsiteY12" fmla="*/ 1042936 h 1325425"/>
                    <a:gd name="connsiteX13" fmla="*/ 36010 w 426689"/>
                    <a:gd name="connsiteY13" fmla="*/ 974732 h 1325425"/>
                    <a:gd name="connsiteX14" fmla="*/ 47072 w 426689"/>
                    <a:gd name="connsiteY14" fmla="*/ 958819 h 1325425"/>
                    <a:gd name="connsiteX15" fmla="*/ 61737 w 426689"/>
                    <a:gd name="connsiteY15" fmla="*/ 938525 h 1325425"/>
                    <a:gd name="connsiteX16" fmla="*/ 134656 w 426689"/>
                    <a:gd name="connsiteY16" fmla="*/ 837943 h 1325425"/>
                    <a:gd name="connsiteX17" fmla="*/ 137960 w 426689"/>
                    <a:gd name="connsiteY17" fmla="*/ 834916 h 1325425"/>
                    <a:gd name="connsiteX18" fmla="*/ 150451 w 426689"/>
                    <a:gd name="connsiteY18" fmla="*/ 809362 h 1325425"/>
                    <a:gd name="connsiteX19" fmla="*/ 176367 w 426689"/>
                    <a:gd name="connsiteY19" fmla="*/ 785260 h 1325425"/>
                    <a:gd name="connsiteX20" fmla="*/ 105208 w 426689"/>
                    <a:gd name="connsiteY20" fmla="*/ 125335 h 1325425"/>
                    <a:gd name="connsiteX21" fmla="*/ 227950 w 426689"/>
                    <a:gd name="connsiteY21" fmla="*/ 15 h 1325425"/>
                    <a:gd name="connsiteX22" fmla="*/ 364486 w 426689"/>
                    <a:gd name="connsiteY22" fmla="*/ 119162 h 1325425"/>
                    <a:gd name="connsiteX23" fmla="*/ 333121 w 426689"/>
                    <a:gd name="connsiteY23" fmla="*/ 776884 h 1325425"/>
                    <a:gd name="connsiteX24" fmla="*/ 368044 w 426689"/>
                    <a:gd name="connsiteY24" fmla="*/ 809362 h 1325425"/>
                    <a:gd name="connsiteX25" fmla="*/ 403564 w 426689"/>
                    <a:gd name="connsiteY25" fmla="*/ 927649 h 1325425"/>
                    <a:gd name="connsiteX26" fmla="*/ 403564 w 426689"/>
                    <a:gd name="connsiteY26" fmla="*/ 1083660 h 1325425"/>
                    <a:gd name="connsiteX27" fmla="*/ 425819 w 426689"/>
                    <a:gd name="connsiteY27" fmla="*/ 1191606 h 1325425"/>
                    <a:gd name="connsiteX28" fmla="*/ 404277 w 426689"/>
                    <a:gd name="connsiteY28" fmla="*/ 1234482 h 1325425"/>
                    <a:gd name="connsiteX29" fmla="*/ 368565 w 426689"/>
                    <a:gd name="connsiteY29" fmla="*/ 1208620 h 1325425"/>
                    <a:gd name="connsiteX30" fmla="*/ 353193 w 426689"/>
                    <a:gd name="connsiteY30" fmla="*/ 1134055 h 1325425"/>
                    <a:gd name="connsiteX31" fmla="*/ 341370 w 426689"/>
                    <a:gd name="connsiteY31" fmla="*/ 1138659 h 1325425"/>
                    <a:gd name="connsiteX32" fmla="*/ 339358 w 426689"/>
                    <a:gd name="connsiteY32" fmla="*/ 1139059 h 1325425"/>
                    <a:gd name="connsiteX33" fmla="*/ 350052 w 426689"/>
                    <a:gd name="connsiteY33" fmla="*/ 1280238 h 1325425"/>
                    <a:gd name="connsiteX34" fmla="*/ 318810 w 426689"/>
                    <a:gd name="connsiteY34" fmla="*/ 1325253 h 1325425"/>
                    <a:gd name="connsiteX35" fmla="*/ 281315 w 426689"/>
                    <a:gd name="connsiteY35" fmla="*/ 1287743 h 1325425"/>
                    <a:gd name="connsiteX36" fmla="*/ 270706 w 426689"/>
                    <a:gd name="connsiteY36" fmla="*/ 1147689 h 1325425"/>
                    <a:gd name="connsiteX37" fmla="*/ 259334 w 426689"/>
                    <a:gd name="connsiteY37" fmla="*/ 1148456 h 1325425"/>
                    <a:gd name="connsiteX38" fmla="*/ 252263 w 426689"/>
                    <a:gd name="connsiteY38" fmla="*/ 1285300 h 1325425"/>
                    <a:gd name="connsiteX39" fmla="*/ 215681 w 426689"/>
                    <a:gd name="connsiteY39" fmla="*/ 1324088 h 1325425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411">
                      <a:moveTo>
                        <a:pt x="215681" y="1324074"/>
                      </a:moveTo>
                      <a:cubicBezTo>
                        <a:pt x="196659" y="1322657"/>
                        <a:pt x="182194" y="1302994"/>
                        <a:pt x="183374" y="1280156"/>
                      </a:cubicBezTo>
                      <a:lnTo>
                        <a:pt x="190569" y="1140916"/>
                      </a:lnTo>
                      <a:lnTo>
                        <a:pt x="177908" y="1138137"/>
                      </a:lnTo>
                      <a:lnTo>
                        <a:pt x="162898" y="1231298"/>
                      </a:lnTo>
                      <a:cubicBezTo>
                        <a:pt x="159279" y="1253764"/>
                        <a:pt x="141174" y="1268454"/>
                        <a:pt x="122461" y="1264108"/>
                      </a:cubicBezTo>
                      <a:cubicBezTo>
                        <a:pt x="103748" y="1259763"/>
                        <a:pt x="91513" y="1238026"/>
                        <a:pt x="95133" y="1215560"/>
                      </a:cubicBezTo>
                      <a:lnTo>
                        <a:pt x="115359" y="1090031"/>
                      </a:lnTo>
                      <a:lnTo>
                        <a:pt x="115185" y="1023985"/>
                      </a:lnTo>
                      <a:lnTo>
                        <a:pt x="110896" y="1027913"/>
                      </a:lnTo>
                      <a:lnTo>
                        <a:pt x="81713" y="1092624"/>
                      </a:lnTo>
                      <a:cubicBezTo>
                        <a:pt x="70281" y="1117973"/>
                        <a:pt x="43897" y="1127396"/>
                        <a:pt x="22783" y="1113671"/>
                      </a:cubicBezTo>
                      <a:cubicBezTo>
                        <a:pt x="1669" y="1099946"/>
                        <a:pt x="-6180" y="1068271"/>
                        <a:pt x="5252" y="1042922"/>
                      </a:cubicBezTo>
                      <a:lnTo>
                        <a:pt x="36010" y="974718"/>
                      </a:lnTo>
                      <a:cubicBezTo>
                        <a:pt x="38868" y="968380"/>
                        <a:pt x="42661" y="963038"/>
                        <a:pt x="47072" y="958805"/>
                      </a:cubicBezTo>
                      <a:lnTo>
                        <a:pt x="61737" y="938511"/>
                      </a:lnTo>
                      <a:lnTo>
                        <a:pt x="134656" y="837929"/>
                      </a:lnTo>
                      <a:lnTo>
                        <a:pt x="137960" y="834902"/>
                      </a:lnTo>
                      <a:lnTo>
                        <a:pt x="150451" y="809348"/>
                      </a:lnTo>
                      <a:lnTo>
                        <a:pt x="176367" y="785246"/>
                      </a:lnTo>
                      <a:lnTo>
                        <a:pt x="105208" y="125321"/>
                      </a:lnTo>
                      <a:cubicBezTo>
                        <a:pt x="102040" y="57414"/>
                        <a:pt x="156846" y="164"/>
                        <a:pt x="227950" y="1"/>
                      </a:cubicBezTo>
                      <a:cubicBezTo>
                        <a:pt x="299054" y="-162"/>
                        <a:pt x="374049" y="56185"/>
                        <a:pt x="377218" y="124091"/>
                      </a:cubicBezTo>
                      <a:lnTo>
                        <a:pt x="333121" y="776870"/>
                      </a:lnTo>
                      <a:lnTo>
                        <a:pt x="368044" y="809348"/>
                      </a:lnTo>
                      <a:cubicBezTo>
                        <a:pt x="389990" y="839621"/>
                        <a:pt x="403564" y="881441"/>
                        <a:pt x="403564" y="927635"/>
                      </a:cubicBezTo>
                      <a:lnTo>
                        <a:pt x="403564" y="1083646"/>
                      </a:lnTo>
                      <a:lnTo>
                        <a:pt x="425819" y="1191592"/>
                      </a:lnTo>
                      <a:cubicBezTo>
                        <a:pt x="429732" y="1210574"/>
                        <a:pt x="420087" y="1229770"/>
                        <a:pt x="404277" y="1234468"/>
                      </a:cubicBezTo>
                      <a:cubicBezTo>
                        <a:pt x="388467" y="1239166"/>
                        <a:pt x="372478" y="1227587"/>
                        <a:pt x="368565" y="1208606"/>
                      </a:cubicBezTo>
                      <a:lnTo>
                        <a:pt x="353193" y="1134041"/>
                      </a:lnTo>
                      <a:lnTo>
                        <a:pt x="341370" y="1138645"/>
                      </a:lnTo>
                      <a:lnTo>
                        <a:pt x="339358" y="1139045"/>
                      </a:lnTo>
                      <a:lnTo>
                        <a:pt x="350052" y="1280224"/>
                      </a:lnTo>
                      <a:cubicBezTo>
                        <a:pt x="351778" y="1303012"/>
                        <a:pt x="337791" y="1323166"/>
                        <a:pt x="318810" y="1325239"/>
                      </a:cubicBezTo>
                      <a:cubicBezTo>
                        <a:pt x="299828" y="1327311"/>
                        <a:pt x="283041" y="1310518"/>
                        <a:pt x="281315" y="1287729"/>
                      </a:cubicBezTo>
                      <a:lnTo>
                        <a:pt x="270706" y="1147675"/>
                      </a:lnTo>
                      <a:lnTo>
                        <a:pt x="259334" y="1148442"/>
                      </a:lnTo>
                      <a:lnTo>
                        <a:pt x="252263" y="1285286"/>
                      </a:lnTo>
                      <a:cubicBezTo>
                        <a:pt x="251083" y="1308125"/>
                        <a:pt x="234705" y="1325491"/>
                        <a:pt x="215681" y="1324074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4" name="台形 227">
                  <a:extLst>
                    <a:ext uri="{FF2B5EF4-FFF2-40B4-BE49-F238E27FC236}">
                      <a16:creationId xmlns:a16="http://schemas.microsoft.com/office/drawing/2014/main" id="{8486168E-A965-411C-81AE-80001F18F789}"/>
                    </a:ext>
                  </a:extLst>
                </p:cNvPr>
                <p:cNvSpPr/>
                <p:nvPr/>
              </p:nvSpPr>
              <p:spPr>
                <a:xfrm rot="10800000">
                  <a:off x="9523994" y="5637891"/>
                  <a:ext cx="285836" cy="781824"/>
                </a:xfrm>
                <a:custGeom>
                  <a:avLst/>
                  <a:gdLst>
                    <a:gd name="connsiteX0" fmla="*/ 0 w 285836"/>
                    <a:gd name="connsiteY0" fmla="*/ 860477 h 860477"/>
                    <a:gd name="connsiteX1" fmla="*/ 58759 w 285836"/>
                    <a:gd name="connsiteY1" fmla="*/ 0 h 860477"/>
                    <a:gd name="connsiteX2" fmla="*/ 227077 w 285836"/>
                    <a:gd name="connsiteY2" fmla="*/ 0 h 860477"/>
                    <a:gd name="connsiteX3" fmla="*/ 285836 w 285836"/>
                    <a:gd name="connsiteY3" fmla="*/ 860477 h 860477"/>
                    <a:gd name="connsiteX4" fmla="*/ 0 w 285836"/>
                    <a:gd name="connsiteY4" fmla="*/ 860477 h 860477"/>
                    <a:gd name="connsiteX0" fmla="*/ 0 w 285836"/>
                    <a:gd name="connsiteY0" fmla="*/ 860477 h 951917"/>
                    <a:gd name="connsiteX1" fmla="*/ 58759 w 285836"/>
                    <a:gd name="connsiteY1" fmla="*/ 0 h 951917"/>
                    <a:gd name="connsiteX2" fmla="*/ 227077 w 285836"/>
                    <a:gd name="connsiteY2" fmla="*/ 0 h 951917"/>
                    <a:gd name="connsiteX3" fmla="*/ 285836 w 285836"/>
                    <a:gd name="connsiteY3" fmla="*/ 860477 h 951917"/>
                    <a:gd name="connsiteX4" fmla="*/ 91440 w 285836"/>
                    <a:gd name="connsiteY4" fmla="*/ 951917 h 951917"/>
                    <a:gd name="connsiteX0" fmla="*/ 0 w 285836"/>
                    <a:gd name="connsiteY0" fmla="*/ 860477 h 860477"/>
                    <a:gd name="connsiteX1" fmla="*/ 58759 w 285836"/>
                    <a:gd name="connsiteY1" fmla="*/ 0 h 860477"/>
                    <a:gd name="connsiteX2" fmla="*/ 227077 w 285836"/>
                    <a:gd name="connsiteY2" fmla="*/ 0 h 860477"/>
                    <a:gd name="connsiteX3" fmla="*/ 285836 w 285836"/>
                    <a:gd name="connsiteY3" fmla="*/ 860477 h 860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5836" h="860477">
                      <a:moveTo>
                        <a:pt x="0" y="860477"/>
                      </a:moveTo>
                      <a:lnTo>
                        <a:pt x="58759" y="0"/>
                      </a:lnTo>
                      <a:lnTo>
                        <a:pt x="227077" y="0"/>
                      </a:lnTo>
                      <a:lnTo>
                        <a:pt x="285836" y="860477"/>
                      </a:lnTo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0073BAA0-D26D-4509-A801-D2F3DD8D6B59}"/>
                  </a:ext>
                </a:extLst>
              </p:cNvPr>
              <p:cNvSpPr/>
              <p:nvPr/>
            </p:nvSpPr>
            <p:spPr>
              <a:xfrm rot="17100000">
                <a:off x="9339825" y="4495005"/>
                <a:ext cx="146845" cy="138003"/>
              </a:xfrm>
              <a:custGeom>
                <a:avLst/>
                <a:gdLst>
                  <a:gd name="connsiteX0" fmla="*/ 518291 w 518291"/>
                  <a:gd name="connsiteY0" fmla="*/ 421052 h 487083"/>
                  <a:gd name="connsiteX1" fmla="*/ 403921 w 518291"/>
                  <a:gd name="connsiteY1" fmla="*/ 487083 h 487083"/>
                  <a:gd name="connsiteX2" fmla="*/ 253040 w 518291"/>
                  <a:gd name="connsiteY2" fmla="*/ 122823 h 487083"/>
                  <a:gd name="connsiteX3" fmla="*/ 112804 w 518291"/>
                  <a:gd name="connsiteY3" fmla="*/ 461384 h 487083"/>
                  <a:gd name="connsiteX4" fmla="*/ 0 w 518291"/>
                  <a:gd name="connsiteY4" fmla="*/ 396256 h 487083"/>
                  <a:gd name="connsiteX5" fmla="*/ 195172 w 518291"/>
                  <a:gd name="connsiteY5" fmla="*/ 0 h 487083"/>
                  <a:gd name="connsiteX6" fmla="*/ 310906 w 518291"/>
                  <a:gd name="connsiteY6" fmla="*/ 0 h 487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8291" h="487083">
                    <a:moveTo>
                      <a:pt x="518291" y="421052"/>
                    </a:moveTo>
                    <a:lnTo>
                      <a:pt x="403921" y="487083"/>
                    </a:lnTo>
                    <a:lnTo>
                      <a:pt x="253040" y="122823"/>
                    </a:lnTo>
                    <a:lnTo>
                      <a:pt x="112804" y="461384"/>
                    </a:lnTo>
                    <a:lnTo>
                      <a:pt x="0" y="396256"/>
                    </a:lnTo>
                    <a:lnTo>
                      <a:pt x="195172" y="0"/>
                    </a:lnTo>
                    <a:lnTo>
                      <a:pt x="310906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3C979D35-7855-41B5-97C6-59F3A171021F}"/>
                </a:ext>
              </a:extLst>
            </p:cNvPr>
            <p:cNvGrpSpPr/>
            <p:nvPr/>
          </p:nvGrpSpPr>
          <p:grpSpPr>
            <a:xfrm>
              <a:off x="9382673" y="4416869"/>
              <a:ext cx="1150787" cy="796671"/>
              <a:chOff x="-3411168" y="4474813"/>
              <a:chExt cx="1150787" cy="796671"/>
            </a:xfrm>
          </p:grpSpPr>
          <p:sp>
            <p:nvSpPr>
              <p:cNvPr id="138" name="四角形: 角を丸くする 95">
                <a:extLst>
                  <a:ext uri="{FF2B5EF4-FFF2-40B4-BE49-F238E27FC236}">
                    <a16:creationId xmlns:a16="http://schemas.microsoft.com/office/drawing/2014/main" id="{4792E106-CCA9-482E-B599-7B0023257A3E}"/>
                  </a:ext>
                </a:extLst>
              </p:cNvPr>
              <p:cNvSpPr/>
              <p:nvPr/>
            </p:nvSpPr>
            <p:spPr bwMode="auto">
              <a:xfrm rot="1800000">
                <a:off x="-3411168" y="4474813"/>
                <a:ext cx="1115901" cy="150477"/>
              </a:xfrm>
              <a:custGeom>
                <a:avLst/>
                <a:gdLst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090821 w 1115901"/>
                  <a:gd name="connsiteY2" fmla="*/ 0 h 150477"/>
                  <a:gd name="connsiteX3" fmla="*/ 1115901 w 1115901"/>
                  <a:gd name="connsiteY3" fmla="*/ 25080 h 150477"/>
                  <a:gd name="connsiteX4" fmla="*/ 1115901 w 1115901"/>
                  <a:gd name="connsiteY4" fmla="*/ 125397 h 150477"/>
                  <a:gd name="connsiteX5" fmla="*/ 1090821 w 1115901"/>
                  <a:gd name="connsiteY5" fmla="*/ 150477 h 150477"/>
                  <a:gd name="connsiteX6" fmla="*/ 25080 w 1115901"/>
                  <a:gd name="connsiteY6" fmla="*/ 150477 h 150477"/>
                  <a:gd name="connsiteX7" fmla="*/ 0 w 1115901"/>
                  <a:gd name="connsiteY7" fmla="*/ 125397 h 150477"/>
                  <a:gd name="connsiteX8" fmla="*/ 0 w 1115901"/>
                  <a:gd name="connsiteY8" fmla="*/ 25080 h 150477"/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115901 w 1115901"/>
                  <a:gd name="connsiteY2" fmla="*/ 25080 h 150477"/>
                  <a:gd name="connsiteX3" fmla="*/ 1115901 w 1115901"/>
                  <a:gd name="connsiteY3" fmla="*/ 125397 h 150477"/>
                  <a:gd name="connsiteX4" fmla="*/ 1090821 w 1115901"/>
                  <a:gd name="connsiteY4" fmla="*/ 150477 h 150477"/>
                  <a:gd name="connsiteX5" fmla="*/ 25080 w 1115901"/>
                  <a:gd name="connsiteY5" fmla="*/ 150477 h 150477"/>
                  <a:gd name="connsiteX6" fmla="*/ 0 w 1115901"/>
                  <a:gd name="connsiteY6" fmla="*/ 125397 h 150477"/>
                  <a:gd name="connsiteX7" fmla="*/ 0 w 1115901"/>
                  <a:gd name="connsiteY7" fmla="*/ 25080 h 150477"/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115901 w 1115901"/>
                  <a:gd name="connsiteY2" fmla="*/ 25080 h 150477"/>
                  <a:gd name="connsiteX3" fmla="*/ 1115901 w 1115901"/>
                  <a:gd name="connsiteY3" fmla="*/ 125397 h 150477"/>
                  <a:gd name="connsiteX4" fmla="*/ 25080 w 1115901"/>
                  <a:gd name="connsiteY4" fmla="*/ 150477 h 150477"/>
                  <a:gd name="connsiteX5" fmla="*/ 0 w 1115901"/>
                  <a:gd name="connsiteY5" fmla="*/ 125397 h 150477"/>
                  <a:gd name="connsiteX6" fmla="*/ 0 w 1115901"/>
                  <a:gd name="connsiteY6" fmla="*/ 25080 h 15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15901" h="150477">
                    <a:moveTo>
                      <a:pt x="0" y="25080"/>
                    </a:moveTo>
                    <a:cubicBezTo>
                      <a:pt x="0" y="11229"/>
                      <a:pt x="11229" y="0"/>
                      <a:pt x="25080" y="0"/>
                    </a:cubicBezTo>
                    <a:lnTo>
                      <a:pt x="1115901" y="25080"/>
                    </a:lnTo>
                    <a:lnTo>
                      <a:pt x="1115901" y="125397"/>
                    </a:lnTo>
                    <a:cubicBezTo>
                      <a:pt x="934098" y="146296"/>
                      <a:pt x="211063" y="150477"/>
                      <a:pt x="25080" y="150477"/>
                    </a:cubicBezTo>
                    <a:cubicBezTo>
                      <a:pt x="11229" y="150477"/>
                      <a:pt x="0" y="139248"/>
                      <a:pt x="0" y="125397"/>
                    </a:cubicBezTo>
                    <a:lnTo>
                      <a:pt x="0" y="2508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CF96ED5A-E908-4045-A519-0B486E60E1F0}"/>
                  </a:ext>
                </a:extLst>
              </p:cNvPr>
              <p:cNvSpPr/>
              <p:nvPr/>
            </p:nvSpPr>
            <p:spPr>
              <a:xfrm>
                <a:off x="-2455158" y="4863912"/>
                <a:ext cx="115588" cy="407572"/>
              </a:xfrm>
              <a:custGeom>
                <a:avLst/>
                <a:gdLst>
                  <a:gd name="connsiteX0" fmla="*/ 52427 w 143016"/>
                  <a:gd name="connsiteY0" fmla="*/ 0 h 280987"/>
                  <a:gd name="connsiteX1" fmla="*/ 90589 w 143016"/>
                  <a:gd name="connsiteY1" fmla="*/ 0 h 280987"/>
                  <a:gd name="connsiteX2" fmla="*/ 143016 w 143016"/>
                  <a:gd name="connsiteY2" fmla="*/ 280987 h 280987"/>
                  <a:gd name="connsiteX3" fmla="*/ 0 w 143016"/>
                  <a:gd name="connsiteY3" fmla="*/ 280987 h 2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016" h="280987">
                    <a:moveTo>
                      <a:pt x="52427" y="0"/>
                    </a:moveTo>
                    <a:lnTo>
                      <a:pt x="90589" y="0"/>
                    </a:lnTo>
                    <a:lnTo>
                      <a:pt x="143016" y="280987"/>
                    </a:lnTo>
                    <a:lnTo>
                      <a:pt x="0" y="280987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06D87198-8178-4A80-9E57-75F133DE93FF}"/>
                  </a:ext>
                </a:extLst>
              </p:cNvPr>
              <p:cNvSpPr/>
              <p:nvPr/>
            </p:nvSpPr>
            <p:spPr>
              <a:xfrm rot="19800000">
                <a:off x="-2375969" y="4839426"/>
                <a:ext cx="115588" cy="343819"/>
              </a:xfrm>
              <a:custGeom>
                <a:avLst/>
                <a:gdLst>
                  <a:gd name="connsiteX0" fmla="*/ 52427 w 143016"/>
                  <a:gd name="connsiteY0" fmla="*/ 0 h 280987"/>
                  <a:gd name="connsiteX1" fmla="*/ 90589 w 143016"/>
                  <a:gd name="connsiteY1" fmla="*/ 0 h 280987"/>
                  <a:gd name="connsiteX2" fmla="*/ 143016 w 143016"/>
                  <a:gd name="connsiteY2" fmla="*/ 280987 h 280987"/>
                  <a:gd name="connsiteX3" fmla="*/ 0 w 143016"/>
                  <a:gd name="connsiteY3" fmla="*/ 280987 h 2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016" h="280987">
                    <a:moveTo>
                      <a:pt x="52427" y="0"/>
                    </a:moveTo>
                    <a:lnTo>
                      <a:pt x="90589" y="0"/>
                    </a:lnTo>
                    <a:lnTo>
                      <a:pt x="143016" y="280987"/>
                    </a:lnTo>
                    <a:lnTo>
                      <a:pt x="0" y="280987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0E1CB3D3-F1AE-4AF9-90FD-13E445F4CE5E}"/>
                  </a:ext>
                </a:extLst>
              </p:cNvPr>
              <p:cNvSpPr/>
              <p:nvPr/>
            </p:nvSpPr>
            <p:spPr>
              <a:xfrm rot="1800000">
                <a:off x="-2445670" y="4759401"/>
                <a:ext cx="140481" cy="139301"/>
              </a:xfrm>
              <a:prstGeom prst="roundRect">
                <a:avLst>
                  <a:gd name="adj" fmla="val 32421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B2BC3E0A-899B-4088-9B6D-A6C87884DF2F}"/>
              </a:ext>
            </a:extLst>
          </p:cNvPr>
          <p:cNvGrpSpPr/>
          <p:nvPr/>
        </p:nvGrpSpPr>
        <p:grpSpPr>
          <a:xfrm>
            <a:off x="6687502" y="3806056"/>
            <a:ext cx="2402046" cy="2488232"/>
            <a:chOff x="10107644" y="3835542"/>
            <a:chExt cx="3382376" cy="3503736"/>
          </a:xfrm>
        </p:grpSpPr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520A011A-9607-4D7F-AEC2-570D9C3FBB52}"/>
                </a:ext>
              </a:extLst>
            </p:cNvPr>
            <p:cNvGrpSpPr/>
            <p:nvPr/>
          </p:nvGrpSpPr>
          <p:grpSpPr>
            <a:xfrm>
              <a:off x="10107644" y="3835542"/>
              <a:ext cx="3288132" cy="3503736"/>
              <a:chOff x="10107644" y="3835542"/>
              <a:chExt cx="3288132" cy="3503736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8877FBD3-1E9A-455B-99D1-6DE7D43CC734}"/>
                  </a:ext>
                </a:extLst>
              </p:cNvPr>
              <p:cNvGrpSpPr/>
              <p:nvPr/>
            </p:nvGrpSpPr>
            <p:grpSpPr>
              <a:xfrm>
                <a:off x="10107644" y="3835542"/>
                <a:ext cx="3288132" cy="3503736"/>
                <a:chOff x="10107644" y="3835542"/>
                <a:chExt cx="3288132" cy="3503736"/>
              </a:xfrm>
            </p:grpSpPr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20824F2C-294F-415C-B526-0C48F894054C}"/>
                    </a:ext>
                  </a:extLst>
                </p:cNvPr>
                <p:cNvGrpSpPr/>
                <p:nvPr/>
              </p:nvGrpSpPr>
              <p:grpSpPr>
                <a:xfrm>
                  <a:off x="10107644" y="3835542"/>
                  <a:ext cx="2351081" cy="1891278"/>
                  <a:chOff x="-3652395" y="4119694"/>
                  <a:chExt cx="2351081" cy="1891278"/>
                </a:xfrm>
              </p:grpSpPr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E45460FA-62A6-4BB0-AFEF-AFA9F47BD47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-2201065" y="5298780"/>
                    <a:ext cx="899751" cy="712192"/>
                  </a:xfrm>
                  <a:custGeom>
                    <a:avLst/>
                    <a:gdLst>
                      <a:gd name="connsiteX0" fmla="*/ 25316 w 899751"/>
                      <a:gd name="connsiteY0" fmla="*/ 0 h 712192"/>
                      <a:gd name="connsiteX1" fmla="*/ 260630 w 899751"/>
                      <a:gd name="connsiteY1" fmla="*/ 0 h 712192"/>
                      <a:gd name="connsiteX2" fmla="*/ 285946 w 899751"/>
                      <a:gd name="connsiteY2" fmla="*/ 25316 h 712192"/>
                      <a:gd name="connsiteX3" fmla="*/ 285946 w 899751"/>
                      <a:gd name="connsiteY3" fmla="*/ 75947 h 712192"/>
                      <a:gd name="connsiteX4" fmla="*/ 239561 w 899751"/>
                      <a:gd name="connsiteY4" fmla="*/ 145926 h 712192"/>
                      <a:gd name="connsiteX5" fmla="*/ 226597 w 899751"/>
                      <a:gd name="connsiteY5" fmla="*/ 148543 h 712192"/>
                      <a:gd name="connsiteX6" fmla="*/ 331298 w 899751"/>
                      <a:gd name="connsiteY6" fmla="*/ 539292 h 712192"/>
                      <a:gd name="connsiteX7" fmla="*/ 857866 w 899751"/>
                      <a:gd name="connsiteY7" fmla="*/ 398198 h 712192"/>
                      <a:gd name="connsiteX8" fmla="*/ 899751 w 899751"/>
                      <a:gd name="connsiteY8" fmla="*/ 554517 h 712192"/>
                      <a:gd name="connsiteX9" fmla="*/ 325733 w 899751"/>
                      <a:gd name="connsiteY9" fmla="*/ 708324 h 712192"/>
                      <a:gd name="connsiteX10" fmla="*/ 187693 w 899751"/>
                      <a:gd name="connsiteY10" fmla="*/ 628627 h 712192"/>
                      <a:gd name="connsiteX11" fmla="*/ 59039 w 899751"/>
                      <a:gd name="connsiteY11" fmla="*/ 148480 h 712192"/>
                      <a:gd name="connsiteX12" fmla="*/ 46385 w 899751"/>
                      <a:gd name="connsiteY12" fmla="*/ 145926 h 712192"/>
                      <a:gd name="connsiteX13" fmla="*/ 0 w 899751"/>
                      <a:gd name="connsiteY13" fmla="*/ 75947 h 712192"/>
                      <a:gd name="connsiteX14" fmla="*/ 0 w 899751"/>
                      <a:gd name="connsiteY14" fmla="*/ 25316 h 712192"/>
                      <a:gd name="connsiteX15" fmla="*/ 25316 w 899751"/>
                      <a:gd name="connsiteY15" fmla="*/ 0 h 712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99751" h="712192">
                        <a:moveTo>
                          <a:pt x="25316" y="0"/>
                        </a:moveTo>
                        <a:lnTo>
                          <a:pt x="260630" y="0"/>
                        </a:lnTo>
                        <a:cubicBezTo>
                          <a:pt x="274612" y="0"/>
                          <a:pt x="285946" y="11334"/>
                          <a:pt x="285946" y="25316"/>
                        </a:cubicBezTo>
                        <a:lnTo>
                          <a:pt x="285946" y="75947"/>
                        </a:lnTo>
                        <a:cubicBezTo>
                          <a:pt x="285946" y="107405"/>
                          <a:pt x="266820" y="134396"/>
                          <a:pt x="239561" y="145926"/>
                        </a:cubicBezTo>
                        <a:lnTo>
                          <a:pt x="226597" y="148543"/>
                        </a:lnTo>
                        <a:lnTo>
                          <a:pt x="331298" y="539292"/>
                        </a:lnTo>
                        <a:lnTo>
                          <a:pt x="857866" y="398198"/>
                        </a:lnTo>
                        <a:lnTo>
                          <a:pt x="899751" y="554517"/>
                        </a:lnTo>
                        <a:lnTo>
                          <a:pt x="325733" y="708324"/>
                        </a:lnTo>
                        <a:cubicBezTo>
                          <a:pt x="265607" y="724435"/>
                          <a:pt x="203804" y="688753"/>
                          <a:pt x="187693" y="628627"/>
                        </a:cubicBezTo>
                        <a:lnTo>
                          <a:pt x="59039" y="148480"/>
                        </a:lnTo>
                        <a:lnTo>
                          <a:pt x="46385" y="145926"/>
                        </a:lnTo>
                        <a:cubicBezTo>
                          <a:pt x="19126" y="134396"/>
                          <a:pt x="0" y="107405"/>
                          <a:pt x="0" y="75947"/>
                        </a:cubicBezTo>
                        <a:lnTo>
                          <a:pt x="0" y="25316"/>
                        </a:lnTo>
                        <a:cubicBezTo>
                          <a:pt x="0" y="11334"/>
                          <a:pt x="11334" y="0"/>
                          <a:pt x="25316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210" name="グループ化 209">
                    <a:extLst>
                      <a:ext uri="{FF2B5EF4-FFF2-40B4-BE49-F238E27FC236}">
                        <a16:creationId xmlns:a16="http://schemas.microsoft.com/office/drawing/2014/main" id="{C7985301-1676-40DE-8CCD-6FB5B7AF5DEA}"/>
                      </a:ext>
                    </a:extLst>
                  </p:cNvPr>
                  <p:cNvGrpSpPr/>
                  <p:nvPr/>
                </p:nvGrpSpPr>
                <p:grpSpPr>
                  <a:xfrm>
                    <a:off x="-3652395" y="4119694"/>
                    <a:ext cx="1973302" cy="1405396"/>
                    <a:chOff x="-5329510" y="5172949"/>
                    <a:chExt cx="1973302" cy="1405396"/>
                  </a:xfrm>
                </p:grpSpPr>
                <p:sp>
                  <p:nvSpPr>
                    <p:cNvPr id="211" name="フリーフォーム: 図形 210">
                      <a:extLst>
                        <a:ext uri="{FF2B5EF4-FFF2-40B4-BE49-F238E27FC236}">
                          <a16:creationId xmlns:a16="http://schemas.microsoft.com/office/drawing/2014/main" id="{B50B1076-E5E4-453C-BDD2-2DF9D6F2E3F2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-4390050" y="5544503"/>
                      <a:ext cx="807179" cy="1260505"/>
                    </a:xfrm>
                    <a:custGeom>
                      <a:avLst/>
                      <a:gdLst>
                        <a:gd name="connsiteX0" fmla="*/ 0 w 1170130"/>
                        <a:gd name="connsiteY0" fmla="*/ 2205436 h 2205436"/>
                        <a:gd name="connsiteX1" fmla="*/ 472553 w 1170130"/>
                        <a:gd name="connsiteY1" fmla="*/ 751427 h 2205436"/>
                        <a:gd name="connsiteX2" fmla="*/ 472553 w 1170130"/>
                        <a:gd name="connsiteY2" fmla="*/ 366208 h 2205436"/>
                        <a:gd name="connsiteX3" fmla="*/ 474000 w 1170130"/>
                        <a:gd name="connsiteY3" fmla="*/ 366208 h 2205436"/>
                        <a:gd name="connsiteX4" fmla="*/ 312540 w 1170130"/>
                        <a:gd name="connsiteY4" fmla="*/ 0 h 2205436"/>
                        <a:gd name="connsiteX5" fmla="*/ 857590 w 1170130"/>
                        <a:gd name="connsiteY5" fmla="*/ 0 h 2205436"/>
                        <a:gd name="connsiteX6" fmla="*/ 696130 w 1170130"/>
                        <a:gd name="connsiteY6" fmla="*/ 366208 h 2205436"/>
                        <a:gd name="connsiteX7" fmla="*/ 697578 w 1170130"/>
                        <a:gd name="connsiteY7" fmla="*/ 366208 h 2205436"/>
                        <a:gd name="connsiteX8" fmla="*/ 697578 w 1170130"/>
                        <a:gd name="connsiteY8" fmla="*/ 751430 h 2205436"/>
                        <a:gd name="connsiteX9" fmla="*/ 1170130 w 1170130"/>
                        <a:gd name="connsiteY9" fmla="*/ 2205436 h 2205436"/>
                        <a:gd name="connsiteX0" fmla="*/ 0 w 1170130"/>
                        <a:gd name="connsiteY0" fmla="*/ 2205436 h 2205436"/>
                        <a:gd name="connsiteX1" fmla="*/ 472553 w 1170130"/>
                        <a:gd name="connsiteY1" fmla="*/ 751427 h 2205436"/>
                        <a:gd name="connsiteX2" fmla="*/ 472553 w 1170130"/>
                        <a:gd name="connsiteY2" fmla="*/ 366208 h 2205436"/>
                        <a:gd name="connsiteX3" fmla="*/ 474000 w 1170130"/>
                        <a:gd name="connsiteY3" fmla="*/ 366208 h 2205436"/>
                        <a:gd name="connsiteX4" fmla="*/ 406393 w 1170130"/>
                        <a:gd name="connsiteY4" fmla="*/ 153675 h 2205436"/>
                        <a:gd name="connsiteX5" fmla="*/ 857590 w 1170130"/>
                        <a:gd name="connsiteY5" fmla="*/ 0 h 2205436"/>
                        <a:gd name="connsiteX6" fmla="*/ 696130 w 1170130"/>
                        <a:gd name="connsiteY6" fmla="*/ 366208 h 2205436"/>
                        <a:gd name="connsiteX7" fmla="*/ 697578 w 1170130"/>
                        <a:gd name="connsiteY7" fmla="*/ 366208 h 2205436"/>
                        <a:gd name="connsiteX8" fmla="*/ 697578 w 1170130"/>
                        <a:gd name="connsiteY8" fmla="*/ 751430 h 2205436"/>
                        <a:gd name="connsiteX9" fmla="*/ 1170130 w 1170130"/>
                        <a:gd name="connsiteY9" fmla="*/ 2205436 h 2205436"/>
                        <a:gd name="connsiteX10" fmla="*/ 0 w 1170130"/>
                        <a:gd name="connsiteY10" fmla="*/ 2205436 h 2205436"/>
                        <a:gd name="connsiteX0" fmla="*/ 0 w 1170130"/>
                        <a:gd name="connsiteY0" fmla="*/ 2051760 h 2051760"/>
                        <a:gd name="connsiteX1" fmla="*/ 472553 w 1170130"/>
                        <a:gd name="connsiteY1" fmla="*/ 597751 h 2051760"/>
                        <a:gd name="connsiteX2" fmla="*/ 472553 w 1170130"/>
                        <a:gd name="connsiteY2" fmla="*/ 212532 h 2051760"/>
                        <a:gd name="connsiteX3" fmla="*/ 474000 w 1170130"/>
                        <a:gd name="connsiteY3" fmla="*/ 212532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97578 w 1170130"/>
                        <a:gd name="connsiteY7" fmla="*/ 212532 h 2051760"/>
                        <a:gd name="connsiteX8" fmla="*/ 697578 w 1170130"/>
                        <a:gd name="connsiteY8" fmla="*/ 597754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74000 w 1170130"/>
                        <a:gd name="connsiteY3" fmla="*/ 212534 h 2051762"/>
                        <a:gd name="connsiteX4" fmla="*/ 406393 w 1170130"/>
                        <a:gd name="connsiteY4" fmla="*/ 1 h 2051762"/>
                        <a:gd name="connsiteX5" fmla="*/ 767334 w 1170130"/>
                        <a:gd name="connsiteY5" fmla="*/ 7240 h 2051762"/>
                        <a:gd name="connsiteX6" fmla="*/ 696130 w 1170130"/>
                        <a:gd name="connsiteY6" fmla="*/ 212534 h 2051762"/>
                        <a:gd name="connsiteX7" fmla="*/ 697578 w 1170130"/>
                        <a:gd name="connsiteY7" fmla="*/ 212534 h 2051762"/>
                        <a:gd name="connsiteX8" fmla="*/ 697578 w 1170130"/>
                        <a:gd name="connsiteY8" fmla="*/ 597756 h 2051762"/>
                        <a:gd name="connsiteX9" fmla="*/ 1170130 w 1170130"/>
                        <a:gd name="connsiteY9" fmla="*/ 2051762 h 2051762"/>
                        <a:gd name="connsiteX10" fmla="*/ 0 w 1170130"/>
                        <a:gd name="connsiteY10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72553 w 1170130"/>
                        <a:gd name="connsiteY2" fmla="*/ 212532 h 2051760"/>
                        <a:gd name="connsiteX3" fmla="*/ 474000 w 1170130"/>
                        <a:gd name="connsiteY3" fmla="*/ 212532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97578 w 1170130"/>
                        <a:gd name="connsiteY7" fmla="*/ 212532 h 2051760"/>
                        <a:gd name="connsiteX8" fmla="*/ 656056 w 1170130"/>
                        <a:gd name="connsiteY8" fmla="*/ 583495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74000 w 1170130"/>
                        <a:gd name="connsiteY3" fmla="*/ 212534 h 2051762"/>
                        <a:gd name="connsiteX4" fmla="*/ 406393 w 1170130"/>
                        <a:gd name="connsiteY4" fmla="*/ 1 h 2051762"/>
                        <a:gd name="connsiteX5" fmla="*/ 767334 w 1170130"/>
                        <a:gd name="connsiteY5" fmla="*/ 7240 h 2051762"/>
                        <a:gd name="connsiteX6" fmla="*/ 696130 w 1170130"/>
                        <a:gd name="connsiteY6" fmla="*/ 212534 h 2051762"/>
                        <a:gd name="connsiteX7" fmla="*/ 658435 w 1170130"/>
                        <a:gd name="connsiteY7" fmla="*/ 208260 h 2051762"/>
                        <a:gd name="connsiteX8" fmla="*/ 656056 w 1170130"/>
                        <a:gd name="connsiteY8" fmla="*/ 583497 h 2051762"/>
                        <a:gd name="connsiteX9" fmla="*/ 1170130 w 1170130"/>
                        <a:gd name="connsiteY9" fmla="*/ 2051762 h 2051762"/>
                        <a:gd name="connsiteX10" fmla="*/ 0 w 1170130"/>
                        <a:gd name="connsiteY10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72553 w 1170130"/>
                        <a:gd name="connsiteY2" fmla="*/ 212532 h 2051760"/>
                        <a:gd name="connsiteX3" fmla="*/ 510758 w 1170130"/>
                        <a:gd name="connsiteY3" fmla="*/ 206824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58435 w 1170130"/>
                        <a:gd name="connsiteY7" fmla="*/ 208258 h 2051760"/>
                        <a:gd name="connsiteX8" fmla="*/ 656056 w 1170130"/>
                        <a:gd name="connsiteY8" fmla="*/ 583495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06393 w 1170130"/>
                        <a:gd name="connsiteY3" fmla="*/ 1 h 2051762"/>
                        <a:gd name="connsiteX4" fmla="*/ 767334 w 1170130"/>
                        <a:gd name="connsiteY4" fmla="*/ 7240 h 2051762"/>
                        <a:gd name="connsiteX5" fmla="*/ 696130 w 1170130"/>
                        <a:gd name="connsiteY5" fmla="*/ 212534 h 2051762"/>
                        <a:gd name="connsiteX6" fmla="*/ 658435 w 1170130"/>
                        <a:gd name="connsiteY6" fmla="*/ 208260 h 2051762"/>
                        <a:gd name="connsiteX7" fmla="*/ 656056 w 1170130"/>
                        <a:gd name="connsiteY7" fmla="*/ 583497 h 2051762"/>
                        <a:gd name="connsiteX8" fmla="*/ 1170130 w 1170130"/>
                        <a:gd name="connsiteY8" fmla="*/ 2051762 h 2051762"/>
                        <a:gd name="connsiteX9" fmla="*/ 0 w 1170130"/>
                        <a:gd name="connsiteY9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85889 w 1170130"/>
                        <a:gd name="connsiteY2" fmla="*/ 208518 h 2051760"/>
                        <a:gd name="connsiteX3" fmla="*/ 406393 w 1170130"/>
                        <a:gd name="connsiteY3" fmla="*/ -1 h 2051760"/>
                        <a:gd name="connsiteX4" fmla="*/ 767334 w 1170130"/>
                        <a:gd name="connsiteY4" fmla="*/ 7238 h 2051760"/>
                        <a:gd name="connsiteX5" fmla="*/ 696130 w 1170130"/>
                        <a:gd name="connsiteY5" fmla="*/ 212532 h 2051760"/>
                        <a:gd name="connsiteX6" fmla="*/ 658435 w 1170130"/>
                        <a:gd name="connsiteY6" fmla="*/ 208258 h 2051760"/>
                        <a:gd name="connsiteX7" fmla="*/ 656056 w 1170130"/>
                        <a:gd name="connsiteY7" fmla="*/ 583495 h 2051760"/>
                        <a:gd name="connsiteX8" fmla="*/ 1170130 w 1170130"/>
                        <a:gd name="connsiteY8" fmla="*/ 2051760 h 2051760"/>
                        <a:gd name="connsiteX9" fmla="*/ 0 w 1170130"/>
                        <a:gd name="connsiteY9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85889 w 1170130"/>
                        <a:gd name="connsiteY2" fmla="*/ 208520 h 2051762"/>
                        <a:gd name="connsiteX3" fmla="*/ 406393 w 1170130"/>
                        <a:gd name="connsiteY3" fmla="*/ 1 h 2051762"/>
                        <a:gd name="connsiteX4" fmla="*/ 767334 w 1170130"/>
                        <a:gd name="connsiteY4" fmla="*/ 7240 h 2051762"/>
                        <a:gd name="connsiteX5" fmla="*/ 696130 w 1170130"/>
                        <a:gd name="connsiteY5" fmla="*/ 212534 h 2051762"/>
                        <a:gd name="connsiteX6" fmla="*/ 656056 w 1170130"/>
                        <a:gd name="connsiteY6" fmla="*/ 583497 h 2051762"/>
                        <a:gd name="connsiteX7" fmla="*/ 1170130 w 1170130"/>
                        <a:gd name="connsiteY7" fmla="*/ 2051762 h 2051762"/>
                        <a:gd name="connsiteX8" fmla="*/ 0 w 1170130"/>
                        <a:gd name="connsiteY8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85889 w 1170130"/>
                        <a:gd name="connsiteY2" fmla="*/ 208518 h 2051760"/>
                        <a:gd name="connsiteX3" fmla="*/ 406393 w 1170130"/>
                        <a:gd name="connsiteY3" fmla="*/ -1 h 2051760"/>
                        <a:gd name="connsiteX4" fmla="*/ 767334 w 1170130"/>
                        <a:gd name="connsiteY4" fmla="*/ 7238 h 2051760"/>
                        <a:gd name="connsiteX5" fmla="*/ 656116 w 1170130"/>
                        <a:gd name="connsiteY5" fmla="*/ 224571 h 2051760"/>
                        <a:gd name="connsiteX6" fmla="*/ 656056 w 1170130"/>
                        <a:gd name="connsiteY6" fmla="*/ 583495 h 2051760"/>
                        <a:gd name="connsiteX7" fmla="*/ 1170130 w 1170130"/>
                        <a:gd name="connsiteY7" fmla="*/ 2051760 h 2051760"/>
                        <a:gd name="connsiteX8" fmla="*/ 0 w 1170130"/>
                        <a:gd name="connsiteY8" fmla="*/ 2051760 h 2051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70130" h="2051760">
                          <a:moveTo>
                            <a:pt x="0" y="2051760"/>
                          </a:moveTo>
                          <a:lnTo>
                            <a:pt x="499227" y="589725"/>
                          </a:lnTo>
                          <a:lnTo>
                            <a:pt x="485889" y="208518"/>
                          </a:lnTo>
                          <a:lnTo>
                            <a:pt x="406393" y="-1"/>
                          </a:lnTo>
                          <a:lnTo>
                            <a:pt x="767334" y="7238"/>
                          </a:lnTo>
                          <a:lnTo>
                            <a:pt x="656116" y="224571"/>
                          </a:lnTo>
                          <a:cubicBezTo>
                            <a:pt x="656096" y="344212"/>
                            <a:pt x="656076" y="463854"/>
                            <a:pt x="656056" y="583495"/>
                          </a:cubicBezTo>
                          <a:lnTo>
                            <a:pt x="1170130" y="2051760"/>
                          </a:lnTo>
                          <a:lnTo>
                            <a:pt x="0" y="205176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grpSp>
                  <p:nvGrpSpPr>
                    <p:cNvPr id="212" name="グループ化 211">
                      <a:extLst>
                        <a:ext uri="{FF2B5EF4-FFF2-40B4-BE49-F238E27FC236}">
                          <a16:creationId xmlns:a16="http://schemas.microsoft.com/office/drawing/2014/main" id="{F4C7CA35-86B8-4867-B209-FA6D643FB433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-3763599" y="6128134"/>
                      <a:ext cx="304892" cy="155728"/>
                      <a:chOff x="3610430" y="2438891"/>
                      <a:chExt cx="352460" cy="180025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219" name="四角形: 角を丸くする 218">
                        <a:extLst>
                          <a:ext uri="{FF2B5EF4-FFF2-40B4-BE49-F238E27FC236}">
                            <a16:creationId xmlns:a16="http://schemas.microsoft.com/office/drawing/2014/main" id="{0BEF7BB8-B696-4604-BEAD-43EFC17E5D6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872880" y="2438891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220" name="四角形: 角を丸くする 219">
                        <a:extLst>
                          <a:ext uri="{FF2B5EF4-FFF2-40B4-BE49-F238E27FC236}">
                            <a16:creationId xmlns:a16="http://schemas.microsoft.com/office/drawing/2014/main" id="{B92DBFA7-3363-4DBC-A6ED-9A8A39DBC32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782392" y="2438893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221" name="四角形: 角を丸くする 220">
                        <a:extLst>
                          <a:ext uri="{FF2B5EF4-FFF2-40B4-BE49-F238E27FC236}">
                            <a16:creationId xmlns:a16="http://schemas.microsoft.com/office/drawing/2014/main" id="{10630A97-ACB8-4D99-B694-CE8B805D4B3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691905" y="2438895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222" name="四角形: 角を丸くする 221">
                        <a:extLst>
                          <a:ext uri="{FF2B5EF4-FFF2-40B4-BE49-F238E27FC236}">
                            <a16:creationId xmlns:a16="http://schemas.microsoft.com/office/drawing/2014/main" id="{790EA2A3-6D0E-433B-AB02-6E4CB642A6C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610430" y="2438891"/>
                        <a:ext cx="78616" cy="15701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</p:grpSp>
                <p:sp>
                  <p:nvSpPr>
                    <p:cNvPr id="213" name="四角形: 角を丸くする 212">
                      <a:extLst>
                        <a:ext uri="{FF2B5EF4-FFF2-40B4-BE49-F238E27FC236}">
                          <a16:creationId xmlns:a16="http://schemas.microsoft.com/office/drawing/2014/main" id="{58564440-3325-451B-BEE6-A3B6B5918DD0}"/>
                        </a:ext>
                      </a:extLst>
                    </p:cNvPr>
                    <p:cNvSpPr/>
                    <p:nvPr/>
                  </p:nvSpPr>
                  <p:spPr bwMode="auto">
                    <a:xfrm rot="20308572">
                      <a:off x="-3584831" y="6242346"/>
                      <a:ext cx="95978" cy="1889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grpSp>
                  <p:nvGrpSpPr>
                    <p:cNvPr id="214" name="グループ化 213">
                      <a:extLst>
                        <a:ext uri="{FF2B5EF4-FFF2-40B4-BE49-F238E27FC236}">
                          <a16:creationId xmlns:a16="http://schemas.microsoft.com/office/drawing/2014/main" id="{8B9AE391-1922-45AB-AAB5-B907BAEEA9E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5329510" y="5172949"/>
                      <a:ext cx="593777" cy="1225999"/>
                      <a:chOff x="622960" y="3864145"/>
                      <a:chExt cx="763980" cy="1577423"/>
                    </a:xfrm>
                  </p:grpSpPr>
                  <p:sp>
                    <p:nvSpPr>
                      <p:cNvPr id="215" name="正方形/長方形 214">
                        <a:extLst>
                          <a:ext uri="{FF2B5EF4-FFF2-40B4-BE49-F238E27FC236}">
                            <a16:creationId xmlns:a16="http://schemas.microsoft.com/office/drawing/2014/main" id="{A715C3B5-19D7-4262-A27C-D45FD68FFC5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700000">
                        <a:off x="913473" y="4223275"/>
                        <a:ext cx="763980" cy="4572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216" name="正方形/長方形 215">
                        <a:extLst>
                          <a:ext uri="{FF2B5EF4-FFF2-40B4-BE49-F238E27FC236}">
                            <a16:creationId xmlns:a16="http://schemas.microsoft.com/office/drawing/2014/main" id="{320B97F3-98E5-4A33-9BB0-A0A8BA2BD3E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622960" y="5395849"/>
                        <a:ext cx="763980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217" name="正方形/長方形 216">
                        <a:extLst>
                          <a:ext uri="{FF2B5EF4-FFF2-40B4-BE49-F238E27FC236}">
                            <a16:creationId xmlns:a16="http://schemas.microsoft.com/office/drawing/2014/main" id="{318C0B1E-8B8E-420D-901E-DD9525C3992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858256" y="5177338"/>
                        <a:ext cx="449065" cy="4717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218" name="正方形/長方形 217">
                        <a:extLst>
                          <a:ext uri="{FF2B5EF4-FFF2-40B4-BE49-F238E27FC236}">
                            <a16:creationId xmlns:a16="http://schemas.microsoft.com/office/drawing/2014/main" id="{2FFBA4C1-4536-491D-9E01-0B814B865F2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885884" y="4387098"/>
                        <a:ext cx="449065" cy="4717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</p:grpSp>
              </p:grpSp>
            </p:grp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4276A46E-3DBA-475B-BFFC-37EAB14E3368}"/>
                    </a:ext>
                  </a:extLst>
                </p:cNvPr>
                <p:cNvSpPr/>
                <p:nvPr/>
              </p:nvSpPr>
              <p:spPr>
                <a:xfrm rot="16200000">
                  <a:off x="11823515" y="4991037"/>
                  <a:ext cx="556260" cy="875886"/>
                </a:xfrm>
                <a:custGeom>
                  <a:avLst/>
                  <a:gdLst>
                    <a:gd name="connsiteX0" fmla="*/ 556260 w 556260"/>
                    <a:gd name="connsiteY0" fmla="*/ 0 h 875886"/>
                    <a:gd name="connsiteX1" fmla="*/ 556260 w 556260"/>
                    <a:gd name="connsiteY1" fmla="*/ 226664 h 875886"/>
                    <a:gd name="connsiteX2" fmla="*/ 226665 w 556260"/>
                    <a:gd name="connsiteY2" fmla="*/ 226664 h 875886"/>
                    <a:gd name="connsiteX3" fmla="*/ 226665 w 556260"/>
                    <a:gd name="connsiteY3" fmla="*/ 875886 h 875886"/>
                    <a:gd name="connsiteX4" fmla="*/ 0 w 556260"/>
                    <a:gd name="connsiteY4" fmla="*/ 875886 h 875886"/>
                    <a:gd name="connsiteX5" fmla="*/ 0 w 556260"/>
                    <a:gd name="connsiteY5" fmla="*/ 105565 h 875886"/>
                    <a:gd name="connsiteX6" fmla="*/ 105565 w 556260"/>
                    <a:gd name="connsiteY6" fmla="*/ 0 h 875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6260" h="875886">
                      <a:moveTo>
                        <a:pt x="556260" y="0"/>
                      </a:moveTo>
                      <a:lnTo>
                        <a:pt x="556260" y="226664"/>
                      </a:lnTo>
                      <a:lnTo>
                        <a:pt x="226665" y="226664"/>
                      </a:lnTo>
                      <a:lnTo>
                        <a:pt x="226665" y="875886"/>
                      </a:lnTo>
                      <a:lnTo>
                        <a:pt x="0" y="875886"/>
                      </a:lnTo>
                      <a:lnTo>
                        <a:pt x="0" y="105565"/>
                      </a:lnTo>
                      <a:cubicBezTo>
                        <a:pt x="0" y="47263"/>
                        <a:pt x="47263" y="0"/>
                        <a:pt x="105565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台形 189">
                  <a:extLst>
                    <a:ext uri="{FF2B5EF4-FFF2-40B4-BE49-F238E27FC236}">
                      <a16:creationId xmlns:a16="http://schemas.microsoft.com/office/drawing/2014/main" id="{30A012E8-8C4B-431E-A0F8-277E7DACB0C8}"/>
                    </a:ext>
                  </a:extLst>
                </p:cNvPr>
                <p:cNvSpPr/>
                <p:nvPr/>
              </p:nvSpPr>
              <p:spPr>
                <a:xfrm rot="10800000">
                  <a:off x="12395001" y="6627290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E6F606DB-1FD8-4D45-9241-5F76E1151BCD}"/>
                    </a:ext>
                  </a:extLst>
                </p:cNvPr>
                <p:cNvSpPr/>
                <p:nvPr/>
              </p:nvSpPr>
              <p:spPr>
                <a:xfrm>
                  <a:off x="12235667" y="712723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台形 191">
                  <a:extLst>
                    <a:ext uri="{FF2B5EF4-FFF2-40B4-BE49-F238E27FC236}">
                      <a16:creationId xmlns:a16="http://schemas.microsoft.com/office/drawing/2014/main" id="{A9F159F6-A5A7-4DC4-81D2-3BA01BDCF30A}"/>
                    </a:ext>
                  </a:extLst>
                </p:cNvPr>
                <p:cNvSpPr/>
                <p:nvPr/>
              </p:nvSpPr>
              <p:spPr>
                <a:xfrm rot="10800000">
                  <a:off x="12463695" y="6667049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F1D826CC-721B-4367-9053-81DCC3715186}"/>
                    </a:ext>
                  </a:extLst>
                </p:cNvPr>
                <p:cNvSpPr/>
                <p:nvPr/>
              </p:nvSpPr>
              <p:spPr>
                <a:xfrm>
                  <a:off x="12304362" y="7166989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台形 193">
                  <a:extLst>
                    <a:ext uri="{FF2B5EF4-FFF2-40B4-BE49-F238E27FC236}">
                      <a16:creationId xmlns:a16="http://schemas.microsoft.com/office/drawing/2014/main" id="{590C78C0-C3D4-4955-95BB-3C817E75FE5A}"/>
                    </a:ext>
                  </a:extLst>
                </p:cNvPr>
                <p:cNvSpPr/>
                <p:nvPr/>
              </p:nvSpPr>
              <p:spPr>
                <a:xfrm>
                  <a:off x="12438003" y="5225669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台形 194">
                  <a:extLst>
                    <a:ext uri="{FF2B5EF4-FFF2-40B4-BE49-F238E27FC236}">
                      <a16:creationId xmlns:a16="http://schemas.microsoft.com/office/drawing/2014/main" id="{DF2D2E17-FFD0-4B4F-9AC0-7637DAD07F94}"/>
                    </a:ext>
                  </a:extLst>
                </p:cNvPr>
                <p:cNvSpPr/>
                <p:nvPr/>
              </p:nvSpPr>
              <p:spPr>
                <a:xfrm>
                  <a:off x="12234801" y="6243113"/>
                  <a:ext cx="619546" cy="747902"/>
                </a:xfrm>
                <a:prstGeom prst="trapezoid">
                  <a:avLst>
                    <a:gd name="adj" fmla="val 12858"/>
                  </a:avLst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A2ACE9C4-26E4-47C4-94CC-65EB68A19A31}"/>
                    </a:ext>
                  </a:extLst>
                </p:cNvPr>
                <p:cNvSpPr/>
                <p:nvPr/>
              </p:nvSpPr>
              <p:spPr>
                <a:xfrm>
                  <a:off x="12285603" y="5446683"/>
                  <a:ext cx="517944" cy="840881"/>
                </a:xfrm>
                <a:prstGeom prst="round2SameRect">
                  <a:avLst>
                    <a:gd name="adj1" fmla="val 44114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22895530-83EB-4FC7-858C-516E38AE976C}"/>
                    </a:ext>
                  </a:extLst>
                </p:cNvPr>
                <p:cNvSpPr/>
                <p:nvPr/>
              </p:nvSpPr>
              <p:spPr>
                <a:xfrm>
                  <a:off x="12262354" y="4042407"/>
                  <a:ext cx="849367" cy="7045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1">
                  <a:extLst>
                    <a:ext uri="{FF2B5EF4-FFF2-40B4-BE49-F238E27FC236}">
                      <a16:creationId xmlns:a16="http://schemas.microsoft.com/office/drawing/2014/main" id="{C0783897-E7C1-4D98-8BB7-A7C6D0FB938D}"/>
                    </a:ext>
                  </a:extLst>
                </p:cNvPr>
                <p:cNvSpPr/>
                <p:nvPr/>
              </p:nvSpPr>
              <p:spPr>
                <a:xfrm rot="1800000">
                  <a:off x="12054171" y="4508900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1B381965-0143-4F0B-B6A5-98439450D2E3}"/>
                    </a:ext>
                  </a:extLst>
                </p:cNvPr>
                <p:cNvSpPr/>
                <p:nvPr/>
              </p:nvSpPr>
              <p:spPr>
                <a:xfrm rot="1800000">
                  <a:off x="12124836" y="4181898"/>
                  <a:ext cx="1112808" cy="1204554"/>
                </a:xfrm>
                <a:custGeom>
                  <a:avLst/>
                  <a:gdLst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4783 w 1112808"/>
                    <a:gd name="connsiteY8" fmla="*/ 1154177 h 1204554"/>
                    <a:gd name="connsiteX9" fmla="*/ 358047 w 1112808"/>
                    <a:gd name="connsiteY9" fmla="*/ 1111325 h 1204554"/>
                    <a:gd name="connsiteX10" fmla="*/ 384132 w 1112808"/>
                    <a:gd name="connsiteY10" fmla="*/ 977934 h 1204554"/>
                    <a:gd name="connsiteX11" fmla="*/ 142496 w 1112808"/>
                    <a:gd name="connsiteY11" fmla="*/ 863921 h 1204554"/>
                    <a:gd name="connsiteX12" fmla="*/ 69348 w 1112808"/>
                    <a:gd name="connsiteY12" fmla="*/ 897569 h 1204554"/>
                    <a:gd name="connsiteX13" fmla="*/ 59762 w 1112808"/>
                    <a:gd name="connsiteY13" fmla="*/ 907063 h 1204554"/>
                    <a:gd name="connsiteX14" fmla="*/ 42395 w 1112808"/>
                    <a:gd name="connsiteY14" fmla="*/ 875065 h 1204554"/>
                    <a:gd name="connsiteX15" fmla="*/ 0 w 1112808"/>
                    <a:gd name="connsiteY15" fmla="*/ 665076 h 1204554"/>
                    <a:gd name="connsiteX16" fmla="*/ 0 w 1112808"/>
                    <a:gd name="connsiteY16" fmla="*/ 539478 h 1204554"/>
                    <a:gd name="connsiteX17" fmla="*/ 237851 w 1112808"/>
                    <a:gd name="connsiteY17" fmla="*/ 92135 h 12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12808" h="1204554">
                      <a:moveTo>
                        <a:pt x="237851" y="92135"/>
                      </a:moveTo>
                      <a:cubicBezTo>
                        <a:pt x="323952" y="33966"/>
                        <a:pt x="427748" y="0"/>
                        <a:pt x="539478" y="0"/>
                      </a:cubicBezTo>
                      <a:lnTo>
                        <a:pt x="573330" y="0"/>
                      </a:lnTo>
                      <a:cubicBezTo>
                        <a:pt x="871275" y="0"/>
                        <a:pt x="1112808" y="241533"/>
                        <a:pt x="1112808" y="539478"/>
                      </a:cubicBezTo>
                      <a:lnTo>
                        <a:pt x="1112808" y="665076"/>
                      </a:lnTo>
                      <a:cubicBezTo>
                        <a:pt x="1112808" y="963021"/>
                        <a:pt x="871275" y="1204554"/>
                        <a:pt x="573330" y="1204554"/>
                      </a:cubicBezTo>
                      <a:lnTo>
                        <a:pt x="539478" y="1204554"/>
                      </a:lnTo>
                      <a:cubicBezTo>
                        <a:pt x="464992" y="1204554"/>
                        <a:pt x="394031" y="1189458"/>
                        <a:pt x="329489" y="1162159"/>
                      </a:cubicBezTo>
                      <a:lnTo>
                        <a:pt x="314783" y="1154177"/>
                      </a:lnTo>
                      <a:lnTo>
                        <a:pt x="358047" y="1111325"/>
                      </a:lnTo>
                      <a:cubicBezTo>
                        <a:pt x="385601" y="1071593"/>
                        <a:pt x="396472" y="1023991"/>
                        <a:pt x="384132" y="977934"/>
                      </a:cubicBezTo>
                      <a:cubicBezTo>
                        <a:pt x="359450" y="885822"/>
                        <a:pt x="251266" y="834776"/>
                        <a:pt x="142496" y="863921"/>
                      </a:cubicBezTo>
                      <a:cubicBezTo>
                        <a:pt x="115304" y="871207"/>
                        <a:pt x="90649" y="882816"/>
                        <a:pt x="69348" y="897569"/>
                      </a:cubicBezTo>
                      <a:lnTo>
                        <a:pt x="59762" y="907063"/>
                      </a:lnTo>
                      <a:lnTo>
                        <a:pt x="42395" y="875065"/>
                      </a:lnTo>
                      <a:cubicBezTo>
                        <a:pt x="15096" y="810522"/>
                        <a:pt x="1" y="739562"/>
                        <a:pt x="0" y="665076"/>
                      </a:cubicBezTo>
                      <a:lnTo>
                        <a:pt x="0" y="539478"/>
                      </a:lnTo>
                      <a:cubicBezTo>
                        <a:pt x="1" y="353262"/>
                        <a:pt x="94349" y="189082"/>
                        <a:pt x="237851" y="9213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20CE9775-DFE1-4A27-A9DB-996860914529}"/>
                    </a:ext>
                  </a:extLst>
                </p:cNvPr>
                <p:cNvSpPr/>
                <p:nvPr/>
              </p:nvSpPr>
              <p:spPr>
                <a:xfrm rot="4500000">
                  <a:off x="12361548" y="4296984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AFAFD633-409F-4E82-9F43-43B46DE8411E}"/>
                    </a:ext>
                  </a:extLst>
                </p:cNvPr>
                <p:cNvSpPr/>
                <p:nvPr/>
              </p:nvSpPr>
              <p:spPr>
                <a:xfrm rot="20700000">
                  <a:off x="12293685" y="5444867"/>
                  <a:ext cx="383877" cy="145517"/>
                </a:xfrm>
                <a:custGeom>
                  <a:avLst/>
                  <a:gdLst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56905 w 383877"/>
                    <a:gd name="connsiteY6" fmla="*/ 144841 h 145517"/>
                    <a:gd name="connsiteX7" fmla="*/ 0 w 383877"/>
                    <a:gd name="connsiteY7" fmla="*/ 84846 h 145517"/>
                    <a:gd name="connsiteX8" fmla="*/ 194286 w 383877"/>
                    <a:gd name="connsiteY8" fmla="*/ 0 h 145517"/>
                    <a:gd name="connsiteX9" fmla="*/ 269911 w 383877"/>
                    <a:gd name="connsiteY9" fmla="*/ 6668 h 145517"/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0 w 383877"/>
                    <a:gd name="connsiteY6" fmla="*/ 84846 h 145517"/>
                    <a:gd name="connsiteX7" fmla="*/ 194286 w 383877"/>
                    <a:gd name="connsiteY7" fmla="*/ 0 h 145517"/>
                    <a:gd name="connsiteX8" fmla="*/ 269911 w 383877"/>
                    <a:gd name="connsiteY8" fmla="*/ 6668 h 145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877" h="145517">
                      <a:moveTo>
                        <a:pt x="269911" y="6668"/>
                      </a:moveTo>
                      <a:cubicBezTo>
                        <a:pt x="316399" y="15255"/>
                        <a:pt x="353641" y="31519"/>
                        <a:pt x="373304" y="51820"/>
                      </a:cubicBezTo>
                      <a:lnTo>
                        <a:pt x="383877" y="74690"/>
                      </a:lnTo>
                      <a:lnTo>
                        <a:pt x="303073" y="81717"/>
                      </a:lnTo>
                      <a:cubicBezTo>
                        <a:pt x="260232" y="88249"/>
                        <a:pt x="213806" y="97953"/>
                        <a:pt x="165792" y="110818"/>
                      </a:cubicBezTo>
                      <a:lnTo>
                        <a:pt x="59200" y="145517"/>
                      </a:lnTo>
                      <a:lnTo>
                        <a:pt x="0" y="84846"/>
                      </a:lnTo>
                      <a:cubicBezTo>
                        <a:pt x="0" y="37987"/>
                        <a:pt x="86985" y="0"/>
                        <a:pt x="194286" y="0"/>
                      </a:cubicBezTo>
                      <a:cubicBezTo>
                        <a:pt x="221111" y="0"/>
                        <a:pt x="246667" y="2374"/>
                        <a:pt x="269911" y="6668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FDA6FCD4-8BCB-4872-A001-8104744D7FB9}"/>
                    </a:ext>
                  </a:extLst>
                </p:cNvPr>
                <p:cNvSpPr/>
                <p:nvPr/>
              </p:nvSpPr>
              <p:spPr>
                <a:xfrm rot="1800000">
                  <a:off x="12664781" y="4758031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08C7B1AB-5B98-4B70-9438-007F25986D23}"/>
                    </a:ext>
                  </a:extLst>
                </p:cNvPr>
                <p:cNvSpPr/>
                <p:nvPr/>
              </p:nvSpPr>
              <p:spPr>
                <a:xfrm>
                  <a:off x="12419660" y="5984166"/>
                  <a:ext cx="251692" cy="781825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  <a:gd name="connsiteX0" fmla="*/ 215681 w 426689"/>
                    <a:gd name="connsiteY0" fmla="*/ 1324102 h 1325439"/>
                    <a:gd name="connsiteX1" fmla="*/ 183374 w 426689"/>
                    <a:gd name="connsiteY1" fmla="*/ 1280184 h 1325439"/>
                    <a:gd name="connsiteX2" fmla="*/ 190569 w 426689"/>
                    <a:gd name="connsiteY2" fmla="*/ 1140944 h 1325439"/>
                    <a:gd name="connsiteX3" fmla="*/ 177908 w 426689"/>
                    <a:gd name="connsiteY3" fmla="*/ 1138165 h 1325439"/>
                    <a:gd name="connsiteX4" fmla="*/ 162898 w 426689"/>
                    <a:gd name="connsiteY4" fmla="*/ 1231326 h 1325439"/>
                    <a:gd name="connsiteX5" fmla="*/ 122461 w 426689"/>
                    <a:gd name="connsiteY5" fmla="*/ 1264136 h 1325439"/>
                    <a:gd name="connsiteX6" fmla="*/ 95133 w 426689"/>
                    <a:gd name="connsiteY6" fmla="*/ 1215588 h 1325439"/>
                    <a:gd name="connsiteX7" fmla="*/ 115359 w 426689"/>
                    <a:gd name="connsiteY7" fmla="*/ 1090059 h 1325439"/>
                    <a:gd name="connsiteX8" fmla="*/ 115185 w 426689"/>
                    <a:gd name="connsiteY8" fmla="*/ 1024013 h 1325439"/>
                    <a:gd name="connsiteX9" fmla="*/ 110896 w 426689"/>
                    <a:gd name="connsiteY9" fmla="*/ 1027941 h 1325439"/>
                    <a:gd name="connsiteX10" fmla="*/ 81713 w 426689"/>
                    <a:gd name="connsiteY10" fmla="*/ 1092652 h 1325439"/>
                    <a:gd name="connsiteX11" fmla="*/ 22783 w 426689"/>
                    <a:gd name="connsiteY11" fmla="*/ 1113699 h 1325439"/>
                    <a:gd name="connsiteX12" fmla="*/ 5252 w 426689"/>
                    <a:gd name="connsiteY12" fmla="*/ 1042950 h 1325439"/>
                    <a:gd name="connsiteX13" fmla="*/ 36010 w 426689"/>
                    <a:gd name="connsiteY13" fmla="*/ 974746 h 1325439"/>
                    <a:gd name="connsiteX14" fmla="*/ 47072 w 426689"/>
                    <a:gd name="connsiteY14" fmla="*/ 958833 h 1325439"/>
                    <a:gd name="connsiteX15" fmla="*/ 61737 w 426689"/>
                    <a:gd name="connsiteY15" fmla="*/ 938539 h 1325439"/>
                    <a:gd name="connsiteX16" fmla="*/ 134656 w 426689"/>
                    <a:gd name="connsiteY16" fmla="*/ 837957 h 1325439"/>
                    <a:gd name="connsiteX17" fmla="*/ 137960 w 426689"/>
                    <a:gd name="connsiteY17" fmla="*/ 834930 h 1325439"/>
                    <a:gd name="connsiteX18" fmla="*/ 150451 w 426689"/>
                    <a:gd name="connsiteY18" fmla="*/ 809376 h 1325439"/>
                    <a:gd name="connsiteX19" fmla="*/ 176367 w 426689"/>
                    <a:gd name="connsiteY19" fmla="*/ 785274 h 1325439"/>
                    <a:gd name="connsiteX20" fmla="*/ 132421 w 426689"/>
                    <a:gd name="connsiteY20" fmla="*/ 127710 h 1325439"/>
                    <a:gd name="connsiteX21" fmla="*/ 227950 w 426689"/>
                    <a:gd name="connsiteY21" fmla="*/ 29 h 1325439"/>
                    <a:gd name="connsiteX22" fmla="*/ 364486 w 426689"/>
                    <a:gd name="connsiteY22" fmla="*/ 119176 h 1325439"/>
                    <a:gd name="connsiteX23" fmla="*/ 333121 w 426689"/>
                    <a:gd name="connsiteY23" fmla="*/ 776898 h 1325439"/>
                    <a:gd name="connsiteX24" fmla="*/ 368044 w 426689"/>
                    <a:gd name="connsiteY24" fmla="*/ 809376 h 1325439"/>
                    <a:gd name="connsiteX25" fmla="*/ 403564 w 426689"/>
                    <a:gd name="connsiteY25" fmla="*/ 927663 h 1325439"/>
                    <a:gd name="connsiteX26" fmla="*/ 403564 w 426689"/>
                    <a:gd name="connsiteY26" fmla="*/ 1083674 h 1325439"/>
                    <a:gd name="connsiteX27" fmla="*/ 425819 w 426689"/>
                    <a:gd name="connsiteY27" fmla="*/ 1191620 h 1325439"/>
                    <a:gd name="connsiteX28" fmla="*/ 404277 w 426689"/>
                    <a:gd name="connsiteY28" fmla="*/ 1234496 h 1325439"/>
                    <a:gd name="connsiteX29" fmla="*/ 368565 w 426689"/>
                    <a:gd name="connsiteY29" fmla="*/ 1208634 h 1325439"/>
                    <a:gd name="connsiteX30" fmla="*/ 353193 w 426689"/>
                    <a:gd name="connsiteY30" fmla="*/ 1134069 h 1325439"/>
                    <a:gd name="connsiteX31" fmla="*/ 341370 w 426689"/>
                    <a:gd name="connsiteY31" fmla="*/ 1138673 h 1325439"/>
                    <a:gd name="connsiteX32" fmla="*/ 339358 w 426689"/>
                    <a:gd name="connsiteY32" fmla="*/ 1139073 h 1325439"/>
                    <a:gd name="connsiteX33" fmla="*/ 350052 w 426689"/>
                    <a:gd name="connsiteY33" fmla="*/ 1280252 h 1325439"/>
                    <a:gd name="connsiteX34" fmla="*/ 318810 w 426689"/>
                    <a:gd name="connsiteY34" fmla="*/ 1325267 h 1325439"/>
                    <a:gd name="connsiteX35" fmla="*/ 281315 w 426689"/>
                    <a:gd name="connsiteY35" fmla="*/ 1287757 h 1325439"/>
                    <a:gd name="connsiteX36" fmla="*/ 270706 w 426689"/>
                    <a:gd name="connsiteY36" fmla="*/ 1147703 h 1325439"/>
                    <a:gd name="connsiteX37" fmla="*/ 259334 w 426689"/>
                    <a:gd name="connsiteY37" fmla="*/ 1148470 h 1325439"/>
                    <a:gd name="connsiteX38" fmla="*/ 252263 w 426689"/>
                    <a:gd name="connsiteY38" fmla="*/ 1285314 h 1325439"/>
                    <a:gd name="connsiteX39" fmla="*/ 215681 w 426689"/>
                    <a:gd name="connsiteY39" fmla="*/ 1324102 h 1325439"/>
                    <a:gd name="connsiteX0" fmla="*/ 215681 w 426689"/>
                    <a:gd name="connsiteY0" fmla="*/ 1324088 h 1325425"/>
                    <a:gd name="connsiteX1" fmla="*/ 183374 w 426689"/>
                    <a:gd name="connsiteY1" fmla="*/ 1280170 h 1325425"/>
                    <a:gd name="connsiteX2" fmla="*/ 190569 w 426689"/>
                    <a:gd name="connsiteY2" fmla="*/ 1140930 h 1325425"/>
                    <a:gd name="connsiteX3" fmla="*/ 177908 w 426689"/>
                    <a:gd name="connsiteY3" fmla="*/ 1138151 h 1325425"/>
                    <a:gd name="connsiteX4" fmla="*/ 162898 w 426689"/>
                    <a:gd name="connsiteY4" fmla="*/ 1231312 h 1325425"/>
                    <a:gd name="connsiteX5" fmla="*/ 122461 w 426689"/>
                    <a:gd name="connsiteY5" fmla="*/ 1264122 h 1325425"/>
                    <a:gd name="connsiteX6" fmla="*/ 95133 w 426689"/>
                    <a:gd name="connsiteY6" fmla="*/ 1215574 h 1325425"/>
                    <a:gd name="connsiteX7" fmla="*/ 115359 w 426689"/>
                    <a:gd name="connsiteY7" fmla="*/ 1090045 h 1325425"/>
                    <a:gd name="connsiteX8" fmla="*/ 115185 w 426689"/>
                    <a:gd name="connsiteY8" fmla="*/ 1023999 h 1325425"/>
                    <a:gd name="connsiteX9" fmla="*/ 110896 w 426689"/>
                    <a:gd name="connsiteY9" fmla="*/ 1027927 h 1325425"/>
                    <a:gd name="connsiteX10" fmla="*/ 81713 w 426689"/>
                    <a:gd name="connsiteY10" fmla="*/ 1092638 h 1325425"/>
                    <a:gd name="connsiteX11" fmla="*/ 22783 w 426689"/>
                    <a:gd name="connsiteY11" fmla="*/ 1113685 h 1325425"/>
                    <a:gd name="connsiteX12" fmla="*/ 5252 w 426689"/>
                    <a:gd name="connsiteY12" fmla="*/ 1042936 h 1325425"/>
                    <a:gd name="connsiteX13" fmla="*/ 36010 w 426689"/>
                    <a:gd name="connsiteY13" fmla="*/ 974732 h 1325425"/>
                    <a:gd name="connsiteX14" fmla="*/ 47072 w 426689"/>
                    <a:gd name="connsiteY14" fmla="*/ 958819 h 1325425"/>
                    <a:gd name="connsiteX15" fmla="*/ 61737 w 426689"/>
                    <a:gd name="connsiteY15" fmla="*/ 938525 h 1325425"/>
                    <a:gd name="connsiteX16" fmla="*/ 134656 w 426689"/>
                    <a:gd name="connsiteY16" fmla="*/ 837943 h 1325425"/>
                    <a:gd name="connsiteX17" fmla="*/ 137960 w 426689"/>
                    <a:gd name="connsiteY17" fmla="*/ 834916 h 1325425"/>
                    <a:gd name="connsiteX18" fmla="*/ 150451 w 426689"/>
                    <a:gd name="connsiteY18" fmla="*/ 809362 h 1325425"/>
                    <a:gd name="connsiteX19" fmla="*/ 176367 w 426689"/>
                    <a:gd name="connsiteY19" fmla="*/ 785260 h 1325425"/>
                    <a:gd name="connsiteX20" fmla="*/ 105208 w 426689"/>
                    <a:gd name="connsiteY20" fmla="*/ 125335 h 1325425"/>
                    <a:gd name="connsiteX21" fmla="*/ 227950 w 426689"/>
                    <a:gd name="connsiteY21" fmla="*/ 15 h 1325425"/>
                    <a:gd name="connsiteX22" fmla="*/ 364486 w 426689"/>
                    <a:gd name="connsiteY22" fmla="*/ 119162 h 1325425"/>
                    <a:gd name="connsiteX23" fmla="*/ 333121 w 426689"/>
                    <a:gd name="connsiteY23" fmla="*/ 776884 h 1325425"/>
                    <a:gd name="connsiteX24" fmla="*/ 368044 w 426689"/>
                    <a:gd name="connsiteY24" fmla="*/ 809362 h 1325425"/>
                    <a:gd name="connsiteX25" fmla="*/ 403564 w 426689"/>
                    <a:gd name="connsiteY25" fmla="*/ 927649 h 1325425"/>
                    <a:gd name="connsiteX26" fmla="*/ 403564 w 426689"/>
                    <a:gd name="connsiteY26" fmla="*/ 1083660 h 1325425"/>
                    <a:gd name="connsiteX27" fmla="*/ 425819 w 426689"/>
                    <a:gd name="connsiteY27" fmla="*/ 1191606 h 1325425"/>
                    <a:gd name="connsiteX28" fmla="*/ 404277 w 426689"/>
                    <a:gd name="connsiteY28" fmla="*/ 1234482 h 1325425"/>
                    <a:gd name="connsiteX29" fmla="*/ 368565 w 426689"/>
                    <a:gd name="connsiteY29" fmla="*/ 1208620 h 1325425"/>
                    <a:gd name="connsiteX30" fmla="*/ 353193 w 426689"/>
                    <a:gd name="connsiteY30" fmla="*/ 1134055 h 1325425"/>
                    <a:gd name="connsiteX31" fmla="*/ 341370 w 426689"/>
                    <a:gd name="connsiteY31" fmla="*/ 1138659 h 1325425"/>
                    <a:gd name="connsiteX32" fmla="*/ 339358 w 426689"/>
                    <a:gd name="connsiteY32" fmla="*/ 1139059 h 1325425"/>
                    <a:gd name="connsiteX33" fmla="*/ 350052 w 426689"/>
                    <a:gd name="connsiteY33" fmla="*/ 1280238 h 1325425"/>
                    <a:gd name="connsiteX34" fmla="*/ 318810 w 426689"/>
                    <a:gd name="connsiteY34" fmla="*/ 1325253 h 1325425"/>
                    <a:gd name="connsiteX35" fmla="*/ 281315 w 426689"/>
                    <a:gd name="connsiteY35" fmla="*/ 1287743 h 1325425"/>
                    <a:gd name="connsiteX36" fmla="*/ 270706 w 426689"/>
                    <a:gd name="connsiteY36" fmla="*/ 1147689 h 1325425"/>
                    <a:gd name="connsiteX37" fmla="*/ 259334 w 426689"/>
                    <a:gd name="connsiteY37" fmla="*/ 1148456 h 1325425"/>
                    <a:gd name="connsiteX38" fmla="*/ 252263 w 426689"/>
                    <a:gd name="connsiteY38" fmla="*/ 1285300 h 1325425"/>
                    <a:gd name="connsiteX39" fmla="*/ 215681 w 426689"/>
                    <a:gd name="connsiteY39" fmla="*/ 1324088 h 1325425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411">
                      <a:moveTo>
                        <a:pt x="215681" y="1324074"/>
                      </a:moveTo>
                      <a:cubicBezTo>
                        <a:pt x="196659" y="1322657"/>
                        <a:pt x="182194" y="1302994"/>
                        <a:pt x="183374" y="1280156"/>
                      </a:cubicBezTo>
                      <a:lnTo>
                        <a:pt x="190569" y="1140916"/>
                      </a:lnTo>
                      <a:lnTo>
                        <a:pt x="177908" y="1138137"/>
                      </a:lnTo>
                      <a:lnTo>
                        <a:pt x="162898" y="1231298"/>
                      </a:lnTo>
                      <a:cubicBezTo>
                        <a:pt x="159279" y="1253764"/>
                        <a:pt x="141174" y="1268454"/>
                        <a:pt x="122461" y="1264108"/>
                      </a:cubicBezTo>
                      <a:cubicBezTo>
                        <a:pt x="103748" y="1259763"/>
                        <a:pt x="91513" y="1238026"/>
                        <a:pt x="95133" y="1215560"/>
                      </a:cubicBezTo>
                      <a:lnTo>
                        <a:pt x="115359" y="1090031"/>
                      </a:lnTo>
                      <a:lnTo>
                        <a:pt x="115185" y="1023985"/>
                      </a:lnTo>
                      <a:lnTo>
                        <a:pt x="110896" y="1027913"/>
                      </a:lnTo>
                      <a:lnTo>
                        <a:pt x="81713" y="1092624"/>
                      </a:lnTo>
                      <a:cubicBezTo>
                        <a:pt x="70281" y="1117973"/>
                        <a:pt x="43897" y="1127396"/>
                        <a:pt x="22783" y="1113671"/>
                      </a:cubicBezTo>
                      <a:cubicBezTo>
                        <a:pt x="1669" y="1099946"/>
                        <a:pt x="-6180" y="1068271"/>
                        <a:pt x="5252" y="1042922"/>
                      </a:cubicBezTo>
                      <a:lnTo>
                        <a:pt x="36010" y="974718"/>
                      </a:lnTo>
                      <a:cubicBezTo>
                        <a:pt x="38868" y="968380"/>
                        <a:pt x="42661" y="963038"/>
                        <a:pt x="47072" y="958805"/>
                      </a:cubicBezTo>
                      <a:lnTo>
                        <a:pt x="61737" y="938511"/>
                      </a:lnTo>
                      <a:lnTo>
                        <a:pt x="134656" y="837929"/>
                      </a:lnTo>
                      <a:lnTo>
                        <a:pt x="137960" y="834902"/>
                      </a:lnTo>
                      <a:lnTo>
                        <a:pt x="150451" y="809348"/>
                      </a:lnTo>
                      <a:lnTo>
                        <a:pt x="176367" y="785246"/>
                      </a:lnTo>
                      <a:lnTo>
                        <a:pt x="105208" y="125321"/>
                      </a:lnTo>
                      <a:cubicBezTo>
                        <a:pt x="102040" y="57414"/>
                        <a:pt x="156846" y="164"/>
                        <a:pt x="227950" y="1"/>
                      </a:cubicBezTo>
                      <a:cubicBezTo>
                        <a:pt x="299054" y="-162"/>
                        <a:pt x="374049" y="56185"/>
                        <a:pt x="377218" y="124091"/>
                      </a:cubicBezTo>
                      <a:lnTo>
                        <a:pt x="333121" y="776870"/>
                      </a:lnTo>
                      <a:lnTo>
                        <a:pt x="368044" y="809348"/>
                      </a:lnTo>
                      <a:cubicBezTo>
                        <a:pt x="389990" y="839621"/>
                        <a:pt x="403564" y="881441"/>
                        <a:pt x="403564" y="927635"/>
                      </a:cubicBezTo>
                      <a:lnTo>
                        <a:pt x="403564" y="1083646"/>
                      </a:lnTo>
                      <a:lnTo>
                        <a:pt x="425819" y="1191592"/>
                      </a:lnTo>
                      <a:cubicBezTo>
                        <a:pt x="429732" y="1210574"/>
                        <a:pt x="420087" y="1229770"/>
                        <a:pt x="404277" y="1234468"/>
                      </a:cubicBezTo>
                      <a:cubicBezTo>
                        <a:pt x="388467" y="1239166"/>
                        <a:pt x="372478" y="1227587"/>
                        <a:pt x="368565" y="1208606"/>
                      </a:cubicBezTo>
                      <a:lnTo>
                        <a:pt x="353193" y="1134041"/>
                      </a:lnTo>
                      <a:lnTo>
                        <a:pt x="341370" y="1138645"/>
                      </a:lnTo>
                      <a:lnTo>
                        <a:pt x="339358" y="1139045"/>
                      </a:lnTo>
                      <a:lnTo>
                        <a:pt x="350052" y="1280224"/>
                      </a:lnTo>
                      <a:cubicBezTo>
                        <a:pt x="351778" y="1303012"/>
                        <a:pt x="337791" y="1323166"/>
                        <a:pt x="318810" y="1325239"/>
                      </a:cubicBezTo>
                      <a:cubicBezTo>
                        <a:pt x="299828" y="1327311"/>
                        <a:pt x="283041" y="1310518"/>
                        <a:pt x="281315" y="1287729"/>
                      </a:cubicBezTo>
                      <a:lnTo>
                        <a:pt x="270706" y="1147675"/>
                      </a:lnTo>
                      <a:lnTo>
                        <a:pt x="259334" y="1148442"/>
                      </a:lnTo>
                      <a:lnTo>
                        <a:pt x="252263" y="1285286"/>
                      </a:lnTo>
                      <a:cubicBezTo>
                        <a:pt x="251083" y="1308125"/>
                        <a:pt x="234705" y="1325491"/>
                        <a:pt x="215681" y="1324074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4" name="台形 227">
                  <a:extLst>
                    <a:ext uri="{FF2B5EF4-FFF2-40B4-BE49-F238E27FC236}">
                      <a16:creationId xmlns:a16="http://schemas.microsoft.com/office/drawing/2014/main" id="{9F88A610-3E38-4D78-9370-35AB3BA42CDB}"/>
                    </a:ext>
                  </a:extLst>
                </p:cNvPr>
                <p:cNvSpPr/>
                <p:nvPr/>
              </p:nvSpPr>
              <p:spPr>
                <a:xfrm rot="10800000">
                  <a:off x="12427563" y="5637891"/>
                  <a:ext cx="285836" cy="781824"/>
                </a:xfrm>
                <a:custGeom>
                  <a:avLst/>
                  <a:gdLst>
                    <a:gd name="connsiteX0" fmla="*/ 0 w 285836"/>
                    <a:gd name="connsiteY0" fmla="*/ 860477 h 860477"/>
                    <a:gd name="connsiteX1" fmla="*/ 58759 w 285836"/>
                    <a:gd name="connsiteY1" fmla="*/ 0 h 860477"/>
                    <a:gd name="connsiteX2" fmla="*/ 227077 w 285836"/>
                    <a:gd name="connsiteY2" fmla="*/ 0 h 860477"/>
                    <a:gd name="connsiteX3" fmla="*/ 285836 w 285836"/>
                    <a:gd name="connsiteY3" fmla="*/ 860477 h 860477"/>
                    <a:gd name="connsiteX4" fmla="*/ 0 w 285836"/>
                    <a:gd name="connsiteY4" fmla="*/ 860477 h 860477"/>
                    <a:gd name="connsiteX0" fmla="*/ 0 w 285836"/>
                    <a:gd name="connsiteY0" fmla="*/ 860477 h 951917"/>
                    <a:gd name="connsiteX1" fmla="*/ 58759 w 285836"/>
                    <a:gd name="connsiteY1" fmla="*/ 0 h 951917"/>
                    <a:gd name="connsiteX2" fmla="*/ 227077 w 285836"/>
                    <a:gd name="connsiteY2" fmla="*/ 0 h 951917"/>
                    <a:gd name="connsiteX3" fmla="*/ 285836 w 285836"/>
                    <a:gd name="connsiteY3" fmla="*/ 860477 h 951917"/>
                    <a:gd name="connsiteX4" fmla="*/ 91440 w 285836"/>
                    <a:gd name="connsiteY4" fmla="*/ 951917 h 951917"/>
                    <a:gd name="connsiteX0" fmla="*/ 0 w 285836"/>
                    <a:gd name="connsiteY0" fmla="*/ 860477 h 860477"/>
                    <a:gd name="connsiteX1" fmla="*/ 58759 w 285836"/>
                    <a:gd name="connsiteY1" fmla="*/ 0 h 860477"/>
                    <a:gd name="connsiteX2" fmla="*/ 227077 w 285836"/>
                    <a:gd name="connsiteY2" fmla="*/ 0 h 860477"/>
                    <a:gd name="connsiteX3" fmla="*/ 285836 w 285836"/>
                    <a:gd name="connsiteY3" fmla="*/ 860477 h 860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5836" h="860477">
                      <a:moveTo>
                        <a:pt x="0" y="860477"/>
                      </a:moveTo>
                      <a:lnTo>
                        <a:pt x="58759" y="0"/>
                      </a:lnTo>
                      <a:lnTo>
                        <a:pt x="227077" y="0"/>
                      </a:lnTo>
                      <a:lnTo>
                        <a:pt x="285836" y="860477"/>
                      </a:lnTo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26B45E97-586E-48B3-AC1C-55A5534BB962}"/>
                    </a:ext>
                  </a:extLst>
                </p:cNvPr>
                <p:cNvSpPr/>
                <p:nvPr/>
              </p:nvSpPr>
              <p:spPr>
                <a:xfrm rot="11359813">
                  <a:off x="12615445" y="4518711"/>
                  <a:ext cx="652822" cy="1301506"/>
                </a:xfrm>
                <a:custGeom>
                  <a:avLst/>
                  <a:gdLst>
                    <a:gd name="connsiteX0" fmla="*/ 537547 w 537547"/>
                    <a:gd name="connsiteY0" fmla="*/ 1159848 h 1159848"/>
                    <a:gd name="connsiteX1" fmla="*/ 444695 w 537547"/>
                    <a:gd name="connsiteY1" fmla="*/ 1060806 h 1159848"/>
                    <a:gd name="connsiteX2" fmla="*/ 438340 w 537547"/>
                    <a:gd name="connsiteY2" fmla="*/ 1042497 h 1159848"/>
                    <a:gd name="connsiteX3" fmla="*/ 444678 w 537547"/>
                    <a:gd name="connsiteY3" fmla="*/ 1159848 h 1159848"/>
                    <a:gd name="connsiteX4" fmla="*/ 351826 w 537547"/>
                    <a:gd name="connsiteY4" fmla="*/ 1060806 h 1159848"/>
                    <a:gd name="connsiteX5" fmla="*/ 345471 w 537547"/>
                    <a:gd name="connsiteY5" fmla="*/ 1042497 h 1159848"/>
                    <a:gd name="connsiteX6" fmla="*/ 351809 w 537547"/>
                    <a:gd name="connsiteY6" fmla="*/ 1159848 h 1159848"/>
                    <a:gd name="connsiteX7" fmla="*/ 287166 w 537547"/>
                    <a:gd name="connsiteY7" fmla="*/ 1114275 h 1159848"/>
                    <a:gd name="connsiteX8" fmla="*/ 252008 w 537547"/>
                    <a:gd name="connsiteY8" fmla="*/ 1031498 h 1159848"/>
                    <a:gd name="connsiteX9" fmla="*/ 258940 w 537547"/>
                    <a:gd name="connsiteY9" fmla="*/ 1159848 h 1159848"/>
                    <a:gd name="connsiteX10" fmla="*/ 194297 w 537547"/>
                    <a:gd name="connsiteY10" fmla="*/ 1114275 h 1159848"/>
                    <a:gd name="connsiteX11" fmla="*/ 159140 w 537547"/>
                    <a:gd name="connsiteY11" fmla="*/ 1031501 h 1159848"/>
                    <a:gd name="connsiteX12" fmla="*/ 166072 w 537547"/>
                    <a:gd name="connsiteY12" fmla="*/ 1159848 h 1159848"/>
                    <a:gd name="connsiteX13" fmla="*/ 0 w 537547"/>
                    <a:gd name="connsiteY13" fmla="*/ 579924 h 1159848"/>
                    <a:gd name="connsiteX14" fmla="*/ 166072 w 537547"/>
                    <a:gd name="connsiteY14" fmla="*/ 0 h 1159848"/>
                    <a:gd name="connsiteX15" fmla="*/ 159140 w 537547"/>
                    <a:gd name="connsiteY15" fmla="*/ 128347 h 1159848"/>
                    <a:gd name="connsiteX16" fmla="*/ 194297 w 537547"/>
                    <a:gd name="connsiteY16" fmla="*/ 45573 h 1159848"/>
                    <a:gd name="connsiteX17" fmla="*/ 258940 w 537547"/>
                    <a:gd name="connsiteY17" fmla="*/ 0 h 1159848"/>
                    <a:gd name="connsiteX18" fmla="*/ 252008 w 537547"/>
                    <a:gd name="connsiteY18" fmla="*/ 128350 h 1159848"/>
                    <a:gd name="connsiteX19" fmla="*/ 287166 w 537547"/>
                    <a:gd name="connsiteY19" fmla="*/ 45573 h 1159848"/>
                    <a:gd name="connsiteX20" fmla="*/ 351809 w 537547"/>
                    <a:gd name="connsiteY20" fmla="*/ 0 h 1159848"/>
                    <a:gd name="connsiteX21" fmla="*/ 345471 w 537547"/>
                    <a:gd name="connsiteY21" fmla="*/ 117352 h 1159848"/>
                    <a:gd name="connsiteX22" fmla="*/ 351826 w 537547"/>
                    <a:gd name="connsiteY22" fmla="*/ 99042 h 1159848"/>
                    <a:gd name="connsiteX23" fmla="*/ 444678 w 537547"/>
                    <a:gd name="connsiteY23" fmla="*/ 0 h 1159848"/>
                    <a:gd name="connsiteX24" fmla="*/ 438340 w 537547"/>
                    <a:gd name="connsiteY24" fmla="*/ 117352 h 1159848"/>
                    <a:gd name="connsiteX25" fmla="*/ 444695 w 537547"/>
                    <a:gd name="connsiteY25" fmla="*/ 99042 h 1159848"/>
                    <a:gd name="connsiteX26" fmla="*/ 537547 w 537547"/>
                    <a:gd name="connsiteY26" fmla="*/ 0 h 1159848"/>
                    <a:gd name="connsiteX27" fmla="*/ 537547 w 537547"/>
                    <a:gd name="connsiteY27" fmla="*/ 1159848 h 115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7547" h="1159848">
                      <a:moveTo>
                        <a:pt x="537547" y="1159848"/>
                      </a:moveTo>
                      <a:cubicBezTo>
                        <a:pt x="503152" y="1159848"/>
                        <a:pt x="471200" y="1123336"/>
                        <a:pt x="444695" y="1060806"/>
                      </a:cubicBezTo>
                      <a:lnTo>
                        <a:pt x="438340" y="1042497"/>
                      </a:lnTo>
                      <a:lnTo>
                        <a:pt x="444678" y="1159848"/>
                      </a:lnTo>
                      <a:cubicBezTo>
                        <a:pt x="410283" y="1159848"/>
                        <a:pt x="378331" y="1123336"/>
                        <a:pt x="351826" y="1060806"/>
                      </a:cubicBezTo>
                      <a:lnTo>
                        <a:pt x="345471" y="1042497"/>
                      </a:lnTo>
                      <a:lnTo>
                        <a:pt x="351809" y="1159848"/>
                      </a:lnTo>
                      <a:cubicBezTo>
                        <a:pt x="328879" y="1159848"/>
                        <a:pt x="307035" y="1143620"/>
                        <a:pt x="287166" y="1114275"/>
                      </a:cubicBezTo>
                      <a:lnTo>
                        <a:pt x="252008" y="1031498"/>
                      </a:lnTo>
                      <a:lnTo>
                        <a:pt x="258940" y="1159848"/>
                      </a:lnTo>
                      <a:cubicBezTo>
                        <a:pt x="236010" y="1159848"/>
                        <a:pt x="214166" y="1143620"/>
                        <a:pt x="194297" y="1114275"/>
                      </a:cubicBezTo>
                      <a:lnTo>
                        <a:pt x="159140" y="1031501"/>
                      </a:lnTo>
                      <a:lnTo>
                        <a:pt x="166072" y="1159848"/>
                      </a:lnTo>
                      <a:cubicBezTo>
                        <a:pt x="74353" y="1159848"/>
                        <a:pt x="0" y="900207"/>
                        <a:pt x="0" y="579924"/>
                      </a:cubicBezTo>
                      <a:cubicBezTo>
                        <a:pt x="0" y="259641"/>
                        <a:pt x="74353" y="0"/>
                        <a:pt x="166072" y="0"/>
                      </a:cubicBezTo>
                      <a:lnTo>
                        <a:pt x="159140" y="128347"/>
                      </a:lnTo>
                      <a:lnTo>
                        <a:pt x="194297" y="45573"/>
                      </a:lnTo>
                      <a:cubicBezTo>
                        <a:pt x="214166" y="16228"/>
                        <a:pt x="236010" y="0"/>
                        <a:pt x="258940" y="0"/>
                      </a:cubicBezTo>
                      <a:lnTo>
                        <a:pt x="252008" y="128350"/>
                      </a:lnTo>
                      <a:lnTo>
                        <a:pt x="287166" y="45573"/>
                      </a:lnTo>
                      <a:cubicBezTo>
                        <a:pt x="307035" y="16228"/>
                        <a:pt x="328879" y="0"/>
                        <a:pt x="351809" y="0"/>
                      </a:cubicBezTo>
                      <a:lnTo>
                        <a:pt x="345471" y="117352"/>
                      </a:lnTo>
                      <a:lnTo>
                        <a:pt x="351826" y="99042"/>
                      </a:lnTo>
                      <a:cubicBezTo>
                        <a:pt x="378331" y="36512"/>
                        <a:pt x="410283" y="0"/>
                        <a:pt x="444678" y="0"/>
                      </a:cubicBezTo>
                      <a:lnTo>
                        <a:pt x="438340" y="117352"/>
                      </a:lnTo>
                      <a:lnTo>
                        <a:pt x="444695" y="99042"/>
                      </a:lnTo>
                      <a:cubicBezTo>
                        <a:pt x="471200" y="36512"/>
                        <a:pt x="503152" y="0"/>
                        <a:pt x="537547" y="0"/>
                      </a:cubicBezTo>
                      <a:cubicBezTo>
                        <a:pt x="509868" y="380575"/>
                        <a:pt x="509868" y="779273"/>
                        <a:pt x="537547" y="115984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E8A15C0E-3BF9-45A3-A71F-14E2E36108C8}"/>
                    </a:ext>
                  </a:extLst>
                </p:cNvPr>
                <p:cNvSpPr/>
                <p:nvPr/>
              </p:nvSpPr>
              <p:spPr>
                <a:xfrm rot="1800000">
                  <a:off x="12657653" y="4735001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月 206">
                  <a:extLst>
                    <a:ext uri="{FF2B5EF4-FFF2-40B4-BE49-F238E27FC236}">
                      <a16:creationId xmlns:a16="http://schemas.microsoft.com/office/drawing/2014/main" id="{15FCE7FB-1F2D-4547-A675-F9E4B09F3BA0}"/>
                    </a:ext>
                  </a:extLst>
                </p:cNvPr>
                <p:cNvSpPr/>
                <p:nvPr/>
              </p:nvSpPr>
              <p:spPr>
                <a:xfrm rot="11883217">
                  <a:off x="12634885" y="4184392"/>
                  <a:ext cx="92709" cy="1159847"/>
                </a:xfrm>
                <a:prstGeom prst="moon">
                  <a:avLst>
                    <a:gd name="adj" fmla="val 6193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4440B861-47FC-4F05-9B68-4F4934D7AE30}"/>
                    </a:ext>
                  </a:extLst>
                </p:cNvPr>
                <p:cNvSpPr/>
                <p:nvPr/>
              </p:nvSpPr>
              <p:spPr>
                <a:xfrm rot="4060775">
                  <a:off x="12529717" y="4230646"/>
                  <a:ext cx="986440" cy="74567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2057A88E-3B3D-45E2-8529-44AC6E2F202D}"/>
                  </a:ext>
                </a:extLst>
              </p:cNvPr>
              <p:cNvSpPr/>
              <p:nvPr/>
            </p:nvSpPr>
            <p:spPr>
              <a:xfrm rot="17100000">
                <a:off x="12230662" y="4509293"/>
                <a:ext cx="146845" cy="138003"/>
              </a:xfrm>
              <a:custGeom>
                <a:avLst/>
                <a:gdLst>
                  <a:gd name="connsiteX0" fmla="*/ 518291 w 518291"/>
                  <a:gd name="connsiteY0" fmla="*/ 421052 h 487083"/>
                  <a:gd name="connsiteX1" fmla="*/ 403921 w 518291"/>
                  <a:gd name="connsiteY1" fmla="*/ 487083 h 487083"/>
                  <a:gd name="connsiteX2" fmla="*/ 253040 w 518291"/>
                  <a:gd name="connsiteY2" fmla="*/ 122823 h 487083"/>
                  <a:gd name="connsiteX3" fmla="*/ 112804 w 518291"/>
                  <a:gd name="connsiteY3" fmla="*/ 461384 h 487083"/>
                  <a:gd name="connsiteX4" fmla="*/ 0 w 518291"/>
                  <a:gd name="connsiteY4" fmla="*/ 396256 h 487083"/>
                  <a:gd name="connsiteX5" fmla="*/ 195172 w 518291"/>
                  <a:gd name="connsiteY5" fmla="*/ 0 h 487083"/>
                  <a:gd name="connsiteX6" fmla="*/ 310906 w 518291"/>
                  <a:gd name="connsiteY6" fmla="*/ 0 h 487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8291" h="487083">
                    <a:moveTo>
                      <a:pt x="518291" y="421052"/>
                    </a:moveTo>
                    <a:lnTo>
                      <a:pt x="403921" y="487083"/>
                    </a:lnTo>
                    <a:lnTo>
                      <a:pt x="253040" y="122823"/>
                    </a:lnTo>
                    <a:lnTo>
                      <a:pt x="112804" y="461384"/>
                    </a:lnTo>
                    <a:lnTo>
                      <a:pt x="0" y="396256"/>
                    </a:lnTo>
                    <a:lnTo>
                      <a:pt x="195172" y="0"/>
                    </a:lnTo>
                    <a:lnTo>
                      <a:pt x="310906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28C3C5D9-5769-4A71-A3A6-0B23EA6D615E}"/>
                </a:ext>
              </a:extLst>
            </p:cNvPr>
            <p:cNvGrpSpPr/>
            <p:nvPr/>
          </p:nvGrpSpPr>
          <p:grpSpPr>
            <a:xfrm>
              <a:off x="12339233" y="4416869"/>
              <a:ext cx="1150787" cy="796671"/>
              <a:chOff x="-3411168" y="4474813"/>
              <a:chExt cx="1150787" cy="796671"/>
            </a:xfrm>
          </p:grpSpPr>
          <p:sp>
            <p:nvSpPr>
              <p:cNvPr id="182" name="四角形: 角を丸くする 95">
                <a:extLst>
                  <a:ext uri="{FF2B5EF4-FFF2-40B4-BE49-F238E27FC236}">
                    <a16:creationId xmlns:a16="http://schemas.microsoft.com/office/drawing/2014/main" id="{1606F318-7F71-4CBA-82F9-B42F28576579}"/>
                  </a:ext>
                </a:extLst>
              </p:cNvPr>
              <p:cNvSpPr/>
              <p:nvPr/>
            </p:nvSpPr>
            <p:spPr bwMode="auto">
              <a:xfrm rot="1800000">
                <a:off x="-3411168" y="4474813"/>
                <a:ext cx="1115901" cy="150477"/>
              </a:xfrm>
              <a:custGeom>
                <a:avLst/>
                <a:gdLst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090821 w 1115901"/>
                  <a:gd name="connsiteY2" fmla="*/ 0 h 150477"/>
                  <a:gd name="connsiteX3" fmla="*/ 1115901 w 1115901"/>
                  <a:gd name="connsiteY3" fmla="*/ 25080 h 150477"/>
                  <a:gd name="connsiteX4" fmla="*/ 1115901 w 1115901"/>
                  <a:gd name="connsiteY4" fmla="*/ 125397 h 150477"/>
                  <a:gd name="connsiteX5" fmla="*/ 1090821 w 1115901"/>
                  <a:gd name="connsiteY5" fmla="*/ 150477 h 150477"/>
                  <a:gd name="connsiteX6" fmla="*/ 25080 w 1115901"/>
                  <a:gd name="connsiteY6" fmla="*/ 150477 h 150477"/>
                  <a:gd name="connsiteX7" fmla="*/ 0 w 1115901"/>
                  <a:gd name="connsiteY7" fmla="*/ 125397 h 150477"/>
                  <a:gd name="connsiteX8" fmla="*/ 0 w 1115901"/>
                  <a:gd name="connsiteY8" fmla="*/ 25080 h 150477"/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115901 w 1115901"/>
                  <a:gd name="connsiteY2" fmla="*/ 25080 h 150477"/>
                  <a:gd name="connsiteX3" fmla="*/ 1115901 w 1115901"/>
                  <a:gd name="connsiteY3" fmla="*/ 125397 h 150477"/>
                  <a:gd name="connsiteX4" fmla="*/ 1090821 w 1115901"/>
                  <a:gd name="connsiteY4" fmla="*/ 150477 h 150477"/>
                  <a:gd name="connsiteX5" fmla="*/ 25080 w 1115901"/>
                  <a:gd name="connsiteY5" fmla="*/ 150477 h 150477"/>
                  <a:gd name="connsiteX6" fmla="*/ 0 w 1115901"/>
                  <a:gd name="connsiteY6" fmla="*/ 125397 h 150477"/>
                  <a:gd name="connsiteX7" fmla="*/ 0 w 1115901"/>
                  <a:gd name="connsiteY7" fmla="*/ 25080 h 150477"/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115901 w 1115901"/>
                  <a:gd name="connsiteY2" fmla="*/ 25080 h 150477"/>
                  <a:gd name="connsiteX3" fmla="*/ 1115901 w 1115901"/>
                  <a:gd name="connsiteY3" fmla="*/ 125397 h 150477"/>
                  <a:gd name="connsiteX4" fmla="*/ 25080 w 1115901"/>
                  <a:gd name="connsiteY4" fmla="*/ 150477 h 150477"/>
                  <a:gd name="connsiteX5" fmla="*/ 0 w 1115901"/>
                  <a:gd name="connsiteY5" fmla="*/ 125397 h 150477"/>
                  <a:gd name="connsiteX6" fmla="*/ 0 w 1115901"/>
                  <a:gd name="connsiteY6" fmla="*/ 25080 h 15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15901" h="150477">
                    <a:moveTo>
                      <a:pt x="0" y="25080"/>
                    </a:moveTo>
                    <a:cubicBezTo>
                      <a:pt x="0" y="11229"/>
                      <a:pt x="11229" y="0"/>
                      <a:pt x="25080" y="0"/>
                    </a:cubicBezTo>
                    <a:lnTo>
                      <a:pt x="1115901" y="25080"/>
                    </a:lnTo>
                    <a:lnTo>
                      <a:pt x="1115901" y="125397"/>
                    </a:lnTo>
                    <a:cubicBezTo>
                      <a:pt x="934098" y="146296"/>
                      <a:pt x="211063" y="150477"/>
                      <a:pt x="25080" y="150477"/>
                    </a:cubicBezTo>
                    <a:cubicBezTo>
                      <a:pt x="11229" y="150477"/>
                      <a:pt x="0" y="139248"/>
                      <a:pt x="0" y="125397"/>
                    </a:cubicBezTo>
                    <a:lnTo>
                      <a:pt x="0" y="2508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B83464F0-0DF0-4A42-B8BE-58BD6C0BA105}"/>
                  </a:ext>
                </a:extLst>
              </p:cNvPr>
              <p:cNvSpPr/>
              <p:nvPr/>
            </p:nvSpPr>
            <p:spPr>
              <a:xfrm>
                <a:off x="-2455158" y="4863912"/>
                <a:ext cx="115588" cy="407572"/>
              </a:xfrm>
              <a:custGeom>
                <a:avLst/>
                <a:gdLst>
                  <a:gd name="connsiteX0" fmla="*/ 52427 w 143016"/>
                  <a:gd name="connsiteY0" fmla="*/ 0 h 280987"/>
                  <a:gd name="connsiteX1" fmla="*/ 90589 w 143016"/>
                  <a:gd name="connsiteY1" fmla="*/ 0 h 280987"/>
                  <a:gd name="connsiteX2" fmla="*/ 143016 w 143016"/>
                  <a:gd name="connsiteY2" fmla="*/ 280987 h 280987"/>
                  <a:gd name="connsiteX3" fmla="*/ 0 w 143016"/>
                  <a:gd name="connsiteY3" fmla="*/ 280987 h 2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016" h="280987">
                    <a:moveTo>
                      <a:pt x="52427" y="0"/>
                    </a:moveTo>
                    <a:lnTo>
                      <a:pt x="90589" y="0"/>
                    </a:lnTo>
                    <a:lnTo>
                      <a:pt x="143016" y="280987"/>
                    </a:lnTo>
                    <a:lnTo>
                      <a:pt x="0" y="280987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643D4236-5810-4C94-BCC6-87FE1E9B565B}"/>
                  </a:ext>
                </a:extLst>
              </p:cNvPr>
              <p:cNvSpPr/>
              <p:nvPr/>
            </p:nvSpPr>
            <p:spPr>
              <a:xfrm rot="19800000">
                <a:off x="-2375969" y="4839426"/>
                <a:ext cx="115588" cy="343819"/>
              </a:xfrm>
              <a:custGeom>
                <a:avLst/>
                <a:gdLst>
                  <a:gd name="connsiteX0" fmla="*/ 52427 w 143016"/>
                  <a:gd name="connsiteY0" fmla="*/ 0 h 280987"/>
                  <a:gd name="connsiteX1" fmla="*/ 90589 w 143016"/>
                  <a:gd name="connsiteY1" fmla="*/ 0 h 280987"/>
                  <a:gd name="connsiteX2" fmla="*/ 143016 w 143016"/>
                  <a:gd name="connsiteY2" fmla="*/ 280987 h 280987"/>
                  <a:gd name="connsiteX3" fmla="*/ 0 w 143016"/>
                  <a:gd name="connsiteY3" fmla="*/ 280987 h 2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016" h="280987">
                    <a:moveTo>
                      <a:pt x="52427" y="0"/>
                    </a:moveTo>
                    <a:lnTo>
                      <a:pt x="90589" y="0"/>
                    </a:lnTo>
                    <a:lnTo>
                      <a:pt x="143016" y="280987"/>
                    </a:lnTo>
                    <a:lnTo>
                      <a:pt x="0" y="280987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35970613-9804-4A7A-97A2-888B1E8C0CF5}"/>
                  </a:ext>
                </a:extLst>
              </p:cNvPr>
              <p:cNvSpPr/>
              <p:nvPr/>
            </p:nvSpPr>
            <p:spPr>
              <a:xfrm rot="1800000">
                <a:off x="-2445670" y="4759401"/>
                <a:ext cx="140481" cy="139301"/>
              </a:xfrm>
              <a:prstGeom prst="roundRect">
                <a:avLst>
                  <a:gd name="adj" fmla="val 32421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00B6D2F-F2B9-4BCF-BB62-D998C3DF8087}"/>
              </a:ext>
            </a:extLst>
          </p:cNvPr>
          <p:cNvGrpSpPr/>
          <p:nvPr/>
        </p:nvGrpSpPr>
        <p:grpSpPr>
          <a:xfrm>
            <a:off x="1074997" y="922620"/>
            <a:ext cx="1873972" cy="2489730"/>
            <a:chOff x="5077301" y="226784"/>
            <a:chExt cx="2638782" cy="350584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E4283FB-735C-46FC-A70D-6C3840EB58BB}"/>
                </a:ext>
              </a:extLst>
            </p:cNvPr>
            <p:cNvGrpSpPr/>
            <p:nvPr/>
          </p:nvGrpSpPr>
          <p:grpSpPr>
            <a:xfrm>
              <a:off x="6075981" y="517155"/>
              <a:ext cx="1640102" cy="3215474"/>
              <a:chOff x="5263263" y="517155"/>
              <a:chExt cx="1640102" cy="3215474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8BC38D7C-D18F-4544-99AD-1AC69DDA4721}"/>
                  </a:ext>
                </a:extLst>
              </p:cNvPr>
              <p:cNvGrpSpPr/>
              <p:nvPr/>
            </p:nvGrpSpPr>
            <p:grpSpPr>
              <a:xfrm rot="1079896">
                <a:off x="5341473" y="1185646"/>
                <a:ext cx="881832" cy="916814"/>
                <a:chOff x="1773" y="4976889"/>
                <a:chExt cx="881832" cy="916814"/>
              </a:xfrm>
            </p:grpSpPr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7D79C649-FD95-4CB0-8EF2-BF138558B291}"/>
                    </a:ext>
                  </a:extLst>
                </p:cNvPr>
                <p:cNvSpPr/>
                <p:nvPr/>
              </p:nvSpPr>
              <p:spPr>
                <a:xfrm rot="20377347">
                  <a:off x="1773" y="4976889"/>
                  <a:ext cx="620221" cy="916814"/>
                </a:xfrm>
                <a:custGeom>
                  <a:avLst/>
                  <a:gdLst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85254 w 669849"/>
                    <a:gd name="connsiteY32" fmla="*/ 1292406 h 1297065"/>
                    <a:gd name="connsiteX33" fmla="*/ 261113 w 669849"/>
                    <a:gd name="connsiteY33" fmla="*/ 1293919 h 1297065"/>
                    <a:gd name="connsiteX34" fmla="*/ 244109 w 669849"/>
                    <a:gd name="connsiteY34" fmla="*/ 1297065 h 1297065"/>
                    <a:gd name="connsiteX35" fmla="*/ 142238 w 669849"/>
                    <a:gd name="connsiteY35" fmla="*/ 1203704 h 1297065"/>
                    <a:gd name="connsiteX36" fmla="*/ 142554 w 669849"/>
                    <a:gd name="connsiteY36" fmla="*/ 1200831 h 1297065"/>
                    <a:gd name="connsiteX37" fmla="*/ 176172 w 669849"/>
                    <a:gd name="connsiteY37" fmla="*/ 563049 h 1297065"/>
                    <a:gd name="connsiteX38" fmla="*/ 152512 w 669849"/>
                    <a:gd name="connsiteY38" fmla="*/ 550207 h 1297065"/>
                    <a:gd name="connsiteX39" fmla="*/ 84998 w 669849"/>
                    <a:gd name="connsiteY39" fmla="*/ 423228 h 1297065"/>
                    <a:gd name="connsiteX40" fmla="*/ 84998 w 669849"/>
                    <a:gd name="connsiteY40" fmla="*/ 373830 h 1297065"/>
                    <a:gd name="connsiteX41" fmla="*/ 86742 w 669849"/>
                    <a:gd name="connsiteY41" fmla="*/ 356537 h 1297065"/>
                    <a:gd name="connsiteX42" fmla="*/ 3846 w 669849"/>
                    <a:gd name="connsiteY42" fmla="*/ 212956 h 1297065"/>
                    <a:gd name="connsiteX43" fmla="*/ 981 w 669849"/>
                    <a:gd name="connsiteY43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61113 w 669849"/>
                    <a:gd name="connsiteY32" fmla="*/ 1293919 h 1297065"/>
                    <a:gd name="connsiteX33" fmla="*/ 244109 w 669849"/>
                    <a:gd name="connsiteY33" fmla="*/ 1297065 h 1297065"/>
                    <a:gd name="connsiteX34" fmla="*/ 142238 w 669849"/>
                    <a:gd name="connsiteY34" fmla="*/ 1203704 h 1297065"/>
                    <a:gd name="connsiteX35" fmla="*/ 142554 w 669849"/>
                    <a:gd name="connsiteY35" fmla="*/ 1200831 h 1297065"/>
                    <a:gd name="connsiteX36" fmla="*/ 176172 w 669849"/>
                    <a:gd name="connsiteY36" fmla="*/ 563049 h 1297065"/>
                    <a:gd name="connsiteX37" fmla="*/ 152512 w 669849"/>
                    <a:gd name="connsiteY37" fmla="*/ 550207 h 1297065"/>
                    <a:gd name="connsiteX38" fmla="*/ 84998 w 669849"/>
                    <a:gd name="connsiteY38" fmla="*/ 423228 h 1297065"/>
                    <a:gd name="connsiteX39" fmla="*/ 84998 w 669849"/>
                    <a:gd name="connsiteY39" fmla="*/ 373830 h 1297065"/>
                    <a:gd name="connsiteX40" fmla="*/ 86742 w 669849"/>
                    <a:gd name="connsiteY40" fmla="*/ 356537 h 1297065"/>
                    <a:gd name="connsiteX41" fmla="*/ 3846 w 669849"/>
                    <a:gd name="connsiteY41" fmla="*/ 212956 h 1297065"/>
                    <a:gd name="connsiteX42" fmla="*/ 981 w 669849"/>
                    <a:gd name="connsiteY42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24993 w 669849"/>
                    <a:gd name="connsiteY29" fmla="*/ 901578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42554 w 744600"/>
                    <a:gd name="connsiteY34" fmla="*/ 1200831 h 1297065"/>
                    <a:gd name="connsiteX35" fmla="*/ 176172 w 744600"/>
                    <a:gd name="connsiteY35" fmla="*/ 563049 h 1297065"/>
                    <a:gd name="connsiteX36" fmla="*/ 152512 w 744600"/>
                    <a:gd name="connsiteY36" fmla="*/ 550207 h 1297065"/>
                    <a:gd name="connsiteX37" fmla="*/ 84998 w 744600"/>
                    <a:gd name="connsiteY37" fmla="*/ 423228 h 1297065"/>
                    <a:gd name="connsiteX38" fmla="*/ 84998 w 744600"/>
                    <a:gd name="connsiteY38" fmla="*/ 373830 h 1297065"/>
                    <a:gd name="connsiteX39" fmla="*/ 86742 w 744600"/>
                    <a:gd name="connsiteY39" fmla="*/ 356537 h 1297065"/>
                    <a:gd name="connsiteX40" fmla="*/ 3846 w 744600"/>
                    <a:gd name="connsiteY40" fmla="*/ 212956 h 1297065"/>
                    <a:gd name="connsiteX41" fmla="*/ 981 w 744600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189354"/>
                    <a:gd name="connsiteX1" fmla="*/ 14340 w 744600"/>
                    <a:gd name="connsiteY1" fmla="*/ 173793 h 1189354"/>
                    <a:gd name="connsiteX2" fmla="*/ 25130 w 744600"/>
                    <a:gd name="connsiteY2" fmla="*/ 170164 h 1189354"/>
                    <a:gd name="connsiteX3" fmla="*/ 53503 w 744600"/>
                    <a:gd name="connsiteY3" fmla="*/ 184287 h 1189354"/>
                    <a:gd name="connsiteX4" fmla="*/ 118907 w 744600"/>
                    <a:gd name="connsiteY4" fmla="*/ 297571 h 1189354"/>
                    <a:gd name="connsiteX5" fmla="*/ 127646 w 744600"/>
                    <a:gd name="connsiteY5" fmla="*/ 290360 h 1189354"/>
                    <a:gd name="connsiteX6" fmla="*/ 74671 w 744600"/>
                    <a:gd name="connsiteY6" fmla="*/ 92654 h 1189354"/>
                    <a:gd name="connsiteX7" fmla="*/ 101256 w 744600"/>
                    <a:gd name="connsiteY7" fmla="*/ 46607 h 1189354"/>
                    <a:gd name="connsiteX8" fmla="*/ 116156 w 744600"/>
                    <a:gd name="connsiteY8" fmla="*/ 45673 h 1189354"/>
                    <a:gd name="connsiteX9" fmla="*/ 147302 w 744600"/>
                    <a:gd name="connsiteY9" fmla="*/ 73192 h 1189354"/>
                    <a:gd name="connsiteX10" fmla="*/ 200063 w 744600"/>
                    <a:gd name="connsiteY10" fmla="*/ 270096 h 1189354"/>
                    <a:gd name="connsiteX11" fmla="*/ 212526 w 744600"/>
                    <a:gd name="connsiteY11" fmla="*/ 270096 h 1189354"/>
                    <a:gd name="connsiteX12" fmla="*/ 212526 w 744600"/>
                    <a:gd name="connsiteY12" fmla="*/ 37597 h 1189354"/>
                    <a:gd name="connsiteX13" fmla="*/ 250123 w 744600"/>
                    <a:gd name="connsiteY13" fmla="*/ 0 h 1189354"/>
                    <a:gd name="connsiteX14" fmla="*/ 287720 w 744600"/>
                    <a:gd name="connsiteY14" fmla="*/ 37597 h 1189354"/>
                    <a:gd name="connsiteX15" fmla="*/ 287720 w 744600"/>
                    <a:gd name="connsiteY15" fmla="*/ 270096 h 1189354"/>
                    <a:gd name="connsiteX16" fmla="*/ 297761 w 744600"/>
                    <a:gd name="connsiteY16" fmla="*/ 270096 h 1189354"/>
                    <a:gd name="connsiteX17" fmla="*/ 350521 w 744600"/>
                    <a:gd name="connsiteY17" fmla="*/ 73192 h 1189354"/>
                    <a:gd name="connsiteX18" fmla="*/ 396568 w 744600"/>
                    <a:gd name="connsiteY18" fmla="*/ 46606 h 1189354"/>
                    <a:gd name="connsiteX19" fmla="*/ 423153 w 744600"/>
                    <a:gd name="connsiteY19" fmla="*/ 92653 h 1189354"/>
                    <a:gd name="connsiteX20" fmla="*/ 363685 w 744600"/>
                    <a:gd name="connsiteY20" fmla="*/ 316240 h 1189354"/>
                    <a:gd name="connsiteX21" fmla="*/ 369482 w 744600"/>
                    <a:gd name="connsiteY21" fmla="*/ 351385 h 1189354"/>
                    <a:gd name="connsiteX22" fmla="*/ 408103 w 744600"/>
                    <a:gd name="connsiteY22" fmla="*/ 358224 h 1189354"/>
                    <a:gd name="connsiteX23" fmla="*/ 483273 w 744600"/>
                    <a:gd name="connsiteY23" fmla="*/ 311225 h 1189354"/>
                    <a:gd name="connsiteX24" fmla="*/ 548186 w 744600"/>
                    <a:gd name="connsiteY24" fmla="*/ 328780 h 1189354"/>
                    <a:gd name="connsiteX25" fmla="*/ 522398 w 744600"/>
                    <a:gd name="connsiteY25" fmla="*/ 392869 h 1189354"/>
                    <a:gd name="connsiteX26" fmla="*/ 394046 w 744600"/>
                    <a:gd name="connsiteY26" fmla="*/ 482833 h 1189354"/>
                    <a:gd name="connsiteX27" fmla="*/ 338566 w 744600"/>
                    <a:gd name="connsiteY27" fmla="*/ 550207 h 1189354"/>
                    <a:gd name="connsiteX28" fmla="*/ 312041 w 744600"/>
                    <a:gd name="connsiteY28" fmla="*/ 562958 h 1189354"/>
                    <a:gd name="connsiteX29" fmla="*/ 324993 w 744600"/>
                    <a:gd name="connsiteY29" fmla="*/ 901578 h 1189354"/>
                    <a:gd name="connsiteX30" fmla="*/ 744600 w 744600"/>
                    <a:gd name="connsiteY30" fmla="*/ 917798 h 1189354"/>
                    <a:gd name="connsiteX31" fmla="*/ 669849 w 744600"/>
                    <a:gd name="connsiteY31" fmla="*/ 1189354 h 1189354"/>
                    <a:gd name="connsiteX32" fmla="*/ 299005 w 744600"/>
                    <a:gd name="connsiteY32" fmla="*/ 1055389 h 1189354"/>
                    <a:gd name="connsiteX33" fmla="*/ 151297 w 744600"/>
                    <a:gd name="connsiteY33" fmla="*/ 939884 h 1189354"/>
                    <a:gd name="connsiteX34" fmla="*/ 176172 w 744600"/>
                    <a:gd name="connsiteY34" fmla="*/ 563049 h 1189354"/>
                    <a:gd name="connsiteX35" fmla="*/ 152512 w 744600"/>
                    <a:gd name="connsiteY35" fmla="*/ 550207 h 1189354"/>
                    <a:gd name="connsiteX36" fmla="*/ 84998 w 744600"/>
                    <a:gd name="connsiteY36" fmla="*/ 423228 h 1189354"/>
                    <a:gd name="connsiteX37" fmla="*/ 84998 w 744600"/>
                    <a:gd name="connsiteY37" fmla="*/ 373830 h 1189354"/>
                    <a:gd name="connsiteX38" fmla="*/ 86742 w 744600"/>
                    <a:gd name="connsiteY38" fmla="*/ 356537 h 1189354"/>
                    <a:gd name="connsiteX39" fmla="*/ 3846 w 744600"/>
                    <a:gd name="connsiteY39" fmla="*/ 212956 h 1189354"/>
                    <a:gd name="connsiteX40" fmla="*/ 981 w 744600"/>
                    <a:gd name="connsiteY40" fmla="*/ 191201 h 1189354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99005 w 744600"/>
                    <a:gd name="connsiteY32" fmla="*/ 1055389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58053 w 744600"/>
                    <a:gd name="connsiteY32" fmla="*/ 1051812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3685 w 732934"/>
                    <a:gd name="connsiteY20" fmla="*/ 316240 h 1083428"/>
                    <a:gd name="connsiteX21" fmla="*/ 369482 w 732934"/>
                    <a:gd name="connsiteY21" fmla="*/ 351385 h 1083428"/>
                    <a:gd name="connsiteX22" fmla="*/ 408103 w 732934"/>
                    <a:gd name="connsiteY22" fmla="*/ 358224 h 1083428"/>
                    <a:gd name="connsiteX23" fmla="*/ 483273 w 732934"/>
                    <a:gd name="connsiteY23" fmla="*/ 311225 h 1083428"/>
                    <a:gd name="connsiteX24" fmla="*/ 548186 w 732934"/>
                    <a:gd name="connsiteY24" fmla="*/ 328780 h 1083428"/>
                    <a:gd name="connsiteX25" fmla="*/ 522398 w 732934"/>
                    <a:gd name="connsiteY25" fmla="*/ 392869 h 1083428"/>
                    <a:gd name="connsiteX26" fmla="*/ 394046 w 732934"/>
                    <a:gd name="connsiteY26" fmla="*/ 482833 h 1083428"/>
                    <a:gd name="connsiteX27" fmla="*/ 338566 w 732934"/>
                    <a:gd name="connsiteY27" fmla="*/ 550207 h 1083428"/>
                    <a:gd name="connsiteX28" fmla="*/ 312041 w 732934"/>
                    <a:gd name="connsiteY28" fmla="*/ 562958 h 1083428"/>
                    <a:gd name="connsiteX29" fmla="*/ 324993 w 732934"/>
                    <a:gd name="connsiteY29" fmla="*/ 901578 h 1083428"/>
                    <a:gd name="connsiteX30" fmla="*/ 732934 w 732934"/>
                    <a:gd name="connsiteY30" fmla="*/ 924534 h 1083428"/>
                    <a:gd name="connsiteX31" fmla="*/ 725348 w 732934"/>
                    <a:gd name="connsiteY31" fmla="*/ 1083428 h 1083428"/>
                    <a:gd name="connsiteX32" fmla="*/ 258053 w 732934"/>
                    <a:gd name="connsiteY32" fmla="*/ 1051812 h 1083428"/>
                    <a:gd name="connsiteX33" fmla="*/ 151297 w 732934"/>
                    <a:gd name="connsiteY33" fmla="*/ 939884 h 1083428"/>
                    <a:gd name="connsiteX34" fmla="*/ 176172 w 732934"/>
                    <a:gd name="connsiteY34" fmla="*/ 563049 h 1083428"/>
                    <a:gd name="connsiteX35" fmla="*/ 152512 w 732934"/>
                    <a:gd name="connsiteY35" fmla="*/ 550207 h 1083428"/>
                    <a:gd name="connsiteX36" fmla="*/ 84998 w 732934"/>
                    <a:gd name="connsiteY36" fmla="*/ 423228 h 1083428"/>
                    <a:gd name="connsiteX37" fmla="*/ 84998 w 732934"/>
                    <a:gd name="connsiteY37" fmla="*/ 373830 h 1083428"/>
                    <a:gd name="connsiteX38" fmla="*/ 86742 w 732934"/>
                    <a:gd name="connsiteY38" fmla="*/ 356537 h 1083428"/>
                    <a:gd name="connsiteX39" fmla="*/ 3846 w 732934"/>
                    <a:gd name="connsiteY39" fmla="*/ 212956 h 1083428"/>
                    <a:gd name="connsiteX40" fmla="*/ 981 w 732934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86742 w 732934"/>
                    <a:gd name="connsiteY37" fmla="*/ 356537 h 1083428"/>
                    <a:gd name="connsiteX38" fmla="*/ 3846 w 732934"/>
                    <a:gd name="connsiteY38" fmla="*/ 212956 h 1083428"/>
                    <a:gd name="connsiteX39" fmla="*/ 981 w 732934"/>
                    <a:gd name="connsiteY39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3846 w 732934"/>
                    <a:gd name="connsiteY37" fmla="*/ 212956 h 1083428"/>
                    <a:gd name="connsiteX38" fmla="*/ 981 w 732934"/>
                    <a:gd name="connsiteY38" fmla="*/ 191201 h 108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32934" h="1083428">
                      <a:moveTo>
                        <a:pt x="981" y="191201"/>
                      </a:moveTo>
                      <a:cubicBezTo>
                        <a:pt x="2881" y="184114"/>
                        <a:pt x="7483" y="177751"/>
                        <a:pt x="14340" y="173793"/>
                      </a:cubicBezTo>
                      <a:cubicBezTo>
                        <a:pt x="17767" y="171814"/>
                        <a:pt x="21434" y="170623"/>
                        <a:pt x="25130" y="170164"/>
                      </a:cubicBezTo>
                      <a:cubicBezTo>
                        <a:pt x="36218" y="168789"/>
                        <a:pt x="47565" y="174003"/>
                        <a:pt x="53503" y="184287"/>
                      </a:cubicBezTo>
                      <a:lnTo>
                        <a:pt x="118907" y="297571"/>
                      </a:lnTo>
                      <a:lnTo>
                        <a:pt x="127646" y="290360"/>
                      </a:lnTo>
                      <a:lnTo>
                        <a:pt x="74671" y="92654"/>
                      </a:lnTo>
                      <a:cubicBezTo>
                        <a:pt x="69296" y="72596"/>
                        <a:pt x="81199" y="51981"/>
                        <a:pt x="101256" y="46607"/>
                      </a:cubicBezTo>
                      <a:cubicBezTo>
                        <a:pt x="106270" y="45263"/>
                        <a:pt x="111319" y="44999"/>
                        <a:pt x="116156" y="45673"/>
                      </a:cubicBezTo>
                      <a:cubicBezTo>
                        <a:pt x="130668" y="47694"/>
                        <a:pt x="143272" y="58149"/>
                        <a:pt x="147302" y="73192"/>
                      </a:cubicBezTo>
                      <a:lnTo>
                        <a:pt x="200063" y="270096"/>
                      </a:lnTo>
                      <a:lnTo>
                        <a:pt x="212526" y="270096"/>
                      </a:lnTo>
                      <a:lnTo>
                        <a:pt x="212526" y="37597"/>
                      </a:lnTo>
                      <a:cubicBezTo>
                        <a:pt x="212526" y="16833"/>
                        <a:pt x="229359" y="0"/>
                        <a:pt x="250123" y="0"/>
                      </a:cubicBezTo>
                      <a:cubicBezTo>
                        <a:pt x="270887" y="0"/>
                        <a:pt x="287720" y="16833"/>
                        <a:pt x="287720" y="37597"/>
                      </a:cubicBezTo>
                      <a:lnTo>
                        <a:pt x="287720" y="270096"/>
                      </a:lnTo>
                      <a:lnTo>
                        <a:pt x="297761" y="270096"/>
                      </a:lnTo>
                      <a:lnTo>
                        <a:pt x="350521" y="73192"/>
                      </a:lnTo>
                      <a:cubicBezTo>
                        <a:pt x="355896" y="53135"/>
                        <a:pt x="376511" y="41232"/>
                        <a:pt x="396568" y="46606"/>
                      </a:cubicBezTo>
                      <a:cubicBezTo>
                        <a:pt x="416625" y="51981"/>
                        <a:pt x="428527" y="72596"/>
                        <a:pt x="423153" y="92653"/>
                      </a:cubicBezTo>
                      <a:lnTo>
                        <a:pt x="369482" y="351385"/>
                      </a:lnTo>
                      <a:cubicBezTo>
                        <a:pt x="376886" y="366615"/>
                        <a:pt x="399620" y="363628"/>
                        <a:pt x="408103" y="358224"/>
                      </a:cubicBezTo>
                      <a:lnTo>
                        <a:pt x="483273" y="311225"/>
                      </a:lnTo>
                      <a:cubicBezTo>
                        <a:pt x="505137" y="298602"/>
                        <a:pt x="535078" y="306116"/>
                        <a:pt x="548186" y="328780"/>
                      </a:cubicBezTo>
                      <a:cubicBezTo>
                        <a:pt x="561293" y="351443"/>
                        <a:pt x="544261" y="380246"/>
                        <a:pt x="522398" y="392869"/>
                      </a:cubicBezTo>
                      <a:lnTo>
                        <a:pt x="394046" y="482833"/>
                      </a:lnTo>
                      <a:cubicBezTo>
                        <a:pt x="382423" y="510314"/>
                        <a:pt x="363006" y="533696"/>
                        <a:pt x="338566" y="550207"/>
                      </a:cubicBezTo>
                      <a:lnTo>
                        <a:pt x="312041" y="562958"/>
                      </a:lnTo>
                      <a:lnTo>
                        <a:pt x="324993" y="901578"/>
                      </a:lnTo>
                      <a:lnTo>
                        <a:pt x="732934" y="924534"/>
                      </a:lnTo>
                      <a:lnTo>
                        <a:pt x="725348" y="1083428"/>
                      </a:lnTo>
                      <a:lnTo>
                        <a:pt x="258053" y="1051812"/>
                      </a:lnTo>
                      <a:cubicBezTo>
                        <a:pt x="201791" y="1051812"/>
                        <a:pt x="151297" y="991446"/>
                        <a:pt x="151297" y="939884"/>
                      </a:cubicBezTo>
                      <a:lnTo>
                        <a:pt x="176172" y="563049"/>
                      </a:lnTo>
                      <a:lnTo>
                        <a:pt x="152512" y="550207"/>
                      </a:lnTo>
                      <a:cubicBezTo>
                        <a:pt x="111779" y="522688"/>
                        <a:pt x="84998" y="476085"/>
                        <a:pt x="84998" y="423228"/>
                      </a:cubicBezTo>
                      <a:lnTo>
                        <a:pt x="84998" y="373830"/>
                      </a:lnTo>
                      <a:lnTo>
                        <a:pt x="3846" y="212956"/>
                      </a:lnTo>
                      <a:cubicBezTo>
                        <a:pt x="-113" y="206100"/>
                        <a:pt x="-918" y="198289"/>
                        <a:pt x="981" y="19120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正方形/長方形 61">
                  <a:extLst>
                    <a:ext uri="{FF2B5EF4-FFF2-40B4-BE49-F238E27FC236}">
                      <a16:creationId xmlns:a16="http://schemas.microsoft.com/office/drawing/2014/main" id="{46C0036E-6E42-4EAC-97FD-188B92E96172}"/>
                    </a:ext>
                  </a:extLst>
                </p:cNvPr>
                <p:cNvSpPr/>
                <p:nvPr/>
              </p:nvSpPr>
              <p:spPr>
                <a:xfrm rot="20555398">
                  <a:off x="473004" y="5646225"/>
                  <a:ext cx="410601" cy="223082"/>
                </a:xfrm>
                <a:custGeom>
                  <a:avLst/>
                  <a:gdLst>
                    <a:gd name="connsiteX0" fmla="*/ 0 w 441595"/>
                    <a:gd name="connsiteY0" fmla="*/ 0 h 223082"/>
                    <a:gd name="connsiteX1" fmla="*/ 441595 w 441595"/>
                    <a:gd name="connsiteY1" fmla="*/ 0 h 223082"/>
                    <a:gd name="connsiteX2" fmla="*/ 441595 w 441595"/>
                    <a:gd name="connsiteY2" fmla="*/ 223082 h 223082"/>
                    <a:gd name="connsiteX3" fmla="*/ 0 w 441595"/>
                    <a:gd name="connsiteY3" fmla="*/ 223082 h 223082"/>
                    <a:gd name="connsiteX4" fmla="*/ 0 w 441595"/>
                    <a:gd name="connsiteY4" fmla="*/ 0 h 223082"/>
                    <a:gd name="connsiteX0" fmla="*/ 0 w 493132"/>
                    <a:gd name="connsiteY0" fmla="*/ 0 h 223082"/>
                    <a:gd name="connsiteX1" fmla="*/ 441595 w 493132"/>
                    <a:gd name="connsiteY1" fmla="*/ 0 h 223082"/>
                    <a:gd name="connsiteX2" fmla="*/ 493132 w 493132"/>
                    <a:gd name="connsiteY2" fmla="*/ 102076 h 223082"/>
                    <a:gd name="connsiteX3" fmla="*/ 441595 w 493132"/>
                    <a:gd name="connsiteY3" fmla="*/ 223082 h 223082"/>
                    <a:gd name="connsiteX4" fmla="*/ 0 w 493132"/>
                    <a:gd name="connsiteY4" fmla="*/ 223082 h 223082"/>
                    <a:gd name="connsiteX5" fmla="*/ 0 w 493132"/>
                    <a:gd name="connsiteY5" fmla="*/ 0 h 223082"/>
                    <a:gd name="connsiteX0" fmla="*/ 493132 w 584572"/>
                    <a:gd name="connsiteY0" fmla="*/ 102076 h 223082"/>
                    <a:gd name="connsiteX1" fmla="*/ 441595 w 584572"/>
                    <a:gd name="connsiteY1" fmla="*/ 223082 h 223082"/>
                    <a:gd name="connsiteX2" fmla="*/ 0 w 584572"/>
                    <a:gd name="connsiteY2" fmla="*/ 223082 h 223082"/>
                    <a:gd name="connsiteX3" fmla="*/ 0 w 584572"/>
                    <a:gd name="connsiteY3" fmla="*/ 0 h 223082"/>
                    <a:gd name="connsiteX4" fmla="*/ 441595 w 584572"/>
                    <a:gd name="connsiteY4" fmla="*/ 0 h 223082"/>
                    <a:gd name="connsiteX5" fmla="*/ 584572 w 584572"/>
                    <a:gd name="connsiteY5" fmla="*/ 193516 h 223082"/>
                    <a:gd name="connsiteX0" fmla="*/ 493132 w 493132"/>
                    <a:gd name="connsiteY0" fmla="*/ 102076 h 223082"/>
                    <a:gd name="connsiteX1" fmla="*/ 441595 w 493132"/>
                    <a:gd name="connsiteY1" fmla="*/ 223082 h 223082"/>
                    <a:gd name="connsiteX2" fmla="*/ 0 w 493132"/>
                    <a:gd name="connsiteY2" fmla="*/ 223082 h 223082"/>
                    <a:gd name="connsiteX3" fmla="*/ 0 w 493132"/>
                    <a:gd name="connsiteY3" fmla="*/ 0 h 223082"/>
                    <a:gd name="connsiteX4" fmla="*/ 441595 w 493132"/>
                    <a:gd name="connsiteY4" fmla="*/ 0 h 223082"/>
                    <a:gd name="connsiteX0" fmla="*/ 441595 w 441595"/>
                    <a:gd name="connsiteY0" fmla="*/ 223082 h 223082"/>
                    <a:gd name="connsiteX1" fmla="*/ 0 w 441595"/>
                    <a:gd name="connsiteY1" fmla="*/ 223082 h 223082"/>
                    <a:gd name="connsiteX2" fmla="*/ 0 w 441595"/>
                    <a:gd name="connsiteY2" fmla="*/ 0 h 223082"/>
                    <a:gd name="connsiteX3" fmla="*/ 441595 w 441595"/>
                    <a:gd name="connsiteY3" fmla="*/ 0 h 223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41595" h="223082">
                      <a:moveTo>
                        <a:pt x="441595" y="223082"/>
                      </a:moveTo>
                      <a:lnTo>
                        <a:pt x="0" y="223082"/>
                      </a:lnTo>
                      <a:lnTo>
                        <a:pt x="0" y="0"/>
                      </a:lnTo>
                      <a:lnTo>
                        <a:pt x="441595" y="0"/>
                      </a:lnTo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D188E6CA-BE91-4346-ADF1-204CBE4E5F40}"/>
                  </a:ext>
                </a:extLst>
              </p:cNvPr>
              <p:cNvSpPr/>
              <p:nvPr/>
            </p:nvSpPr>
            <p:spPr>
              <a:xfrm rot="10800000">
                <a:off x="6069198" y="3020641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8BDFC2C-BDC3-4F7F-80A4-A1EA2E305E96}"/>
                  </a:ext>
                </a:extLst>
              </p:cNvPr>
              <p:cNvSpPr/>
              <p:nvPr/>
            </p:nvSpPr>
            <p:spPr>
              <a:xfrm>
                <a:off x="5909864" y="3520582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EF3EEE42-ADBD-4BAA-AC70-D02C857B038C}"/>
                  </a:ext>
                </a:extLst>
              </p:cNvPr>
              <p:cNvSpPr/>
              <p:nvPr/>
            </p:nvSpPr>
            <p:spPr>
              <a:xfrm rot="10800000">
                <a:off x="6137892" y="3060400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224E832D-D94B-4407-8B52-BD5655B94EDD}"/>
                  </a:ext>
                </a:extLst>
              </p:cNvPr>
              <p:cNvSpPr/>
              <p:nvPr/>
            </p:nvSpPr>
            <p:spPr>
              <a:xfrm>
                <a:off x="5978559" y="3560340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299B7B11-9832-4293-B245-E4885FF8B27C}"/>
                  </a:ext>
                </a:extLst>
              </p:cNvPr>
              <p:cNvSpPr/>
              <p:nvPr/>
            </p:nvSpPr>
            <p:spPr>
              <a:xfrm>
                <a:off x="6112200" y="1619020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6C2150A6-1A58-4D0B-90B9-8F708BB0087D}"/>
                  </a:ext>
                </a:extLst>
              </p:cNvPr>
              <p:cNvSpPr/>
              <p:nvPr/>
            </p:nvSpPr>
            <p:spPr>
              <a:xfrm>
                <a:off x="5908998" y="2636464"/>
                <a:ext cx="619546" cy="577849"/>
              </a:xfrm>
              <a:prstGeom prst="trapezoid">
                <a:avLst>
                  <a:gd name="adj" fmla="val 12858"/>
                </a:avLst>
              </a:pr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6FDCBFFC-965D-4687-8194-7EFEC6B51F95}"/>
                  </a:ext>
                </a:extLst>
              </p:cNvPr>
              <p:cNvSpPr/>
              <p:nvPr/>
            </p:nvSpPr>
            <p:spPr>
              <a:xfrm>
                <a:off x="5959800" y="1840034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66DCD87D-EA1D-4E77-B9A4-149BCAFC7499}"/>
                  </a:ext>
                </a:extLst>
              </p:cNvPr>
              <p:cNvSpPr/>
              <p:nvPr/>
            </p:nvSpPr>
            <p:spPr>
              <a:xfrm rot="1800000">
                <a:off x="5672655" y="914097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CFB94049-E9C0-4DFE-9F51-602E9F328AEB}"/>
                  </a:ext>
                </a:extLst>
              </p:cNvPr>
              <p:cNvSpPr/>
              <p:nvPr/>
            </p:nvSpPr>
            <p:spPr>
              <a:xfrm rot="1800000">
                <a:off x="5728633" y="578616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0440 w 1112808"/>
                  <a:gd name="connsiteY8" fmla="*/ 1151820 h 1204554"/>
                  <a:gd name="connsiteX9" fmla="*/ 351341 w 1112808"/>
                  <a:gd name="connsiteY9" fmla="*/ 1111309 h 1204554"/>
                  <a:gd name="connsiteX10" fmla="*/ 377425 w 1112808"/>
                  <a:gd name="connsiteY10" fmla="*/ 977919 h 1204554"/>
                  <a:gd name="connsiteX11" fmla="*/ 135789 w 1112808"/>
                  <a:gd name="connsiteY11" fmla="*/ 863905 h 1204554"/>
                  <a:gd name="connsiteX12" fmla="*/ 62641 w 1112808"/>
                  <a:gd name="connsiteY12" fmla="*/ 897553 h 1204554"/>
                  <a:gd name="connsiteX13" fmla="*/ 57412 w 1112808"/>
                  <a:gd name="connsiteY13" fmla="*/ 902732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10440" y="1151820"/>
                    </a:lnTo>
                    <a:lnTo>
                      <a:pt x="351341" y="1111309"/>
                    </a:lnTo>
                    <a:cubicBezTo>
                      <a:pt x="378894" y="1071578"/>
                      <a:pt x="389766" y="1023975"/>
                      <a:pt x="377425" y="977919"/>
                    </a:cubicBezTo>
                    <a:cubicBezTo>
                      <a:pt x="352743" y="885806"/>
                      <a:pt x="244559" y="834760"/>
                      <a:pt x="135789" y="863905"/>
                    </a:cubicBezTo>
                    <a:cubicBezTo>
                      <a:pt x="108597" y="871191"/>
                      <a:pt x="83942" y="882800"/>
                      <a:pt x="62641" y="897553"/>
                    </a:cubicBezTo>
                    <a:lnTo>
                      <a:pt x="57412" y="902732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1AB8B20-4515-497D-93C0-90E444A929A2}"/>
                  </a:ext>
                </a:extLst>
              </p:cNvPr>
              <p:cNvSpPr/>
              <p:nvPr/>
            </p:nvSpPr>
            <p:spPr>
              <a:xfrm rot="1800000">
                <a:off x="5862328" y="830499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105C69D3-1981-4132-8EC9-AB138E73B422}"/>
                  </a:ext>
                </a:extLst>
              </p:cNvPr>
              <p:cNvSpPr/>
              <p:nvPr/>
            </p:nvSpPr>
            <p:spPr>
              <a:xfrm rot="1800000">
                <a:off x="5701318" y="517155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E2CAD52-EF95-4266-91FD-4BB335CD49D9}"/>
                  </a:ext>
                </a:extLst>
              </p:cNvPr>
              <p:cNvSpPr/>
              <p:nvPr/>
            </p:nvSpPr>
            <p:spPr>
              <a:xfrm rot="1800000">
                <a:off x="6261450" y="1131719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BD1C25E-0193-4CB9-A8E4-348B8D76FD4C}"/>
                  </a:ext>
                </a:extLst>
              </p:cNvPr>
              <p:cNvSpPr/>
              <p:nvPr/>
            </p:nvSpPr>
            <p:spPr>
              <a:xfrm rot="1800000">
                <a:off x="6268578" y="115474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FE4C3452-8FEE-49D8-B2B0-5C251B0D3D01}"/>
                  </a:ext>
                </a:extLst>
              </p:cNvPr>
              <p:cNvSpPr/>
              <p:nvPr/>
            </p:nvSpPr>
            <p:spPr>
              <a:xfrm rot="1082521" flipH="1">
                <a:off x="6271248" y="753567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DCD3EBD3-5E5A-43D9-9A6D-6B460D515137}"/>
                  </a:ext>
                </a:extLst>
              </p:cNvPr>
              <p:cNvSpPr/>
              <p:nvPr/>
            </p:nvSpPr>
            <p:spPr>
              <a:xfrm rot="6300000">
                <a:off x="6032188" y="708932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5A297C91-9D22-47D3-9E43-2A4173E73D96}"/>
                  </a:ext>
                </a:extLst>
              </p:cNvPr>
              <p:cNvSpPr/>
              <p:nvPr/>
            </p:nvSpPr>
            <p:spPr>
              <a:xfrm rot="1800000">
                <a:off x="5929210" y="907261"/>
                <a:ext cx="69180" cy="6918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D41506A8-0C62-467A-AC35-C7B1DD2341D4}"/>
                  </a:ext>
                </a:extLst>
              </p:cNvPr>
              <p:cNvGrpSpPr/>
              <p:nvPr/>
            </p:nvGrpSpPr>
            <p:grpSpPr>
              <a:xfrm>
                <a:off x="5263263" y="1242425"/>
                <a:ext cx="881832" cy="916814"/>
                <a:chOff x="1773" y="4976889"/>
                <a:chExt cx="881832" cy="916814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0D97AE91-EC77-4988-B006-C946F2300B08}"/>
                    </a:ext>
                  </a:extLst>
                </p:cNvPr>
                <p:cNvSpPr/>
                <p:nvPr/>
              </p:nvSpPr>
              <p:spPr>
                <a:xfrm rot="20377347">
                  <a:off x="1773" y="4976889"/>
                  <a:ext cx="620221" cy="916814"/>
                </a:xfrm>
                <a:custGeom>
                  <a:avLst/>
                  <a:gdLst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85254 w 669849"/>
                    <a:gd name="connsiteY32" fmla="*/ 1292406 h 1297065"/>
                    <a:gd name="connsiteX33" fmla="*/ 261113 w 669849"/>
                    <a:gd name="connsiteY33" fmla="*/ 1293919 h 1297065"/>
                    <a:gd name="connsiteX34" fmla="*/ 244109 w 669849"/>
                    <a:gd name="connsiteY34" fmla="*/ 1297065 h 1297065"/>
                    <a:gd name="connsiteX35" fmla="*/ 142238 w 669849"/>
                    <a:gd name="connsiteY35" fmla="*/ 1203704 h 1297065"/>
                    <a:gd name="connsiteX36" fmla="*/ 142554 w 669849"/>
                    <a:gd name="connsiteY36" fmla="*/ 1200831 h 1297065"/>
                    <a:gd name="connsiteX37" fmla="*/ 176172 w 669849"/>
                    <a:gd name="connsiteY37" fmla="*/ 563049 h 1297065"/>
                    <a:gd name="connsiteX38" fmla="*/ 152512 w 669849"/>
                    <a:gd name="connsiteY38" fmla="*/ 550207 h 1297065"/>
                    <a:gd name="connsiteX39" fmla="*/ 84998 w 669849"/>
                    <a:gd name="connsiteY39" fmla="*/ 423228 h 1297065"/>
                    <a:gd name="connsiteX40" fmla="*/ 84998 w 669849"/>
                    <a:gd name="connsiteY40" fmla="*/ 373830 h 1297065"/>
                    <a:gd name="connsiteX41" fmla="*/ 86742 w 669849"/>
                    <a:gd name="connsiteY41" fmla="*/ 356537 h 1297065"/>
                    <a:gd name="connsiteX42" fmla="*/ 3846 w 669849"/>
                    <a:gd name="connsiteY42" fmla="*/ 212956 h 1297065"/>
                    <a:gd name="connsiteX43" fmla="*/ 981 w 669849"/>
                    <a:gd name="connsiteY43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61113 w 669849"/>
                    <a:gd name="connsiteY32" fmla="*/ 1293919 h 1297065"/>
                    <a:gd name="connsiteX33" fmla="*/ 244109 w 669849"/>
                    <a:gd name="connsiteY33" fmla="*/ 1297065 h 1297065"/>
                    <a:gd name="connsiteX34" fmla="*/ 142238 w 669849"/>
                    <a:gd name="connsiteY34" fmla="*/ 1203704 h 1297065"/>
                    <a:gd name="connsiteX35" fmla="*/ 142554 w 669849"/>
                    <a:gd name="connsiteY35" fmla="*/ 1200831 h 1297065"/>
                    <a:gd name="connsiteX36" fmla="*/ 176172 w 669849"/>
                    <a:gd name="connsiteY36" fmla="*/ 563049 h 1297065"/>
                    <a:gd name="connsiteX37" fmla="*/ 152512 w 669849"/>
                    <a:gd name="connsiteY37" fmla="*/ 550207 h 1297065"/>
                    <a:gd name="connsiteX38" fmla="*/ 84998 w 669849"/>
                    <a:gd name="connsiteY38" fmla="*/ 423228 h 1297065"/>
                    <a:gd name="connsiteX39" fmla="*/ 84998 w 669849"/>
                    <a:gd name="connsiteY39" fmla="*/ 373830 h 1297065"/>
                    <a:gd name="connsiteX40" fmla="*/ 86742 w 669849"/>
                    <a:gd name="connsiteY40" fmla="*/ 356537 h 1297065"/>
                    <a:gd name="connsiteX41" fmla="*/ 3846 w 669849"/>
                    <a:gd name="connsiteY41" fmla="*/ 212956 h 1297065"/>
                    <a:gd name="connsiteX42" fmla="*/ 981 w 669849"/>
                    <a:gd name="connsiteY42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24993 w 669849"/>
                    <a:gd name="connsiteY29" fmla="*/ 901578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42554 w 744600"/>
                    <a:gd name="connsiteY34" fmla="*/ 1200831 h 1297065"/>
                    <a:gd name="connsiteX35" fmla="*/ 176172 w 744600"/>
                    <a:gd name="connsiteY35" fmla="*/ 563049 h 1297065"/>
                    <a:gd name="connsiteX36" fmla="*/ 152512 w 744600"/>
                    <a:gd name="connsiteY36" fmla="*/ 550207 h 1297065"/>
                    <a:gd name="connsiteX37" fmla="*/ 84998 w 744600"/>
                    <a:gd name="connsiteY37" fmla="*/ 423228 h 1297065"/>
                    <a:gd name="connsiteX38" fmla="*/ 84998 w 744600"/>
                    <a:gd name="connsiteY38" fmla="*/ 373830 h 1297065"/>
                    <a:gd name="connsiteX39" fmla="*/ 86742 w 744600"/>
                    <a:gd name="connsiteY39" fmla="*/ 356537 h 1297065"/>
                    <a:gd name="connsiteX40" fmla="*/ 3846 w 744600"/>
                    <a:gd name="connsiteY40" fmla="*/ 212956 h 1297065"/>
                    <a:gd name="connsiteX41" fmla="*/ 981 w 744600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189354"/>
                    <a:gd name="connsiteX1" fmla="*/ 14340 w 744600"/>
                    <a:gd name="connsiteY1" fmla="*/ 173793 h 1189354"/>
                    <a:gd name="connsiteX2" fmla="*/ 25130 w 744600"/>
                    <a:gd name="connsiteY2" fmla="*/ 170164 h 1189354"/>
                    <a:gd name="connsiteX3" fmla="*/ 53503 w 744600"/>
                    <a:gd name="connsiteY3" fmla="*/ 184287 h 1189354"/>
                    <a:gd name="connsiteX4" fmla="*/ 118907 w 744600"/>
                    <a:gd name="connsiteY4" fmla="*/ 297571 h 1189354"/>
                    <a:gd name="connsiteX5" fmla="*/ 127646 w 744600"/>
                    <a:gd name="connsiteY5" fmla="*/ 290360 h 1189354"/>
                    <a:gd name="connsiteX6" fmla="*/ 74671 w 744600"/>
                    <a:gd name="connsiteY6" fmla="*/ 92654 h 1189354"/>
                    <a:gd name="connsiteX7" fmla="*/ 101256 w 744600"/>
                    <a:gd name="connsiteY7" fmla="*/ 46607 h 1189354"/>
                    <a:gd name="connsiteX8" fmla="*/ 116156 w 744600"/>
                    <a:gd name="connsiteY8" fmla="*/ 45673 h 1189354"/>
                    <a:gd name="connsiteX9" fmla="*/ 147302 w 744600"/>
                    <a:gd name="connsiteY9" fmla="*/ 73192 h 1189354"/>
                    <a:gd name="connsiteX10" fmla="*/ 200063 w 744600"/>
                    <a:gd name="connsiteY10" fmla="*/ 270096 h 1189354"/>
                    <a:gd name="connsiteX11" fmla="*/ 212526 w 744600"/>
                    <a:gd name="connsiteY11" fmla="*/ 270096 h 1189354"/>
                    <a:gd name="connsiteX12" fmla="*/ 212526 w 744600"/>
                    <a:gd name="connsiteY12" fmla="*/ 37597 h 1189354"/>
                    <a:gd name="connsiteX13" fmla="*/ 250123 w 744600"/>
                    <a:gd name="connsiteY13" fmla="*/ 0 h 1189354"/>
                    <a:gd name="connsiteX14" fmla="*/ 287720 w 744600"/>
                    <a:gd name="connsiteY14" fmla="*/ 37597 h 1189354"/>
                    <a:gd name="connsiteX15" fmla="*/ 287720 w 744600"/>
                    <a:gd name="connsiteY15" fmla="*/ 270096 h 1189354"/>
                    <a:gd name="connsiteX16" fmla="*/ 297761 w 744600"/>
                    <a:gd name="connsiteY16" fmla="*/ 270096 h 1189354"/>
                    <a:gd name="connsiteX17" fmla="*/ 350521 w 744600"/>
                    <a:gd name="connsiteY17" fmla="*/ 73192 h 1189354"/>
                    <a:gd name="connsiteX18" fmla="*/ 396568 w 744600"/>
                    <a:gd name="connsiteY18" fmla="*/ 46606 h 1189354"/>
                    <a:gd name="connsiteX19" fmla="*/ 423153 w 744600"/>
                    <a:gd name="connsiteY19" fmla="*/ 92653 h 1189354"/>
                    <a:gd name="connsiteX20" fmla="*/ 363685 w 744600"/>
                    <a:gd name="connsiteY20" fmla="*/ 316240 h 1189354"/>
                    <a:gd name="connsiteX21" fmla="*/ 369482 w 744600"/>
                    <a:gd name="connsiteY21" fmla="*/ 351385 h 1189354"/>
                    <a:gd name="connsiteX22" fmla="*/ 408103 w 744600"/>
                    <a:gd name="connsiteY22" fmla="*/ 358224 h 1189354"/>
                    <a:gd name="connsiteX23" fmla="*/ 483273 w 744600"/>
                    <a:gd name="connsiteY23" fmla="*/ 311225 h 1189354"/>
                    <a:gd name="connsiteX24" fmla="*/ 548186 w 744600"/>
                    <a:gd name="connsiteY24" fmla="*/ 328780 h 1189354"/>
                    <a:gd name="connsiteX25" fmla="*/ 522398 w 744600"/>
                    <a:gd name="connsiteY25" fmla="*/ 392869 h 1189354"/>
                    <a:gd name="connsiteX26" fmla="*/ 394046 w 744600"/>
                    <a:gd name="connsiteY26" fmla="*/ 482833 h 1189354"/>
                    <a:gd name="connsiteX27" fmla="*/ 338566 w 744600"/>
                    <a:gd name="connsiteY27" fmla="*/ 550207 h 1189354"/>
                    <a:gd name="connsiteX28" fmla="*/ 312041 w 744600"/>
                    <a:gd name="connsiteY28" fmla="*/ 562958 h 1189354"/>
                    <a:gd name="connsiteX29" fmla="*/ 324993 w 744600"/>
                    <a:gd name="connsiteY29" fmla="*/ 901578 h 1189354"/>
                    <a:gd name="connsiteX30" fmla="*/ 744600 w 744600"/>
                    <a:gd name="connsiteY30" fmla="*/ 917798 h 1189354"/>
                    <a:gd name="connsiteX31" fmla="*/ 669849 w 744600"/>
                    <a:gd name="connsiteY31" fmla="*/ 1189354 h 1189354"/>
                    <a:gd name="connsiteX32" fmla="*/ 299005 w 744600"/>
                    <a:gd name="connsiteY32" fmla="*/ 1055389 h 1189354"/>
                    <a:gd name="connsiteX33" fmla="*/ 151297 w 744600"/>
                    <a:gd name="connsiteY33" fmla="*/ 939884 h 1189354"/>
                    <a:gd name="connsiteX34" fmla="*/ 176172 w 744600"/>
                    <a:gd name="connsiteY34" fmla="*/ 563049 h 1189354"/>
                    <a:gd name="connsiteX35" fmla="*/ 152512 w 744600"/>
                    <a:gd name="connsiteY35" fmla="*/ 550207 h 1189354"/>
                    <a:gd name="connsiteX36" fmla="*/ 84998 w 744600"/>
                    <a:gd name="connsiteY36" fmla="*/ 423228 h 1189354"/>
                    <a:gd name="connsiteX37" fmla="*/ 84998 w 744600"/>
                    <a:gd name="connsiteY37" fmla="*/ 373830 h 1189354"/>
                    <a:gd name="connsiteX38" fmla="*/ 86742 w 744600"/>
                    <a:gd name="connsiteY38" fmla="*/ 356537 h 1189354"/>
                    <a:gd name="connsiteX39" fmla="*/ 3846 w 744600"/>
                    <a:gd name="connsiteY39" fmla="*/ 212956 h 1189354"/>
                    <a:gd name="connsiteX40" fmla="*/ 981 w 744600"/>
                    <a:gd name="connsiteY40" fmla="*/ 191201 h 1189354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99005 w 744600"/>
                    <a:gd name="connsiteY32" fmla="*/ 1055389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58053 w 744600"/>
                    <a:gd name="connsiteY32" fmla="*/ 1051812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3685 w 732934"/>
                    <a:gd name="connsiteY20" fmla="*/ 316240 h 1083428"/>
                    <a:gd name="connsiteX21" fmla="*/ 369482 w 732934"/>
                    <a:gd name="connsiteY21" fmla="*/ 351385 h 1083428"/>
                    <a:gd name="connsiteX22" fmla="*/ 408103 w 732934"/>
                    <a:gd name="connsiteY22" fmla="*/ 358224 h 1083428"/>
                    <a:gd name="connsiteX23" fmla="*/ 483273 w 732934"/>
                    <a:gd name="connsiteY23" fmla="*/ 311225 h 1083428"/>
                    <a:gd name="connsiteX24" fmla="*/ 548186 w 732934"/>
                    <a:gd name="connsiteY24" fmla="*/ 328780 h 1083428"/>
                    <a:gd name="connsiteX25" fmla="*/ 522398 w 732934"/>
                    <a:gd name="connsiteY25" fmla="*/ 392869 h 1083428"/>
                    <a:gd name="connsiteX26" fmla="*/ 394046 w 732934"/>
                    <a:gd name="connsiteY26" fmla="*/ 482833 h 1083428"/>
                    <a:gd name="connsiteX27" fmla="*/ 338566 w 732934"/>
                    <a:gd name="connsiteY27" fmla="*/ 550207 h 1083428"/>
                    <a:gd name="connsiteX28" fmla="*/ 312041 w 732934"/>
                    <a:gd name="connsiteY28" fmla="*/ 562958 h 1083428"/>
                    <a:gd name="connsiteX29" fmla="*/ 324993 w 732934"/>
                    <a:gd name="connsiteY29" fmla="*/ 901578 h 1083428"/>
                    <a:gd name="connsiteX30" fmla="*/ 732934 w 732934"/>
                    <a:gd name="connsiteY30" fmla="*/ 924534 h 1083428"/>
                    <a:gd name="connsiteX31" fmla="*/ 725348 w 732934"/>
                    <a:gd name="connsiteY31" fmla="*/ 1083428 h 1083428"/>
                    <a:gd name="connsiteX32" fmla="*/ 258053 w 732934"/>
                    <a:gd name="connsiteY32" fmla="*/ 1051812 h 1083428"/>
                    <a:gd name="connsiteX33" fmla="*/ 151297 w 732934"/>
                    <a:gd name="connsiteY33" fmla="*/ 939884 h 1083428"/>
                    <a:gd name="connsiteX34" fmla="*/ 176172 w 732934"/>
                    <a:gd name="connsiteY34" fmla="*/ 563049 h 1083428"/>
                    <a:gd name="connsiteX35" fmla="*/ 152512 w 732934"/>
                    <a:gd name="connsiteY35" fmla="*/ 550207 h 1083428"/>
                    <a:gd name="connsiteX36" fmla="*/ 84998 w 732934"/>
                    <a:gd name="connsiteY36" fmla="*/ 423228 h 1083428"/>
                    <a:gd name="connsiteX37" fmla="*/ 84998 w 732934"/>
                    <a:gd name="connsiteY37" fmla="*/ 373830 h 1083428"/>
                    <a:gd name="connsiteX38" fmla="*/ 86742 w 732934"/>
                    <a:gd name="connsiteY38" fmla="*/ 356537 h 1083428"/>
                    <a:gd name="connsiteX39" fmla="*/ 3846 w 732934"/>
                    <a:gd name="connsiteY39" fmla="*/ 212956 h 1083428"/>
                    <a:gd name="connsiteX40" fmla="*/ 981 w 732934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86742 w 732934"/>
                    <a:gd name="connsiteY37" fmla="*/ 356537 h 1083428"/>
                    <a:gd name="connsiteX38" fmla="*/ 3846 w 732934"/>
                    <a:gd name="connsiteY38" fmla="*/ 212956 h 1083428"/>
                    <a:gd name="connsiteX39" fmla="*/ 981 w 732934"/>
                    <a:gd name="connsiteY39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3846 w 732934"/>
                    <a:gd name="connsiteY37" fmla="*/ 212956 h 1083428"/>
                    <a:gd name="connsiteX38" fmla="*/ 981 w 732934"/>
                    <a:gd name="connsiteY38" fmla="*/ 191201 h 108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32934" h="1083428">
                      <a:moveTo>
                        <a:pt x="981" y="191201"/>
                      </a:moveTo>
                      <a:cubicBezTo>
                        <a:pt x="2881" y="184114"/>
                        <a:pt x="7483" y="177751"/>
                        <a:pt x="14340" y="173793"/>
                      </a:cubicBezTo>
                      <a:cubicBezTo>
                        <a:pt x="17767" y="171814"/>
                        <a:pt x="21434" y="170623"/>
                        <a:pt x="25130" y="170164"/>
                      </a:cubicBezTo>
                      <a:cubicBezTo>
                        <a:pt x="36218" y="168789"/>
                        <a:pt x="47565" y="174003"/>
                        <a:pt x="53503" y="184287"/>
                      </a:cubicBezTo>
                      <a:lnTo>
                        <a:pt x="118907" y="297571"/>
                      </a:lnTo>
                      <a:lnTo>
                        <a:pt x="127646" y="290360"/>
                      </a:lnTo>
                      <a:lnTo>
                        <a:pt x="74671" y="92654"/>
                      </a:lnTo>
                      <a:cubicBezTo>
                        <a:pt x="69296" y="72596"/>
                        <a:pt x="81199" y="51981"/>
                        <a:pt x="101256" y="46607"/>
                      </a:cubicBezTo>
                      <a:cubicBezTo>
                        <a:pt x="106270" y="45263"/>
                        <a:pt x="111319" y="44999"/>
                        <a:pt x="116156" y="45673"/>
                      </a:cubicBezTo>
                      <a:cubicBezTo>
                        <a:pt x="130668" y="47694"/>
                        <a:pt x="143272" y="58149"/>
                        <a:pt x="147302" y="73192"/>
                      </a:cubicBezTo>
                      <a:lnTo>
                        <a:pt x="200063" y="270096"/>
                      </a:lnTo>
                      <a:lnTo>
                        <a:pt x="212526" y="270096"/>
                      </a:lnTo>
                      <a:lnTo>
                        <a:pt x="212526" y="37597"/>
                      </a:lnTo>
                      <a:cubicBezTo>
                        <a:pt x="212526" y="16833"/>
                        <a:pt x="229359" y="0"/>
                        <a:pt x="250123" y="0"/>
                      </a:cubicBezTo>
                      <a:cubicBezTo>
                        <a:pt x="270887" y="0"/>
                        <a:pt x="287720" y="16833"/>
                        <a:pt x="287720" y="37597"/>
                      </a:cubicBezTo>
                      <a:lnTo>
                        <a:pt x="287720" y="270096"/>
                      </a:lnTo>
                      <a:lnTo>
                        <a:pt x="297761" y="270096"/>
                      </a:lnTo>
                      <a:lnTo>
                        <a:pt x="350521" y="73192"/>
                      </a:lnTo>
                      <a:cubicBezTo>
                        <a:pt x="355896" y="53135"/>
                        <a:pt x="376511" y="41232"/>
                        <a:pt x="396568" y="46606"/>
                      </a:cubicBezTo>
                      <a:cubicBezTo>
                        <a:pt x="416625" y="51981"/>
                        <a:pt x="428527" y="72596"/>
                        <a:pt x="423153" y="92653"/>
                      </a:cubicBezTo>
                      <a:lnTo>
                        <a:pt x="369482" y="351385"/>
                      </a:lnTo>
                      <a:cubicBezTo>
                        <a:pt x="376886" y="366615"/>
                        <a:pt x="399620" y="363628"/>
                        <a:pt x="408103" y="358224"/>
                      </a:cubicBezTo>
                      <a:lnTo>
                        <a:pt x="483273" y="311225"/>
                      </a:lnTo>
                      <a:cubicBezTo>
                        <a:pt x="505137" y="298602"/>
                        <a:pt x="535078" y="306116"/>
                        <a:pt x="548186" y="328780"/>
                      </a:cubicBezTo>
                      <a:cubicBezTo>
                        <a:pt x="561293" y="351443"/>
                        <a:pt x="544261" y="380246"/>
                        <a:pt x="522398" y="392869"/>
                      </a:cubicBezTo>
                      <a:lnTo>
                        <a:pt x="394046" y="482833"/>
                      </a:lnTo>
                      <a:cubicBezTo>
                        <a:pt x="382423" y="510314"/>
                        <a:pt x="363006" y="533696"/>
                        <a:pt x="338566" y="550207"/>
                      </a:cubicBezTo>
                      <a:lnTo>
                        <a:pt x="312041" y="562958"/>
                      </a:lnTo>
                      <a:lnTo>
                        <a:pt x="324993" y="901578"/>
                      </a:lnTo>
                      <a:lnTo>
                        <a:pt x="732934" y="924534"/>
                      </a:lnTo>
                      <a:lnTo>
                        <a:pt x="725348" y="1083428"/>
                      </a:lnTo>
                      <a:lnTo>
                        <a:pt x="258053" y="1051812"/>
                      </a:lnTo>
                      <a:cubicBezTo>
                        <a:pt x="201791" y="1051812"/>
                        <a:pt x="151297" y="991446"/>
                        <a:pt x="151297" y="939884"/>
                      </a:cubicBezTo>
                      <a:lnTo>
                        <a:pt x="176172" y="563049"/>
                      </a:lnTo>
                      <a:lnTo>
                        <a:pt x="152512" y="550207"/>
                      </a:lnTo>
                      <a:cubicBezTo>
                        <a:pt x="111779" y="522688"/>
                        <a:pt x="84998" y="476085"/>
                        <a:pt x="84998" y="423228"/>
                      </a:cubicBezTo>
                      <a:lnTo>
                        <a:pt x="84998" y="373830"/>
                      </a:lnTo>
                      <a:lnTo>
                        <a:pt x="3846" y="212956"/>
                      </a:lnTo>
                      <a:cubicBezTo>
                        <a:pt x="-113" y="206100"/>
                        <a:pt x="-918" y="198289"/>
                        <a:pt x="981" y="191201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正方形/長方形 61">
                  <a:extLst>
                    <a:ext uri="{FF2B5EF4-FFF2-40B4-BE49-F238E27FC236}">
                      <a16:creationId xmlns:a16="http://schemas.microsoft.com/office/drawing/2014/main" id="{82FDFF2D-2CC8-49D2-A06A-ED14DABBF99E}"/>
                    </a:ext>
                  </a:extLst>
                </p:cNvPr>
                <p:cNvSpPr/>
                <p:nvPr/>
              </p:nvSpPr>
              <p:spPr>
                <a:xfrm rot="20555398">
                  <a:off x="473004" y="5646225"/>
                  <a:ext cx="410601" cy="223082"/>
                </a:xfrm>
                <a:custGeom>
                  <a:avLst/>
                  <a:gdLst>
                    <a:gd name="connsiteX0" fmla="*/ 0 w 441595"/>
                    <a:gd name="connsiteY0" fmla="*/ 0 h 223082"/>
                    <a:gd name="connsiteX1" fmla="*/ 441595 w 441595"/>
                    <a:gd name="connsiteY1" fmla="*/ 0 h 223082"/>
                    <a:gd name="connsiteX2" fmla="*/ 441595 w 441595"/>
                    <a:gd name="connsiteY2" fmla="*/ 223082 h 223082"/>
                    <a:gd name="connsiteX3" fmla="*/ 0 w 441595"/>
                    <a:gd name="connsiteY3" fmla="*/ 223082 h 223082"/>
                    <a:gd name="connsiteX4" fmla="*/ 0 w 441595"/>
                    <a:gd name="connsiteY4" fmla="*/ 0 h 223082"/>
                    <a:gd name="connsiteX0" fmla="*/ 0 w 493132"/>
                    <a:gd name="connsiteY0" fmla="*/ 0 h 223082"/>
                    <a:gd name="connsiteX1" fmla="*/ 441595 w 493132"/>
                    <a:gd name="connsiteY1" fmla="*/ 0 h 223082"/>
                    <a:gd name="connsiteX2" fmla="*/ 493132 w 493132"/>
                    <a:gd name="connsiteY2" fmla="*/ 102076 h 223082"/>
                    <a:gd name="connsiteX3" fmla="*/ 441595 w 493132"/>
                    <a:gd name="connsiteY3" fmla="*/ 223082 h 223082"/>
                    <a:gd name="connsiteX4" fmla="*/ 0 w 493132"/>
                    <a:gd name="connsiteY4" fmla="*/ 223082 h 223082"/>
                    <a:gd name="connsiteX5" fmla="*/ 0 w 493132"/>
                    <a:gd name="connsiteY5" fmla="*/ 0 h 223082"/>
                    <a:gd name="connsiteX0" fmla="*/ 493132 w 584572"/>
                    <a:gd name="connsiteY0" fmla="*/ 102076 h 223082"/>
                    <a:gd name="connsiteX1" fmla="*/ 441595 w 584572"/>
                    <a:gd name="connsiteY1" fmla="*/ 223082 h 223082"/>
                    <a:gd name="connsiteX2" fmla="*/ 0 w 584572"/>
                    <a:gd name="connsiteY2" fmla="*/ 223082 h 223082"/>
                    <a:gd name="connsiteX3" fmla="*/ 0 w 584572"/>
                    <a:gd name="connsiteY3" fmla="*/ 0 h 223082"/>
                    <a:gd name="connsiteX4" fmla="*/ 441595 w 584572"/>
                    <a:gd name="connsiteY4" fmla="*/ 0 h 223082"/>
                    <a:gd name="connsiteX5" fmla="*/ 584572 w 584572"/>
                    <a:gd name="connsiteY5" fmla="*/ 193516 h 223082"/>
                    <a:gd name="connsiteX0" fmla="*/ 493132 w 493132"/>
                    <a:gd name="connsiteY0" fmla="*/ 102076 h 223082"/>
                    <a:gd name="connsiteX1" fmla="*/ 441595 w 493132"/>
                    <a:gd name="connsiteY1" fmla="*/ 223082 h 223082"/>
                    <a:gd name="connsiteX2" fmla="*/ 0 w 493132"/>
                    <a:gd name="connsiteY2" fmla="*/ 223082 h 223082"/>
                    <a:gd name="connsiteX3" fmla="*/ 0 w 493132"/>
                    <a:gd name="connsiteY3" fmla="*/ 0 h 223082"/>
                    <a:gd name="connsiteX4" fmla="*/ 441595 w 493132"/>
                    <a:gd name="connsiteY4" fmla="*/ 0 h 223082"/>
                    <a:gd name="connsiteX0" fmla="*/ 441595 w 441595"/>
                    <a:gd name="connsiteY0" fmla="*/ 223082 h 223082"/>
                    <a:gd name="connsiteX1" fmla="*/ 0 w 441595"/>
                    <a:gd name="connsiteY1" fmla="*/ 223082 h 223082"/>
                    <a:gd name="connsiteX2" fmla="*/ 0 w 441595"/>
                    <a:gd name="connsiteY2" fmla="*/ 0 h 223082"/>
                    <a:gd name="connsiteX3" fmla="*/ 441595 w 441595"/>
                    <a:gd name="connsiteY3" fmla="*/ 0 h 223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41595" h="223082">
                      <a:moveTo>
                        <a:pt x="441595" y="223082"/>
                      </a:moveTo>
                      <a:lnTo>
                        <a:pt x="0" y="223082"/>
                      </a:lnTo>
                      <a:lnTo>
                        <a:pt x="0" y="0"/>
                      </a:lnTo>
                      <a:lnTo>
                        <a:pt x="441595" y="0"/>
                      </a:lnTo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AD708B0-F9FD-462D-8FC1-13A8B2ECF0B8}"/>
                </a:ext>
              </a:extLst>
            </p:cNvPr>
            <p:cNvGrpSpPr/>
            <p:nvPr/>
          </p:nvGrpSpPr>
          <p:grpSpPr>
            <a:xfrm>
              <a:off x="5077301" y="226784"/>
              <a:ext cx="1055136" cy="1753899"/>
              <a:chOff x="-2579880" y="-1017800"/>
              <a:chExt cx="1055136" cy="1753899"/>
            </a:xfrm>
          </p:grpSpPr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DB40C988-A413-4054-B451-CB4B4092D0DF}"/>
                  </a:ext>
                </a:extLst>
              </p:cNvPr>
              <p:cNvSpPr/>
              <p:nvPr/>
            </p:nvSpPr>
            <p:spPr bwMode="auto">
              <a:xfrm rot="2700000">
                <a:off x="-1946221" y="-658670"/>
                <a:ext cx="763980" cy="45719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4D822BA9-2E83-42CF-BF20-9506576CDD38}"/>
                  </a:ext>
                </a:extLst>
              </p:cNvPr>
              <p:cNvSpPr/>
              <p:nvPr/>
            </p:nvSpPr>
            <p:spPr bwMode="auto">
              <a:xfrm rot="20700000">
                <a:off x="-2579880" y="690380"/>
                <a:ext cx="763980" cy="45719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55013906-D0E8-4C91-812C-67198D04DBFB}"/>
                  </a:ext>
                </a:extLst>
              </p:cNvPr>
              <p:cNvSpPr/>
              <p:nvPr/>
            </p:nvSpPr>
            <p:spPr bwMode="auto">
              <a:xfrm rot="20700000">
                <a:off x="-2285760" y="442456"/>
                <a:ext cx="449065" cy="47176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B34737B2-4E4E-473E-B58F-5CA8D3F1F2A9}"/>
                  </a:ext>
                </a:extLst>
              </p:cNvPr>
              <p:cNvSpPr/>
              <p:nvPr/>
            </p:nvSpPr>
            <p:spPr bwMode="auto">
              <a:xfrm rot="1800000">
                <a:off x="-1973809" y="-494846"/>
                <a:ext cx="449065" cy="47176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C75650B-7A9C-487E-AFD2-F7BDBE4FF765}"/>
              </a:ext>
            </a:extLst>
          </p:cNvPr>
          <p:cNvGrpSpPr/>
          <p:nvPr/>
        </p:nvGrpSpPr>
        <p:grpSpPr>
          <a:xfrm>
            <a:off x="3904064" y="913031"/>
            <a:ext cx="1971222" cy="2463854"/>
            <a:chOff x="7604601" y="226784"/>
            <a:chExt cx="2775721" cy="3469409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F3040A7D-D187-4B9D-ABF2-11614590A02D}"/>
                </a:ext>
              </a:extLst>
            </p:cNvPr>
            <p:cNvGrpSpPr/>
            <p:nvPr/>
          </p:nvGrpSpPr>
          <p:grpSpPr>
            <a:xfrm>
              <a:off x="8690916" y="466348"/>
              <a:ext cx="1689406" cy="3229845"/>
              <a:chOff x="7280621" y="466348"/>
              <a:chExt cx="1689406" cy="3229845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5DB0CCDD-C332-4999-BCE8-8DE90EE1DE61}"/>
                  </a:ext>
                </a:extLst>
              </p:cNvPr>
              <p:cNvGrpSpPr/>
              <p:nvPr/>
            </p:nvGrpSpPr>
            <p:grpSpPr>
              <a:xfrm rot="626561">
                <a:off x="7342219" y="1174057"/>
                <a:ext cx="787775" cy="955110"/>
                <a:chOff x="1687088" y="4881014"/>
                <a:chExt cx="787775" cy="964661"/>
              </a:xfrm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E27A2B9A-4360-487A-AF3C-917762C5C5F6}"/>
                    </a:ext>
                  </a:extLst>
                </p:cNvPr>
                <p:cNvSpPr/>
                <p:nvPr/>
              </p:nvSpPr>
              <p:spPr>
                <a:xfrm rot="20377347">
                  <a:off x="1687088" y="4881014"/>
                  <a:ext cx="620221" cy="916814"/>
                </a:xfrm>
                <a:custGeom>
                  <a:avLst/>
                  <a:gdLst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85254 w 669849"/>
                    <a:gd name="connsiteY32" fmla="*/ 1292406 h 1297065"/>
                    <a:gd name="connsiteX33" fmla="*/ 261113 w 669849"/>
                    <a:gd name="connsiteY33" fmla="*/ 1293919 h 1297065"/>
                    <a:gd name="connsiteX34" fmla="*/ 244109 w 669849"/>
                    <a:gd name="connsiteY34" fmla="*/ 1297065 h 1297065"/>
                    <a:gd name="connsiteX35" fmla="*/ 142238 w 669849"/>
                    <a:gd name="connsiteY35" fmla="*/ 1203704 h 1297065"/>
                    <a:gd name="connsiteX36" fmla="*/ 142554 w 669849"/>
                    <a:gd name="connsiteY36" fmla="*/ 1200831 h 1297065"/>
                    <a:gd name="connsiteX37" fmla="*/ 176172 w 669849"/>
                    <a:gd name="connsiteY37" fmla="*/ 563049 h 1297065"/>
                    <a:gd name="connsiteX38" fmla="*/ 152512 w 669849"/>
                    <a:gd name="connsiteY38" fmla="*/ 550207 h 1297065"/>
                    <a:gd name="connsiteX39" fmla="*/ 84998 w 669849"/>
                    <a:gd name="connsiteY39" fmla="*/ 423228 h 1297065"/>
                    <a:gd name="connsiteX40" fmla="*/ 84998 w 669849"/>
                    <a:gd name="connsiteY40" fmla="*/ 373830 h 1297065"/>
                    <a:gd name="connsiteX41" fmla="*/ 86742 w 669849"/>
                    <a:gd name="connsiteY41" fmla="*/ 356537 h 1297065"/>
                    <a:gd name="connsiteX42" fmla="*/ 3846 w 669849"/>
                    <a:gd name="connsiteY42" fmla="*/ 212956 h 1297065"/>
                    <a:gd name="connsiteX43" fmla="*/ 981 w 669849"/>
                    <a:gd name="connsiteY43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61113 w 669849"/>
                    <a:gd name="connsiteY32" fmla="*/ 1293919 h 1297065"/>
                    <a:gd name="connsiteX33" fmla="*/ 244109 w 669849"/>
                    <a:gd name="connsiteY33" fmla="*/ 1297065 h 1297065"/>
                    <a:gd name="connsiteX34" fmla="*/ 142238 w 669849"/>
                    <a:gd name="connsiteY34" fmla="*/ 1203704 h 1297065"/>
                    <a:gd name="connsiteX35" fmla="*/ 142554 w 669849"/>
                    <a:gd name="connsiteY35" fmla="*/ 1200831 h 1297065"/>
                    <a:gd name="connsiteX36" fmla="*/ 176172 w 669849"/>
                    <a:gd name="connsiteY36" fmla="*/ 563049 h 1297065"/>
                    <a:gd name="connsiteX37" fmla="*/ 152512 w 669849"/>
                    <a:gd name="connsiteY37" fmla="*/ 550207 h 1297065"/>
                    <a:gd name="connsiteX38" fmla="*/ 84998 w 669849"/>
                    <a:gd name="connsiteY38" fmla="*/ 423228 h 1297065"/>
                    <a:gd name="connsiteX39" fmla="*/ 84998 w 669849"/>
                    <a:gd name="connsiteY39" fmla="*/ 373830 h 1297065"/>
                    <a:gd name="connsiteX40" fmla="*/ 86742 w 669849"/>
                    <a:gd name="connsiteY40" fmla="*/ 356537 h 1297065"/>
                    <a:gd name="connsiteX41" fmla="*/ 3846 w 669849"/>
                    <a:gd name="connsiteY41" fmla="*/ 212956 h 1297065"/>
                    <a:gd name="connsiteX42" fmla="*/ 981 w 669849"/>
                    <a:gd name="connsiteY42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24993 w 669849"/>
                    <a:gd name="connsiteY29" fmla="*/ 901578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42554 w 744600"/>
                    <a:gd name="connsiteY34" fmla="*/ 1200831 h 1297065"/>
                    <a:gd name="connsiteX35" fmla="*/ 176172 w 744600"/>
                    <a:gd name="connsiteY35" fmla="*/ 563049 h 1297065"/>
                    <a:gd name="connsiteX36" fmla="*/ 152512 w 744600"/>
                    <a:gd name="connsiteY36" fmla="*/ 550207 h 1297065"/>
                    <a:gd name="connsiteX37" fmla="*/ 84998 w 744600"/>
                    <a:gd name="connsiteY37" fmla="*/ 423228 h 1297065"/>
                    <a:gd name="connsiteX38" fmla="*/ 84998 w 744600"/>
                    <a:gd name="connsiteY38" fmla="*/ 373830 h 1297065"/>
                    <a:gd name="connsiteX39" fmla="*/ 86742 w 744600"/>
                    <a:gd name="connsiteY39" fmla="*/ 356537 h 1297065"/>
                    <a:gd name="connsiteX40" fmla="*/ 3846 w 744600"/>
                    <a:gd name="connsiteY40" fmla="*/ 212956 h 1297065"/>
                    <a:gd name="connsiteX41" fmla="*/ 981 w 744600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189354"/>
                    <a:gd name="connsiteX1" fmla="*/ 14340 w 744600"/>
                    <a:gd name="connsiteY1" fmla="*/ 173793 h 1189354"/>
                    <a:gd name="connsiteX2" fmla="*/ 25130 w 744600"/>
                    <a:gd name="connsiteY2" fmla="*/ 170164 h 1189354"/>
                    <a:gd name="connsiteX3" fmla="*/ 53503 w 744600"/>
                    <a:gd name="connsiteY3" fmla="*/ 184287 h 1189354"/>
                    <a:gd name="connsiteX4" fmla="*/ 118907 w 744600"/>
                    <a:gd name="connsiteY4" fmla="*/ 297571 h 1189354"/>
                    <a:gd name="connsiteX5" fmla="*/ 127646 w 744600"/>
                    <a:gd name="connsiteY5" fmla="*/ 290360 h 1189354"/>
                    <a:gd name="connsiteX6" fmla="*/ 74671 w 744600"/>
                    <a:gd name="connsiteY6" fmla="*/ 92654 h 1189354"/>
                    <a:gd name="connsiteX7" fmla="*/ 101256 w 744600"/>
                    <a:gd name="connsiteY7" fmla="*/ 46607 h 1189354"/>
                    <a:gd name="connsiteX8" fmla="*/ 116156 w 744600"/>
                    <a:gd name="connsiteY8" fmla="*/ 45673 h 1189354"/>
                    <a:gd name="connsiteX9" fmla="*/ 147302 w 744600"/>
                    <a:gd name="connsiteY9" fmla="*/ 73192 h 1189354"/>
                    <a:gd name="connsiteX10" fmla="*/ 200063 w 744600"/>
                    <a:gd name="connsiteY10" fmla="*/ 270096 h 1189354"/>
                    <a:gd name="connsiteX11" fmla="*/ 212526 w 744600"/>
                    <a:gd name="connsiteY11" fmla="*/ 270096 h 1189354"/>
                    <a:gd name="connsiteX12" fmla="*/ 212526 w 744600"/>
                    <a:gd name="connsiteY12" fmla="*/ 37597 h 1189354"/>
                    <a:gd name="connsiteX13" fmla="*/ 250123 w 744600"/>
                    <a:gd name="connsiteY13" fmla="*/ 0 h 1189354"/>
                    <a:gd name="connsiteX14" fmla="*/ 287720 w 744600"/>
                    <a:gd name="connsiteY14" fmla="*/ 37597 h 1189354"/>
                    <a:gd name="connsiteX15" fmla="*/ 287720 w 744600"/>
                    <a:gd name="connsiteY15" fmla="*/ 270096 h 1189354"/>
                    <a:gd name="connsiteX16" fmla="*/ 297761 w 744600"/>
                    <a:gd name="connsiteY16" fmla="*/ 270096 h 1189354"/>
                    <a:gd name="connsiteX17" fmla="*/ 350521 w 744600"/>
                    <a:gd name="connsiteY17" fmla="*/ 73192 h 1189354"/>
                    <a:gd name="connsiteX18" fmla="*/ 396568 w 744600"/>
                    <a:gd name="connsiteY18" fmla="*/ 46606 h 1189354"/>
                    <a:gd name="connsiteX19" fmla="*/ 423153 w 744600"/>
                    <a:gd name="connsiteY19" fmla="*/ 92653 h 1189354"/>
                    <a:gd name="connsiteX20" fmla="*/ 363685 w 744600"/>
                    <a:gd name="connsiteY20" fmla="*/ 316240 h 1189354"/>
                    <a:gd name="connsiteX21" fmla="*/ 369482 w 744600"/>
                    <a:gd name="connsiteY21" fmla="*/ 351385 h 1189354"/>
                    <a:gd name="connsiteX22" fmla="*/ 408103 w 744600"/>
                    <a:gd name="connsiteY22" fmla="*/ 358224 h 1189354"/>
                    <a:gd name="connsiteX23" fmla="*/ 483273 w 744600"/>
                    <a:gd name="connsiteY23" fmla="*/ 311225 h 1189354"/>
                    <a:gd name="connsiteX24" fmla="*/ 548186 w 744600"/>
                    <a:gd name="connsiteY24" fmla="*/ 328780 h 1189354"/>
                    <a:gd name="connsiteX25" fmla="*/ 522398 w 744600"/>
                    <a:gd name="connsiteY25" fmla="*/ 392869 h 1189354"/>
                    <a:gd name="connsiteX26" fmla="*/ 394046 w 744600"/>
                    <a:gd name="connsiteY26" fmla="*/ 482833 h 1189354"/>
                    <a:gd name="connsiteX27" fmla="*/ 338566 w 744600"/>
                    <a:gd name="connsiteY27" fmla="*/ 550207 h 1189354"/>
                    <a:gd name="connsiteX28" fmla="*/ 312041 w 744600"/>
                    <a:gd name="connsiteY28" fmla="*/ 562958 h 1189354"/>
                    <a:gd name="connsiteX29" fmla="*/ 324993 w 744600"/>
                    <a:gd name="connsiteY29" fmla="*/ 901578 h 1189354"/>
                    <a:gd name="connsiteX30" fmla="*/ 744600 w 744600"/>
                    <a:gd name="connsiteY30" fmla="*/ 917798 h 1189354"/>
                    <a:gd name="connsiteX31" fmla="*/ 669849 w 744600"/>
                    <a:gd name="connsiteY31" fmla="*/ 1189354 h 1189354"/>
                    <a:gd name="connsiteX32" fmla="*/ 299005 w 744600"/>
                    <a:gd name="connsiteY32" fmla="*/ 1055389 h 1189354"/>
                    <a:gd name="connsiteX33" fmla="*/ 151297 w 744600"/>
                    <a:gd name="connsiteY33" fmla="*/ 939884 h 1189354"/>
                    <a:gd name="connsiteX34" fmla="*/ 176172 w 744600"/>
                    <a:gd name="connsiteY34" fmla="*/ 563049 h 1189354"/>
                    <a:gd name="connsiteX35" fmla="*/ 152512 w 744600"/>
                    <a:gd name="connsiteY35" fmla="*/ 550207 h 1189354"/>
                    <a:gd name="connsiteX36" fmla="*/ 84998 w 744600"/>
                    <a:gd name="connsiteY36" fmla="*/ 423228 h 1189354"/>
                    <a:gd name="connsiteX37" fmla="*/ 84998 w 744600"/>
                    <a:gd name="connsiteY37" fmla="*/ 373830 h 1189354"/>
                    <a:gd name="connsiteX38" fmla="*/ 86742 w 744600"/>
                    <a:gd name="connsiteY38" fmla="*/ 356537 h 1189354"/>
                    <a:gd name="connsiteX39" fmla="*/ 3846 w 744600"/>
                    <a:gd name="connsiteY39" fmla="*/ 212956 h 1189354"/>
                    <a:gd name="connsiteX40" fmla="*/ 981 w 744600"/>
                    <a:gd name="connsiteY40" fmla="*/ 191201 h 1189354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99005 w 744600"/>
                    <a:gd name="connsiteY32" fmla="*/ 1055389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58053 w 744600"/>
                    <a:gd name="connsiteY32" fmla="*/ 1051812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3685 w 732934"/>
                    <a:gd name="connsiteY20" fmla="*/ 316240 h 1083428"/>
                    <a:gd name="connsiteX21" fmla="*/ 369482 w 732934"/>
                    <a:gd name="connsiteY21" fmla="*/ 351385 h 1083428"/>
                    <a:gd name="connsiteX22" fmla="*/ 408103 w 732934"/>
                    <a:gd name="connsiteY22" fmla="*/ 358224 h 1083428"/>
                    <a:gd name="connsiteX23" fmla="*/ 483273 w 732934"/>
                    <a:gd name="connsiteY23" fmla="*/ 311225 h 1083428"/>
                    <a:gd name="connsiteX24" fmla="*/ 548186 w 732934"/>
                    <a:gd name="connsiteY24" fmla="*/ 328780 h 1083428"/>
                    <a:gd name="connsiteX25" fmla="*/ 522398 w 732934"/>
                    <a:gd name="connsiteY25" fmla="*/ 392869 h 1083428"/>
                    <a:gd name="connsiteX26" fmla="*/ 394046 w 732934"/>
                    <a:gd name="connsiteY26" fmla="*/ 482833 h 1083428"/>
                    <a:gd name="connsiteX27" fmla="*/ 338566 w 732934"/>
                    <a:gd name="connsiteY27" fmla="*/ 550207 h 1083428"/>
                    <a:gd name="connsiteX28" fmla="*/ 312041 w 732934"/>
                    <a:gd name="connsiteY28" fmla="*/ 562958 h 1083428"/>
                    <a:gd name="connsiteX29" fmla="*/ 324993 w 732934"/>
                    <a:gd name="connsiteY29" fmla="*/ 901578 h 1083428"/>
                    <a:gd name="connsiteX30" fmla="*/ 732934 w 732934"/>
                    <a:gd name="connsiteY30" fmla="*/ 924534 h 1083428"/>
                    <a:gd name="connsiteX31" fmla="*/ 725348 w 732934"/>
                    <a:gd name="connsiteY31" fmla="*/ 1083428 h 1083428"/>
                    <a:gd name="connsiteX32" fmla="*/ 258053 w 732934"/>
                    <a:gd name="connsiteY32" fmla="*/ 1051812 h 1083428"/>
                    <a:gd name="connsiteX33" fmla="*/ 151297 w 732934"/>
                    <a:gd name="connsiteY33" fmla="*/ 939884 h 1083428"/>
                    <a:gd name="connsiteX34" fmla="*/ 176172 w 732934"/>
                    <a:gd name="connsiteY34" fmla="*/ 563049 h 1083428"/>
                    <a:gd name="connsiteX35" fmla="*/ 152512 w 732934"/>
                    <a:gd name="connsiteY35" fmla="*/ 550207 h 1083428"/>
                    <a:gd name="connsiteX36" fmla="*/ 84998 w 732934"/>
                    <a:gd name="connsiteY36" fmla="*/ 423228 h 1083428"/>
                    <a:gd name="connsiteX37" fmla="*/ 84998 w 732934"/>
                    <a:gd name="connsiteY37" fmla="*/ 373830 h 1083428"/>
                    <a:gd name="connsiteX38" fmla="*/ 86742 w 732934"/>
                    <a:gd name="connsiteY38" fmla="*/ 356537 h 1083428"/>
                    <a:gd name="connsiteX39" fmla="*/ 3846 w 732934"/>
                    <a:gd name="connsiteY39" fmla="*/ 212956 h 1083428"/>
                    <a:gd name="connsiteX40" fmla="*/ 981 w 732934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86742 w 732934"/>
                    <a:gd name="connsiteY37" fmla="*/ 356537 h 1083428"/>
                    <a:gd name="connsiteX38" fmla="*/ 3846 w 732934"/>
                    <a:gd name="connsiteY38" fmla="*/ 212956 h 1083428"/>
                    <a:gd name="connsiteX39" fmla="*/ 981 w 732934"/>
                    <a:gd name="connsiteY39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3846 w 732934"/>
                    <a:gd name="connsiteY37" fmla="*/ 212956 h 1083428"/>
                    <a:gd name="connsiteX38" fmla="*/ 981 w 732934"/>
                    <a:gd name="connsiteY38" fmla="*/ 191201 h 108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32934" h="1083428">
                      <a:moveTo>
                        <a:pt x="981" y="191201"/>
                      </a:moveTo>
                      <a:cubicBezTo>
                        <a:pt x="2881" y="184114"/>
                        <a:pt x="7483" y="177751"/>
                        <a:pt x="14340" y="173793"/>
                      </a:cubicBezTo>
                      <a:cubicBezTo>
                        <a:pt x="17767" y="171814"/>
                        <a:pt x="21434" y="170623"/>
                        <a:pt x="25130" y="170164"/>
                      </a:cubicBezTo>
                      <a:cubicBezTo>
                        <a:pt x="36218" y="168789"/>
                        <a:pt x="47565" y="174003"/>
                        <a:pt x="53503" y="184287"/>
                      </a:cubicBezTo>
                      <a:lnTo>
                        <a:pt x="118907" y="297571"/>
                      </a:lnTo>
                      <a:lnTo>
                        <a:pt x="127646" y="290360"/>
                      </a:lnTo>
                      <a:lnTo>
                        <a:pt x="74671" y="92654"/>
                      </a:lnTo>
                      <a:cubicBezTo>
                        <a:pt x="69296" y="72596"/>
                        <a:pt x="81199" y="51981"/>
                        <a:pt x="101256" y="46607"/>
                      </a:cubicBezTo>
                      <a:cubicBezTo>
                        <a:pt x="106270" y="45263"/>
                        <a:pt x="111319" y="44999"/>
                        <a:pt x="116156" y="45673"/>
                      </a:cubicBezTo>
                      <a:cubicBezTo>
                        <a:pt x="130668" y="47694"/>
                        <a:pt x="143272" y="58149"/>
                        <a:pt x="147302" y="73192"/>
                      </a:cubicBezTo>
                      <a:lnTo>
                        <a:pt x="200063" y="270096"/>
                      </a:lnTo>
                      <a:lnTo>
                        <a:pt x="212526" y="270096"/>
                      </a:lnTo>
                      <a:lnTo>
                        <a:pt x="212526" y="37597"/>
                      </a:lnTo>
                      <a:cubicBezTo>
                        <a:pt x="212526" y="16833"/>
                        <a:pt x="229359" y="0"/>
                        <a:pt x="250123" y="0"/>
                      </a:cubicBezTo>
                      <a:cubicBezTo>
                        <a:pt x="270887" y="0"/>
                        <a:pt x="287720" y="16833"/>
                        <a:pt x="287720" y="37597"/>
                      </a:cubicBezTo>
                      <a:lnTo>
                        <a:pt x="287720" y="270096"/>
                      </a:lnTo>
                      <a:lnTo>
                        <a:pt x="297761" y="270096"/>
                      </a:lnTo>
                      <a:lnTo>
                        <a:pt x="350521" y="73192"/>
                      </a:lnTo>
                      <a:cubicBezTo>
                        <a:pt x="355896" y="53135"/>
                        <a:pt x="376511" y="41232"/>
                        <a:pt x="396568" y="46606"/>
                      </a:cubicBezTo>
                      <a:cubicBezTo>
                        <a:pt x="416625" y="51981"/>
                        <a:pt x="428527" y="72596"/>
                        <a:pt x="423153" y="92653"/>
                      </a:cubicBezTo>
                      <a:lnTo>
                        <a:pt x="369482" y="351385"/>
                      </a:lnTo>
                      <a:cubicBezTo>
                        <a:pt x="376886" y="366615"/>
                        <a:pt x="399620" y="363628"/>
                        <a:pt x="408103" y="358224"/>
                      </a:cubicBezTo>
                      <a:lnTo>
                        <a:pt x="483273" y="311225"/>
                      </a:lnTo>
                      <a:cubicBezTo>
                        <a:pt x="505137" y="298602"/>
                        <a:pt x="535078" y="306116"/>
                        <a:pt x="548186" y="328780"/>
                      </a:cubicBezTo>
                      <a:cubicBezTo>
                        <a:pt x="561293" y="351443"/>
                        <a:pt x="544261" y="380246"/>
                        <a:pt x="522398" y="392869"/>
                      </a:cubicBezTo>
                      <a:lnTo>
                        <a:pt x="394046" y="482833"/>
                      </a:lnTo>
                      <a:cubicBezTo>
                        <a:pt x="382423" y="510314"/>
                        <a:pt x="363006" y="533696"/>
                        <a:pt x="338566" y="550207"/>
                      </a:cubicBezTo>
                      <a:lnTo>
                        <a:pt x="312041" y="562958"/>
                      </a:lnTo>
                      <a:lnTo>
                        <a:pt x="324993" y="901578"/>
                      </a:lnTo>
                      <a:lnTo>
                        <a:pt x="732934" y="924534"/>
                      </a:lnTo>
                      <a:lnTo>
                        <a:pt x="725348" y="1083428"/>
                      </a:lnTo>
                      <a:lnTo>
                        <a:pt x="258053" y="1051812"/>
                      </a:lnTo>
                      <a:cubicBezTo>
                        <a:pt x="201791" y="1051812"/>
                        <a:pt x="151297" y="991446"/>
                        <a:pt x="151297" y="939884"/>
                      </a:cubicBezTo>
                      <a:lnTo>
                        <a:pt x="176172" y="563049"/>
                      </a:lnTo>
                      <a:lnTo>
                        <a:pt x="152512" y="550207"/>
                      </a:lnTo>
                      <a:cubicBezTo>
                        <a:pt x="111779" y="522688"/>
                        <a:pt x="84998" y="476085"/>
                        <a:pt x="84998" y="423228"/>
                      </a:cubicBezTo>
                      <a:lnTo>
                        <a:pt x="84998" y="373830"/>
                      </a:lnTo>
                      <a:lnTo>
                        <a:pt x="3846" y="212956"/>
                      </a:lnTo>
                      <a:cubicBezTo>
                        <a:pt x="-113" y="206100"/>
                        <a:pt x="-918" y="198289"/>
                        <a:pt x="981" y="19120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2447F6B0-E02A-4A8B-8627-B6AF71C1EB6F}"/>
                    </a:ext>
                  </a:extLst>
                </p:cNvPr>
                <p:cNvSpPr/>
                <p:nvPr/>
              </p:nvSpPr>
              <p:spPr>
                <a:xfrm rot="9270533">
                  <a:off x="1876259" y="5291657"/>
                  <a:ext cx="598604" cy="554018"/>
                </a:xfrm>
                <a:custGeom>
                  <a:avLst/>
                  <a:gdLst>
                    <a:gd name="connsiteX0" fmla="*/ 289015 w 510549"/>
                    <a:gd name="connsiteY0" fmla="*/ 544393 h 544393"/>
                    <a:gd name="connsiteX1" fmla="*/ 289015 w 510549"/>
                    <a:gd name="connsiteY1" fmla="*/ 254204 h 544393"/>
                    <a:gd name="connsiteX2" fmla="*/ 0 w 510549"/>
                    <a:gd name="connsiteY2" fmla="*/ 219997 h 544393"/>
                    <a:gd name="connsiteX3" fmla="*/ 26037 w 510549"/>
                    <a:gd name="connsiteY3" fmla="*/ 0 h 544393"/>
                    <a:gd name="connsiteX4" fmla="*/ 405874 w 510549"/>
                    <a:gd name="connsiteY4" fmla="*/ 44954 h 544393"/>
                    <a:gd name="connsiteX5" fmla="*/ 447668 w 510549"/>
                    <a:gd name="connsiteY5" fmla="*/ 58666 h 544393"/>
                    <a:gd name="connsiteX6" fmla="*/ 474130 w 510549"/>
                    <a:gd name="connsiteY6" fmla="*/ 81458 h 544393"/>
                    <a:gd name="connsiteX7" fmla="*/ 478106 w 510549"/>
                    <a:gd name="connsiteY7" fmla="*/ 84139 h 544393"/>
                    <a:gd name="connsiteX8" fmla="*/ 479302 w 510549"/>
                    <a:gd name="connsiteY8" fmla="*/ 85913 h 544393"/>
                    <a:gd name="connsiteX9" fmla="*/ 479842 w 510549"/>
                    <a:gd name="connsiteY9" fmla="*/ 86378 h 544393"/>
                    <a:gd name="connsiteX10" fmla="*/ 480574 w 510549"/>
                    <a:gd name="connsiteY10" fmla="*/ 87799 h 544393"/>
                    <a:gd name="connsiteX11" fmla="*/ 501844 w 510549"/>
                    <a:gd name="connsiteY11" fmla="*/ 119348 h 544393"/>
                    <a:gd name="connsiteX12" fmla="*/ 510549 w 510549"/>
                    <a:gd name="connsiteY12" fmla="*/ 162463 h 544393"/>
                    <a:gd name="connsiteX13" fmla="*/ 510548 w 510549"/>
                    <a:gd name="connsiteY13" fmla="*/ 544393 h 544393"/>
                    <a:gd name="connsiteX0" fmla="*/ 412445 w 633979"/>
                    <a:gd name="connsiteY0" fmla="*/ 544393 h 544393"/>
                    <a:gd name="connsiteX1" fmla="*/ 412445 w 633979"/>
                    <a:gd name="connsiteY1" fmla="*/ 254204 h 544393"/>
                    <a:gd name="connsiteX2" fmla="*/ 123430 w 633979"/>
                    <a:gd name="connsiteY2" fmla="*/ 219997 h 544393"/>
                    <a:gd name="connsiteX3" fmla="*/ 6 w 633979"/>
                    <a:gd name="connsiteY3" fmla="*/ 108860 h 544393"/>
                    <a:gd name="connsiteX4" fmla="*/ 149467 w 633979"/>
                    <a:gd name="connsiteY4" fmla="*/ 0 h 544393"/>
                    <a:gd name="connsiteX5" fmla="*/ 529304 w 633979"/>
                    <a:gd name="connsiteY5" fmla="*/ 44954 h 544393"/>
                    <a:gd name="connsiteX6" fmla="*/ 571098 w 633979"/>
                    <a:gd name="connsiteY6" fmla="*/ 58666 h 544393"/>
                    <a:gd name="connsiteX7" fmla="*/ 597560 w 633979"/>
                    <a:gd name="connsiteY7" fmla="*/ 81458 h 544393"/>
                    <a:gd name="connsiteX8" fmla="*/ 601536 w 633979"/>
                    <a:gd name="connsiteY8" fmla="*/ 84139 h 544393"/>
                    <a:gd name="connsiteX9" fmla="*/ 602732 w 633979"/>
                    <a:gd name="connsiteY9" fmla="*/ 85913 h 544393"/>
                    <a:gd name="connsiteX10" fmla="*/ 603272 w 633979"/>
                    <a:gd name="connsiteY10" fmla="*/ 86378 h 544393"/>
                    <a:gd name="connsiteX11" fmla="*/ 604004 w 633979"/>
                    <a:gd name="connsiteY11" fmla="*/ 87799 h 544393"/>
                    <a:gd name="connsiteX12" fmla="*/ 625274 w 633979"/>
                    <a:gd name="connsiteY12" fmla="*/ 119348 h 544393"/>
                    <a:gd name="connsiteX13" fmla="*/ 633979 w 633979"/>
                    <a:gd name="connsiteY13" fmla="*/ 162463 h 544393"/>
                    <a:gd name="connsiteX14" fmla="*/ 633978 w 633979"/>
                    <a:gd name="connsiteY14" fmla="*/ 544393 h 544393"/>
                    <a:gd name="connsiteX15" fmla="*/ 412445 w 633979"/>
                    <a:gd name="connsiteY15" fmla="*/ 544393 h 544393"/>
                    <a:gd name="connsiteX0" fmla="*/ 0 w 633973"/>
                    <a:gd name="connsiteY0" fmla="*/ 108860 h 544393"/>
                    <a:gd name="connsiteX1" fmla="*/ 149461 w 633973"/>
                    <a:gd name="connsiteY1" fmla="*/ 0 h 544393"/>
                    <a:gd name="connsiteX2" fmla="*/ 529298 w 633973"/>
                    <a:gd name="connsiteY2" fmla="*/ 44954 h 544393"/>
                    <a:gd name="connsiteX3" fmla="*/ 571092 w 633973"/>
                    <a:gd name="connsiteY3" fmla="*/ 58666 h 544393"/>
                    <a:gd name="connsiteX4" fmla="*/ 597554 w 633973"/>
                    <a:gd name="connsiteY4" fmla="*/ 81458 h 544393"/>
                    <a:gd name="connsiteX5" fmla="*/ 601530 w 633973"/>
                    <a:gd name="connsiteY5" fmla="*/ 84139 h 544393"/>
                    <a:gd name="connsiteX6" fmla="*/ 602726 w 633973"/>
                    <a:gd name="connsiteY6" fmla="*/ 85913 h 544393"/>
                    <a:gd name="connsiteX7" fmla="*/ 603266 w 633973"/>
                    <a:gd name="connsiteY7" fmla="*/ 86378 h 544393"/>
                    <a:gd name="connsiteX8" fmla="*/ 603998 w 633973"/>
                    <a:gd name="connsiteY8" fmla="*/ 87799 h 544393"/>
                    <a:gd name="connsiteX9" fmla="*/ 625268 w 633973"/>
                    <a:gd name="connsiteY9" fmla="*/ 119348 h 544393"/>
                    <a:gd name="connsiteX10" fmla="*/ 633973 w 633973"/>
                    <a:gd name="connsiteY10" fmla="*/ 162463 h 544393"/>
                    <a:gd name="connsiteX11" fmla="*/ 633972 w 633973"/>
                    <a:gd name="connsiteY11" fmla="*/ 544393 h 544393"/>
                    <a:gd name="connsiteX12" fmla="*/ 412439 w 633973"/>
                    <a:gd name="connsiteY12" fmla="*/ 544393 h 544393"/>
                    <a:gd name="connsiteX13" fmla="*/ 412439 w 633973"/>
                    <a:gd name="connsiteY13" fmla="*/ 254204 h 544393"/>
                    <a:gd name="connsiteX14" fmla="*/ 123424 w 633973"/>
                    <a:gd name="connsiteY14" fmla="*/ 219997 h 544393"/>
                    <a:gd name="connsiteX15" fmla="*/ 91440 w 633973"/>
                    <a:gd name="connsiteY15" fmla="*/ 200300 h 544393"/>
                    <a:gd name="connsiteX0" fmla="*/ 92032 w 576544"/>
                    <a:gd name="connsiteY0" fmla="*/ 0 h 544393"/>
                    <a:gd name="connsiteX1" fmla="*/ 471869 w 576544"/>
                    <a:gd name="connsiteY1" fmla="*/ 44954 h 544393"/>
                    <a:gd name="connsiteX2" fmla="*/ 513663 w 576544"/>
                    <a:gd name="connsiteY2" fmla="*/ 58666 h 544393"/>
                    <a:gd name="connsiteX3" fmla="*/ 540125 w 576544"/>
                    <a:gd name="connsiteY3" fmla="*/ 81458 h 544393"/>
                    <a:gd name="connsiteX4" fmla="*/ 544101 w 576544"/>
                    <a:gd name="connsiteY4" fmla="*/ 84139 h 544393"/>
                    <a:gd name="connsiteX5" fmla="*/ 545297 w 576544"/>
                    <a:gd name="connsiteY5" fmla="*/ 85913 h 544393"/>
                    <a:gd name="connsiteX6" fmla="*/ 545837 w 576544"/>
                    <a:gd name="connsiteY6" fmla="*/ 86378 h 544393"/>
                    <a:gd name="connsiteX7" fmla="*/ 546569 w 576544"/>
                    <a:gd name="connsiteY7" fmla="*/ 87799 h 544393"/>
                    <a:gd name="connsiteX8" fmla="*/ 567839 w 576544"/>
                    <a:gd name="connsiteY8" fmla="*/ 119348 h 544393"/>
                    <a:gd name="connsiteX9" fmla="*/ 576544 w 576544"/>
                    <a:gd name="connsiteY9" fmla="*/ 162463 h 544393"/>
                    <a:gd name="connsiteX10" fmla="*/ 576543 w 576544"/>
                    <a:gd name="connsiteY10" fmla="*/ 544393 h 544393"/>
                    <a:gd name="connsiteX11" fmla="*/ 355010 w 576544"/>
                    <a:gd name="connsiteY11" fmla="*/ 544393 h 544393"/>
                    <a:gd name="connsiteX12" fmla="*/ 355010 w 576544"/>
                    <a:gd name="connsiteY12" fmla="*/ 254204 h 544393"/>
                    <a:gd name="connsiteX13" fmla="*/ 65995 w 576544"/>
                    <a:gd name="connsiteY13" fmla="*/ 219997 h 544393"/>
                    <a:gd name="connsiteX14" fmla="*/ 34011 w 576544"/>
                    <a:gd name="connsiteY14" fmla="*/ 200300 h 544393"/>
                    <a:gd name="connsiteX0" fmla="*/ 26037 w 510549"/>
                    <a:gd name="connsiteY0" fmla="*/ 0 h 544393"/>
                    <a:gd name="connsiteX1" fmla="*/ 405874 w 510549"/>
                    <a:gd name="connsiteY1" fmla="*/ 44954 h 544393"/>
                    <a:gd name="connsiteX2" fmla="*/ 447668 w 510549"/>
                    <a:gd name="connsiteY2" fmla="*/ 58666 h 544393"/>
                    <a:gd name="connsiteX3" fmla="*/ 474130 w 510549"/>
                    <a:gd name="connsiteY3" fmla="*/ 81458 h 544393"/>
                    <a:gd name="connsiteX4" fmla="*/ 478106 w 510549"/>
                    <a:gd name="connsiteY4" fmla="*/ 84139 h 544393"/>
                    <a:gd name="connsiteX5" fmla="*/ 479302 w 510549"/>
                    <a:gd name="connsiteY5" fmla="*/ 85913 h 544393"/>
                    <a:gd name="connsiteX6" fmla="*/ 479842 w 510549"/>
                    <a:gd name="connsiteY6" fmla="*/ 86378 h 544393"/>
                    <a:gd name="connsiteX7" fmla="*/ 480574 w 510549"/>
                    <a:gd name="connsiteY7" fmla="*/ 87799 h 544393"/>
                    <a:gd name="connsiteX8" fmla="*/ 501844 w 510549"/>
                    <a:gd name="connsiteY8" fmla="*/ 119348 h 544393"/>
                    <a:gd name="connsiteX9" fmla="*/ 510549 w 510549"/>
                    <a:gd name="connsiteY9" fmla="*/ 162463 h 544393"/>
                    <a:gd name="connsiteX10" fmla="*/ 510548 w 510549"/>
                    <a:gd name="connsiteY10" fmla="*/ 544393 h 544393"/>
                    <a:gd name="connsiteX11" fmla="*/ 289015 w 510549"/>
                    <a:gd name="connsiteY11" fmla="*/ 544393 h 544393"/>
                    <a:gd name="connsiteX12" fmla="*/ 289015 w 510549"/>
                    <a:gd name="connsiteY12" fmla="*/ 254204 h 544393"/>
                    <a:gd name="connsiteX13" fmla="*/ 0 w 510549"/>
                    <a:gd name="connsiteY13" fmla="*/ 219997 h 544393"/>
                    <a:gd name="connsiteX0" fmla="*/ 92813 w 577325"/>
                    <a:gd name="connsiteY0" fmla="*/ 0 h 544393"/>
                    <a:gd name="connsiteX1" fmla="*/ 472650 w 577325"/>
                    <a:gd name="connsiteY1" fmla="*/ 44954 h 544393"/>
                    <a:gd name="connsiteX2" fmla="*/ 514444 w 577325"/>
                    <a:gd name="connsiteY2" fmla="*/ 58666 h 544393"/>
                    <a:gd name="connsiteX3" fmla="*/ 540906 w 577325"/>
                    <a:gd name="connsiteY3" fmla="*/ 81458 h 544393"/>
                    <a:gd name="connsiteX4" fmla="*/ 544882 w 577325"/>
                    <a:gd name="connsiteY4" fmla="*/ 84139 h 544393"/>
                    <a:gd name="connsiteX5" fmla="*/ 546078 w 577325"/>
                    <a:gd name="connsiteY5" fmla="*/ 85913 h 544393"/>
                    <a:gd name="connsiteX6" fmla="*/ 546618 w 577325"/>
                    <a:gd name="connsiteY6" fmla="*/ 86378 h 544393"/>
                    <a:gd name="connsiteX7" fmla="*/ 547350 w 577325"/>
                    <a:gd name="connsiteY7" fmla="*/ 87799 h 544393"/>
                    <a:gd name="connsiteX8" fmla="*/ 568620 w 577325"/>
                    <a:gd name="connsiteY8" fmla="*/ 119348 h 544393"/>
                    <a:gd name="connsiteX9" fmla="*/ 577325 w 577325"/>
                    <a:gd name="connsiteY9" fmla="*/ 162463 h 544393"/>
                    <a:gd name="connsiteX10" fmla="*/ 577324 w 577325"/>
                    <a:gd name="connsiteY10" fmla="*/ 544393 h 544393"/>
                    <a:gd name="connsiteX11" fmla="*/ 355791 w 577325"/>
                    <a:gd name="connsiteY11" fmla="*/ 544393 h 544393"/>
                    <a:gd name="connsiteX12" fmla="*/ 355791 w 577325"/>
                    <a:gd name="connsiteY12" fmla="*/ 254204 h 544393"/>
                    <a:gd name="connsiteX13" fmla="*/ 0 w 577325"/>
                    <a:gd name="connsiteY13" fmla="*/ 213867 h 544393"/>
                    <a:gd name="connsiteX0" fmla="*/ 0 w 606569"/>
                    <a:gd name="connsiteY0" fmla="*/ 0 h 559759"/>
                    <a:gd name="connsiteX1" fmla="*/ 501894 w 606569"/>
                    <a:gd name="connsiteY1" fmla="*/ 60320 h 559759"/>
                    <a:gd name="connsiteX2" fmla="*/ 543688 w 606569"/>
                    <a:gd name="connsiteY2" fmla="*/ 74032 h 559759"/>
                    <a:gd name="connsiteX3" fmla="*/ 570150 w 606569"/>
                    <a:gd name="connsiteY3" fmla="*/ 96824 h 559759"/>
                    <a:gd name="connsiteX4" fmla="*/ 574126 w 606569"/>
                    <a:gd name="connsiteY4" fmla="*/ 99505 h 559759"/>
                    <a:gd name="connsiteX5" fmla="*/ 575322 w 606569"/>
                    <a:gd name="connsiteY5" fmla="*/ 101279 h 559759"/>
                    <a:gd name="connsiteX6" fmla="*/ 575862 w 606569"/>
                    <a:gd name="connsiteY6" fmla="*/ 101744 h 559759"/>
                    <a:gd name="connsiteX7" fmla="*/ 576594 w 606569"/>
                    <a:gd name="connsiteY7" fmla="*/ 103165 h 559759"/>
                    <a:gd name="connsiteX8" fmla="*/ 597864 w 606569"/>
                    <a:gd name="connsiteY8" fmla="*/ 134714 h 559759"/>
                    <a:gd name="connsiteX9" fmla="*/ 606569 w 606569"/>
                    <a:gd name="connsiteY9" fmla="*/ 177829 h 559759"/>
                    <a:gd name="connsiteX10" fmla="*/ 606568 w 606569"/>
                    <a:gd name="connsiteY10" fmla="*/ 559759 h 559759"/>
                    <a:gd name="connsiteX11" fmla="*/ 385035 w 606569"/>
                    <a:gd name="connsiteY11" fmla="*/ 559759 h 559759"/>
                    <a:gd name="connsiteX12" fmla="*/ 385035 w 606569"/>
                    <a:gd name="connsiteY12" fmla="*/ 269570 h 559759"/>
                    <a:gd name="connsiteX13" fmla="*/ 29244 w 606569"/>
                    <a:gd name="connsiteY13" fmla="*/ 229233 h 559759"/>
                    <a:gd name="connsiteX0" fmla="*/ 0 w 598604"/>
                    <a:gd name="connsiteY0" fmla="*/ 0 h 554018"/>
                    <a:gd name="connsiteX1" fmla="*/ 493929 w 598604"/>
                    <a:gd name="connsiteY1" fmla="*/ 54579 h 554018"/>
                    <a:gd name="connsiteX2" fmla="*/ 535723 w 598604"/>
                    <a:gd name="connsiteY2" fmla="*/ 68291 h 554018"/>
                    <a:gd name="connsiteX3" fmla="*/ 562185 w 598604"/>
                    <a:gd name="connsiteY3" fmla="*/ 91083 h 554018"/>
                    <a:gd name="connsiteX4" fmla="*/ 566161 w 598604"/>
                    <a:gd name="connsiteY4" fmla="*/ 93764 h 554018"/>
                    <a:gd name="connsiteX5" fmla="*/ 567357 w 598604"/>
                    <a:gd name="connsiteY5" fmla="*/ 95538 h 554018"/>
                    <a:gd name="connsiteX6" fmla="*/ 567897 w 598604"/>
                    <a:gd name="connsiteY6" fmla="*/ 96003 h 554018"/>
                    <a:gd name="connsiteX7" fmla="*/ 568629 w 598604"/>
                    <a:gd name="connsiteY7" fmla="*/ 97424 h 554018"/>
                    <a:gd name="connsiteX8" fmla="*/ 589899 w 598604"/>
                    <a:gd name="connsiteY8" fmla="*/ 128973 h 554018"/>
                    <a:gd name="connsiteX9" fmla="*/ 598604 w 598604"/>
                    <a:gd name="connsiteY9" fmla="*/ 172088 h 554018"/>
                    <a:gd name="connsiteX10" fmla="*/ 598603 w 598604"/>
                    <a:gd name="connsiteY10" fmla="*/ 554018 h 554018"/>
                    <a:gd name="connsiteX11" fmla="*/ 377070 w 598604"/>
                    <a:gd name="connsiteY11" fmla="*/ 554018 h 554018"/>
                    <a:gd name="connsiteX12" fmla="*/ 377070 w 598604"/>
                    <a:gd name="connsiteY12" fmla="*/ 263829 h 554018"/>
                    <a:gd name="connsiteX13" fmla="*/ 21279 w 598604"/>
                    <a:gd name="connsiteY13" fmla="*/ 223492 h 554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98604" h="554018">
                      <a:moveTo>
                        <a:pt x="0" y="0"/>
                      </a:moveTo>
                      <a:lnTo>
                        <a:pt x="493929" y="54579"/>
                      </a:lnTo>
                      <a:cubicBezTo>
                        <a:pt x="509117" y="56377"/>
                        <a:pt x="523221" y="61167"/>
                        <a:pt x="535723" y="68291"/>
                      </a:cubicBezTo>
                      <a:lnTo>
                        <a:pt x="562185" y="91083"/>
                      </a:lnTo>
                      <a:lnTo>
                        <a:pt x="566161" y="93764"/>
                      </a:lnTo>
                      <a:lnTo>
                        <a:pt x="567357" y="95538"/>
                      </a:lnTo>
                      <a:lnTo>
                        <a:pt x="567897" y="96003"/>
                      </a:lnTo>
                      <a:lnTo>
                        <a:pt x="568629" y="97424"/>
                      </a:lnTo>
                      <a:lnTo>
                        <a:pt x="589899" y="128973"/>
                      </a:lnTo>
                      <a:cubicBezTo>
                        <a:pt x="595505" y="142224"/>
                        <a:pt x="598604" y="156794"/>
                        <a:pt x="598604" y="172088"/>
                      </a:cubicBezTo>
                      <a:cubicBezTo>
                        <a:pt x="598604" y="299398"/>
                        <a:pt x="598603" y="426708"/>
                        <a:pt x="598603" y="554018"/>
                      </a:cubicBezTo>
                      <a:lnTo>
                        <a:pt x="377070" y="554018"/>
                      </a:lnTo>
                      <a:lnTo>
                        <a:pt x="377070" y="263829"/>
                      </a:lnTo>
                      <a:lnTo>
                        <a:pt x="21279" y="223492"/>
                      </a:lnTo>
                    </a:path>
                  </a:pathLst>
                </a:cu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" name="台形 38">
                <a:extLst>
                  <a:ext uri="{FF2B5EF4-FFF2-40B4-BE49-F238E27FC236}">
                    <a16:creationId xmlns:a16="http://schemas.microsoft.com/office/drawing/2014/main" id="{733CA11B-C94B-46AD-8DE5-F5BE41A12833}"/>
                  </a:ext>
                </a:extLst>
              </p:cNvPr>
              <p:cNvSpPr/>
              <p:nvPr/>
            </p:nvSpPr>
            <p:spPr>
              <a:xfrm rot="10800000">
                <a:off x="8037995" y="298420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60B2AAD6-3597-43BC-BA12-9D1DA3F66E9F}"/>
                  </a:ext>
                </a:extLst>
              </p:cNvPr>
              <p:cNvSpPr/>
              <p:nvPr/>
            </p:nvSpPr>
            <p:spPr>
              <a:xfrm>
                <a:off x="7878661" y="348414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14DB8417-FB67-49AD-84F7-3BD9C826DD1F}"/>
                  </a:ext>
                </a:extLst>
              </p:cNvPr>
              <p:cNvSpPr/>
              <p:nvPr/>
            </p:nvSpPr>
            <p:spPr>
              <a:xfrm rot="10800000">
                <a:off x="8106689" y="3023964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9E0FA9F7-AFAD-427C-9748-7FF64F77C600}"/>
                  </a:ext>
                </a:extLst>
              </p:cNvPr>
              <p:cNvSpPr/>
              <p:nvPr/>
            </p:nvSpPr>
            <p:spPr>
              <a:xfrm>
                <a:off x="7947356" y="3523904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5D4A58EE-D897-4337-AFD0-277E2593A5C2}"/>
                  </a:ext>
                </a:extLst>
              </p:cNvPr>
              <p:cNvSpPr/>
              <p:nvPr/>
            </p:nvSpPr>
            <p:spPr>
              <a:xfrm rot="10800000">
                <a:off x="7915866" y="2596850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A2A90EF2-C450-46B1-A1E0-1F42A5CB43C1}"/>
                  </a:ext>
                </a:extLst>
              </p:cNvPr>
              <p:cNvSpPr/>
              <p:nvPr/>
            </p:nvSpPr>
            <p:spPr>
              <a:xfrm rot="10800000">
                <a:off x="7987304" y="2634950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B173D457-350E-4F9A-B746-6F0251E0D1AB}"/>
                  </a:ext>
                </a:extLst>
              </p:cNvPr>
              <p:cNvSpPr/>
              <p:nvPr/>
            </p:nvSpPr>
            <p:spPr>
              <a:xfrm>
                <a:off x="8049139" y="158258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21E4D71D-C3A8-41C4-A688-90BC5849BCCE}"/>
                  </a:ext>
                </a:extLst>
              </p:cNvPr>
              <p:cNvSpPr/>
              <p:nvPr/>
            </p:nvSpPr>
            <p:spPr>
              <a:xfrm>
                <a:off x="7896739" y="1803598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19BF0648-D09D-452C-97A0-18F0D9BE9ED1}"/>
                  </a:ext>
                </a:extLst>
              </p:cNvPr>
              <p:cNvSpPr/>
              <p:nvPr/>
            </p:nvSpPr>
            <p:spPr>
              <a:xfrm rot="1800000">
                <a:off x="7779623" y="466348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1">
                <a:extLst>
                  <a:ext uri="{FF2B5EF4-FFF2-40B4-BE49-F238E27FC236}">
                    <a16:creationId xmlns:a16="http://schemas.microsoft.com/office/drawing/2014/main" id="{F810B1F6-0B11-47C3-8AC3-B8962C61666F}"/>
                  </a:ext>
                </a:extLst>
              </p:cNvPr>
              <p:cNvSpPr/>
              <p:nvPr/>
            </p:nvSpPr>
            <p:spPr>
              <a:xfrm rot="1800000">
                <a:off x="7618086" y="858526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34724F28-F21C-408E-AEF0-210AF45A870D}"/>
                  </a:ext>
                </a:extLst>
              </p:cNvPr>
              <p:cNvSpPr/>
              <p:nvPr/>
            </p:nvSpPr>
            <p:spPr>
              <a:xfrm rot="1800000">
                <a:off x="7685889" y="529872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27580 w 1112808"/>
                  <a:gd name="connsiteY8" fmla="*/ 1161123 h 1204554"/>
                  <a:gd name="connsiteX9" fmla="*/ 330870 w 1112808"/>
                  <a:gd name="connsiteY9" fmla="*/ 1159244 h 1204554"/>
                  <a:gd name="connsiteX10" fmla="*/ 409978 w 1112808"/>
                  <a:gd name="connsiteY10" fmla="*/ 973336 h 1204554"/>
                  <a:gd name="connsiteX11" fmla="*/ 168343 w 1112808"/>
                  <a:gd name="connsiteY11" fmla="*/ 859323 h 1204554"/>
                  <a:gd name="connsiteX12" fmla="*/ 95194 w 1112808"/>
                  <a:gd name="connsiteY12" fmla="*/ 892971 h 1204554"/>
                  <a:gd name="connsiteX13" fmla="*/ 67176 w 1112808"/>
                  <a:gd name="connsiteY13" fmla="*/ 920721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27580" y="1161123"/>
                    </a:lnTo>
                    <a:lnTo>
                      <a:pt x="330870" y="1159244"/>
                    </a:lnTo>
                    <a:cubicBezTo>
                      <a:pt x="394772" y="1114985"/>
                      <a:pt x="428489" y="1042421"/>
                      <a:pt x="409978" y="973336"/>
                    </a:cubicBezTo>
                    <a:cubicBezTo>
                      <a:pt x="385296" y="881223"/>
                      <a:pt x="277113" y="830178"/>
                      <a:pt x="168343" y="859323"/>
                    </a:cubicBezTo>
                    <a:cubicBezTo>
                      <a:pt x="141150" y="866609"/>
                      <a:pt x="116495" y="878217"/>
                      <a:pt x="95194" y="892971"/>
                    </a:cubicBezTo>
                    <a:lnTo>
                      <a:pt x="67176" y="920721"/>
                    </a:lnTo>
                    <a:lnTo>
                      <a:pt x="42395" y="875065"/>
                    </a:ln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9BB2CA38-10F0-47C2-9040-3473687FA2D5}"/>
                  </a:ext>
                </a:extLst>
              </p:cNvPr>
              <p:cNvSpPr/>
              <p:nvPr/>
            </p:nvSpPr>
            <p:spPr>
              <a:xfrm rot="6300000">
                <a:off x="7997137" y="648131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9348FCD-3842-4387-8005-28CD2C506147}"/>
                  </a:ext>
                </a:extLst>
              </p:cNvPr>
              <p:cNvSpPr/>
              <p:nvPr/>
            </p:nvSpPr>
            <p:spPr>
              <a:xfrm rot="16974948">
                <a:off x="7919285" y="769813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668A0582-7DB6-4B6A-BE93-EDC028579FFE}"/>
                  </a:ext>
                </a:extLst>
              </p:cNvPr>
              <p:cNvSpPr/>
              <p:nvPr/>
            </p:nvSpPr>
            <p:spPr>
              <a:xfrm rot="1800000">
                <a:off x="7803743" y="782182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F0FF3B9A-928F-4CCD-9510-991915C7FD98}"/>
                  </a:ext>
                </a:extLst>
              </p:cNvPr>
              <p:cNvSpPr/>
              <p:nvPr/>
            </p:nvSpPr>
            <p:spPr>
              <a:xfrm rot="1800000">
                <a:off x="7815778" y="831664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7BDFA94C-793D-4FC3-A3F3-5F4F75D8BE3E}"/>
                  </a:ext>
                </a:extLst>
              </p:cNvPr>
              <p:cNvSpPr/>
              <p:nvPr/>
            </p:nvSpPr>
            <p:spPr>
              <a:xfrm rot="3600000">
                <a:off x="8005338" y="605790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CA665E27-55E2-4F6F-9E5D-EC1011FF86C2}"/>
                  </a:ext>
                </a:extLst>
              </p:cNvPr>
              <p:cNvGrpSpPr/>
              <p:nvPr/>
            </p:nvGrpSpPr>
            <p:grpSpPr>
              <a:xfrm>
                <a:off x="7280621" y="1275473"/>
                <a:ext cx="787775" cy="964661"/>
                <a:chOff x="1687088" y="4881014"/>
                <a:chExt cx="787775" cy="964661"/>
              </a:xfrm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CC3C68EB-D893-4BD7-A23F-F40CB78AAEE8}"/>
                    </a:ext>
                  </a:extLst>
                </p:cNvPr>
                <p:cNvSpPr/>
                <p:nvPr/>
              </p:nvSpPr>
              <p:spPr>
                <a:xfrm rot="20377347">
                  <a:off x="1687088" y="4881014"/>
                  <a:ext cx="620221" cy="916814"/>
                </a:xfrm>
                <a:custGeom>
                  <a:avLst/>
                  <a:gdLst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85254 w 669849"/>
                    <a:gd name="connsiteY32" fmla="*/ 1292406 h 1297065"/>
                    <a:gd name="connsiteX33" fmla="*/ 261113 w 669849"/>
                    <a:gd name="connsiteY33" fmla="*/ 1293919 h 1297065"/>
                    <a:gd name="connsiteX34" fmla="*/ 244109 w 669849"/>
                    <a:gd name="connsiteY34" fmla="*/ 1297065 h 1297065"/>
                    <a:gd name="connsiteX35" fmla="*/ 142238 w 669849"/>
                    <a:gd name="connsiteY35" fmla="*/ 1203704 h 1297065"/>
                    <a:gd name="connsiteX36" fmla="*/ 142554 w 669849"/>
                    <a:gd name="connsiteY36" fmla="*/ 1200831 h 1297065"/>
                    <a:gd name="connsiteX37" fmla="*/ 176172 w 669849"/>
                    <a:gd name="connsiteY37" fmla="*/ 563049 h 1297065"/>
                    <a:gd name="connsiteX38" fmla="*/ 152512 w 669849"/>
                    <a:gd name="connsiteY38" fmla="*/ 550207 h 1297065"/>
                    <a:gd name="connsiteX39" fmla="*/ 84998 w 669849"/>
                    <a:gd name="connsiteY39" fmla="*/ 423228 h 1297065"/>
                    <a:gd name="connsiteX40" fmla="*/ 84998 w 669849"/>
                    <a:gd name="connsiteY40" fmla="*/ 373830 h 1297065"/>
                    <a:gd name="connsiteX41" fmla="*/ 86742 w 669849"/>
                    <a:gd name="connsiteY41" fmla="*/ 356537 h 1297065"/>
                    <a:gd name="connsiteX42" fmla="*/ 3846 w 669849"/>
                    <a:gd name="connsiteY42" fmla="*/ 212956 h 1297065"/>
                    <a:gd name="connsiteX43" fmla="*/ 981 w 669849"/>
                    <a:gd name="connsiteY43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61113 w 669849"/>
                    <a:gd name="connsiteY32" fmla="*/ 1293919 h 1297065"/>
                    <a:gd name="connsiteX33" fmla="*/ 244109 w 669849"/>
                    <a:gd name="connsiteY33" fmla="*/ 1297065 h 1297065"/>
                    <a:gd name="connsiteX34" fmla="*/ 142238 w 669849"/>
                    <a:gd name="connsiteY34" fmla="*/ 1203704 h 1297065"/>
                    <a:gd name="connsiteX35" fmla="*/ 142554 w 669849"/>
                    <a:gd name="connsiteY35" fmla="*/ 1200831 h 1297065"/>
                    <a:gd name="connsiteX36" fmla="*/ 176172 w 669849"/>
                    <a:gd name="connsiteY36" fmla="*/ 563049 h 1297065"/>
                    <a:gd name="connsiteX37" fmla="*/ 152512 w 669849"/>
                    <a:gd name="connsiteY37" fmla="*/ 550207 h 1297065"/>
                    <a:gd name="connsiteX38" fmla="*/ 84998 w 669849"/>
                    <a:gd name="connsiteY38" fmla="*/ 423228 h 1297065"/>
                    <a:gd name="connsiteX39" fmla="*/ 84998 w 669849"/>
                    <a:gd name="connsiteY39" fmla="*/ 373830 h 1297065"/>
                    <a:gd name="connsiteX40" fmla="*/ 86742 w 669849"/>
                    <a:gd name="connsiteY40" fmla="*/ 356537 h 1297065"/>
                    <a:gd name="connsiteX41" fmla="*/ 3846 w 669849"/>
                    <a:gd name="connsiteY41" fmla="*/ 212956 h 1297065"/>
                    <a:gd name="connsiteX42" fmla="*/ 981 w 669849"/>
                    <a:gd name="connsiteY42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24993 w 669849"/>
                    <a:gd name="connsiteY29" fmla="*/ 901578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42554 w 744600"/>
                    <a:gd name="connsiteY34" fmla="*/ 1200831 h 1297065"/>
                    <a:gd name="connsiteX35" fmla="*/ 176172 w 744600"/>
                    <a:gd name="connsiteY35" fmla="*/ 563049 h 1297065"/>
                    <a:gd name="connsiteX36" fmla="*/ 152512 w 744600"/>
                    <a:gd name="connsiteY36" fmla="*/ 550207 h 1297065"/>
                    <a:gd name="connsiteX37" fmla="*/ 84998 w 744600"/>
                    <a:gd name="connsiteY37" fmla="*/ 423228 h 1297065"/>
                    <a:gd name="connsiteX38" fmla="*/ 84998 w 744600"/>
                    <a:gd name="connsiteY38" fmla="*/ 373830 h 1297065"/>
                    <a:gd name="connsiteX39" fmla="*/ 86742 w 744600"/>
                    <a:gd name="connsiteY39" fmla="*/ 356537 h 1297065"/>
                    <a:gd name="connsiteX40" fmla="*/ 3846 w 744600"/>
                    <a:gd name="connsiteY40" fmla="*/ 212956 h 1297065"/>
                    <a:gd name="connsiteX41" fmla="*/ 981 w 744600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189354"/>
                    <a:gd name="connsiteX1" fmla="*/ 14340 w 744600"/>
                    <a:gd name="connsiteY1" fmla="*/ 173793 h 1189354"/>
                    <a:gd name="connsiteX2" fmla="*/ 25130 w 744600"/>
                    <a:gd name="connsiteY2" fmla="*/ 170164 h 1189354"/>
                    <a:gd name="connsiteX3" fmla="*/ 53503 w 744600"/>
                    <a:gd name="connsiteY3" fmla="*/ 184287 h 1189354"/>
                    <a:gd name="connsiteX4" fmla="*/ 118907 w 744600"/>
                    <a:gd name="connsiteY4" fmla="*/ 297571 h 1189354"/>
                    <a:gd name="connsiteX5" fmla="*/ 127646 w 744600"/>
                    <a:gd name="connsiteY5" fmla="*/ 290360 h 1189354"/>
                    <a:gd name="connsiteX6" fmla="*/ 74671 w 744600"/>
                    <a:gd name="connsiteY6" fmla="*/ 92654 h 1189354"/>
                    <a:gd name="connsiteX7" fmla="*/ 101256 w 744600"/>
                    <a:gd name="connsiteY7" fmla="*/ 46607 h 1189354"/>
                    <a:gd name="connsiteX8" fmla="*/ 116156 w 744600"/>
                    <a:gd name="connsiteY8" fmla="*/ 45673 h 1189354"/>
                    <a:gd name="connsiteX9" fmla="*/ 147302 w 744600"/>
                    <a:gd name="connsiteY9" fmla="*/ 73192 h 1189354"/>
                    <a:gd name="connsiteX10" fmla="*/ 200063 w 744600"/>
                    <a:gd name="connsiteY10" fmla="*/ 270096 h 1189354"/>
                    <a:gd name="connsiteX11" fmla="*/ 212526 w 744600"/>
                    <a:gd name="connsiteY11" fmla="*/ 270096 h 1189354"/>
                    <a:gd name="connsiteX12" fmla="*/ 212526 w 744600"/>
                    <a:gd name="connsiteY12" fmla="*/ 37597 h 1189354"/>
                    <a:gd name="connsiteX13" fmla="*/ 250123 w 744600"/>
                    <a:gd name="connsiteY13" fmla="*/ 0 h 1189354"/>
                    <a:gd name="connsiteX14" fmla="*/ 287720 w 744600"/>
                    <a:gd name="connsiteY14" fmla="*/ 37597 h 1189354"/>
                    <a:gd name="connsiteX15" fmla="*/ 287720 w 744600"/>
                    <a:gd name="connsiteY15" fmla="*/ 270096 h 1189354"/>
                    <a:gd name="connsiteX16" fmla="*/ 297761 w 744600"/>
                    <a:gd name="connsiteY16" fmla="*/ 270096 h 1189354"/>
                    <a:gd name="connsiteX17" fmla="*/ 350521 w 744600"/>
                    <a:gd name="connsiteY17" fmla="*/ 73192 h 1189354"/>
                    <a:gd name="connsiteX18" fmla="*/ 396568 w 744600"/>
                    <a:gd name="connsiteY18" fmla="*/ 46606 h 1189354"/>
                    <a:gd name="connsiteX19" fmla="*/ 423153 w 744600"/>
                    <a:gd name="connsiteY19" fmla="*/ 92653 h 1189354"/>
                    <a:gd name="connsiteX20" fmla="*/ 363685 w 744600"/>
                    <a:gd name="connsiteY20" fmla="*/ 316240 h 1189354"/>
                    <a:gd name="connsiteX21" fmla="*/ 369482 w 744600"/>
                    <a:gd name="connsiteY21" fmla="*/ 351385 h 1189354"/>
                    <a:gd name="connsiteX22" fmla="*/ 408103 w 744600"/>
                    <a:gd name="connsiteY22" fmla="*/ 358224 h 1189354"/>
                    <a:gd name="connsiteX23" fmla="*/ 483273 w 744600"/>
                    <a:gd name="connsiteY23" fmla="*/ 311225 h 1189354"/>
                    <a:gd name="connsiteX24" fmla="*/ 548186 w 744600"/>
                    <a:gd name="connsiteY24" fmla="*/ 328780 h 1189354"/>
                    <a:gd name="connsiteX25" fmla="*/ 522398 w 744600"/>
                    <a:gd name="connsiteY25" fmla="*/ 392869 h 1189354"/>
                    <a:gd name="connsiteX26" fmla="*/ 394046 w 744600"/>
                    <a:gd name="connsiteY26" fmla="*/ 482833 h 1189354"/>
                    <a:gd name="connsiteX27" fmla="*/ 338566 w 744600"/>
                    <a:gd name="connsiteY27" fmla="*/ 550207 h 1189354"/>
                    <a:gd name="connsiteX28" fmla="*/ 312041 w 744600"/>
                    <a:gd name="connsiteY28" fmla="*/ 562958 h 1189354"/>
                    <a:gd name="connsiteX29" fmla="*/ 324993 w 744600"/>
                    <a:gd name="connsiteY29" fmla="*/ 901578 h 1189354"/>
                    <a:gd name="connsiteX30" fmla="*/ 744600 w 744600"/>
                    <a:gd name="connsiteY30" fmla="*/ 917798 h 1189354"/>
                    <a:gd name="connsiteX31" fmla="*/ 669849 w 744600"/>
                    <a:gd name="connsiteY31" fmla="*/ 1189354 h 1189354"/>
                    <a:gd name="connsiteX32" fmla="*/ 299005 w 744600"/>
                    <a:gd name="connsiteY32" fmla="*/ 1055389 h 1189354"/>
                    <a:gd name="connsiteX33" fmla="*/ 151297 w 744600"/>
                    <a:gd name="connsiteY33" fmla="*/ 939884 h 1189354"/>
                    <a:gd name="connsiteX34" fmla="*/ 176172 w 744600"/>
                    <a:gd name="connsiteY34" fmla="*/ 563049 h 1189354"/>
                    <a:gd name="connsiteX35" fmla="*/ 152512 w 744600"/>
                    <a:gd name="connsiteY35" fmla="*/ 550207 h 1189354"/>
                    <a:gd name="connsiteX36" fmla="*/ 84998 w 744600"/>
                    <a:gd name="connsiteY36" fmla="*/ 423228 h 1189354"/>
                    <a:gd name="connsiteX37" fmla="*/ 84998 w 744600"/>
                    <a:gd name="connsiteY37" fmla="*/ 373830 h 1189354"/>
                    <a:gd name="connsiteX38" fmla="*/ 86742 w 744600"/>
                    <a:gd name="connsiteY38" fmla="*/ 356537 h 1189354"/>
                    <a:gd name="connsiteX39" fmla="*/ 3846 w 744600"/>
                    <a:gd name="connsiteY39" fmla="*/ 212956 h 1189354"/>
                    <a:gd name="connsiteX40" fmla="*/ 981 w 744600"/>
                    <a:gd name="connsiteY40" fmla="*/ 191201 h 1189354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99005 w 744600"/>
                    <a:gd name="connsiteY32" fmla="*/ 1055389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58053 w 744600"/>
                    <a:gd name="connsiteY32" fmla="*/ 1051812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3685 w 732934"/>
                    <a:gd name="connsiteY20" fmla="*/ 316240 h 1083428"/>
                    <a:gd name="connsiteX21" fmla="*/ 369482 w 732934"/>
                    <a:gd name="connsiteY21" fmla="*/ 351385 h 1083428"/>
                    <a:gd name="connsiteX22" fmla="*/ 408103 w 732934"/>
                    <a:gd name="connsiteY22" fmla="*/ 358224 h 1083428"/>
                    <a:gd name="connsiteX23" fmla="*/ 483273 w 732934"/>
                    <a:gd name="connsiteY23" fmla="*/ 311225 h 1083428"/>
                    <a:gd name="connsiteX24" fmla="*/ 548186 w 732934"/>
                    <a:gd name="connsiteY24" fmla="*/ 328780 h 1083428"/>
                    <a:gd name="connsiteX25" fmla="*/ 522398 w 732934"/>
                    <a:gd name="connsiteY25" fmla="*/ 392869 h 1083428"/>
                    <a:gd name="connsiteX26" fmla="*/ 394046 w 732934"/>
                    <a:gd name="connsiteY26" fmla="*/ 482833 h 1083428"/>
                    <a:gd name="connsiteX27" fmla="*/ 338566 w 732934"/>
                    <a:gd name="connsiteY27" fmla="*/ 550207 h 1083428"/>
                    <a:gd name="connsiteX28" fmla="*/ 312041 w 732934"/>
                    <a:gd name="connsiteY28" fmla="*/ 562958 h 1083428"/>
                    <a:gd name="connsiteX29" fmla="*/ 324993 w 732934"/>
                    <a:gd name="connsiteY29" fmla="*/ 901578 h 1083428"/>
                    <a:gd name="connsiteX30" fmla="*/ 732934 w 732934"/>
                    <a:gd name="connsiteY30" fmla="*/ 924534 h 1083428"/>
                    <a:gd name="connsiteX31" fmla="*/ 725348 w 732934"/>
                    <a:gd name="connsiteY31" fmla="*/ 1083428 h 1083428"/>
                    <a:gd name="connsiteX32" fmla="*/ 258053 w 732934"/>
                    <a:gd name="connsiteY32" fmla="*/ 1051812 h 1083428"/>
                    <a:gd name="connsiteX33" fmla="*/ 151297 w 732934"/>
                    <a:gd name="connsiteY33" fmla="*/ 939884 h 1083428"/>
                    <a:gd name="connsiteX34" fmla="*/ 176172 w 732934"/>
                    <a:gd name="connsiteY34" fmla="*/ 563049 h 1083428"/>
                    <a:gd name="connsiteX35" fmla="*/ 152512 w 732934"/>
                    <a:gd name="connsiteY35" fmla="*/ 550207 h 1083428"/>
                    <a:gd name="connsiteX36" fmla="*/ 84998 w 732934"/>
                    <a:gd name="connsiteY36" fmla="*/ 423228 h 1083428"/>
                    <a:gd name="connsiteX37" fmla="*/ 84998 w 732934"/>
                    <a:gd name="connsiteY37" fmla="*/ 373830 h 1083428"/>
                    <a:gd name="connsiteX38" fmla="*/ 86742 w 732934"/>
                    <a:gd name="connsiteY38" fmla="*/ 356537 h 1083428"/>
                    <a:gd name="connsiteX39" fmla="*/ 3846 w 732934"/>
                    <a:gd name="connsiteY39" fmla="*/ 212956 h 1083428"/>
                    <a:gd name="connsiteX40" fmla="*/ 981 w 732934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86742 w 732934"/>
                    <a:gd name="connsiteY37" fmla="*/ 356537 h 1083428"/>
                    <a:gd name="connsiteX38" fmla="*/ 3846 w 732934"/>
                    <a:gd name="connsiteY38" fmla="*/ 212956 h 1083428"/>
                    <a:gd name="connsiteX39" fmla="*/ 981 w 732934"/>
                    <a:gd name="connsiteY39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3846 w 732934"/>
                    <a:gd name="connsiteY37" fmla="*/ 212956 h 1083428"/>
                    <a:gd name="connsiteX38" fmla="*/ 981 w 732934"/>
                    <a:gd name="connsiteY38" fmla="*/ 191201 h 108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32934" h="1083428">
                      <a:moveTo>
                        <a:pt x="981" y="191201"/>
                      </a:moveTo>
                      <a:cubicBezTo>
                        <a:pt x="2881" y="184114"/>
                        <a:pt x="7483" y="177751"/>
                        <a:pt x="14340" y="173793"/>
                      </a:cubicBezTo>
                      <a:cubicBezTo>
                        <a:pt x="17767" y="171814"/>
                        <a:pt x="21434" y="170623"/>
                        <a:pt x="25130" y="170164"/>
                      </a:cubicBezTo>
                      <a:cubicBezTo>
                        <a:pt x="36218" y="168789"/>
                        <a:pt x="47565" y="174003"/>
                        <a:pt x="53503" y="184287"/>
                      </a:cubicBezTo>
                      <a:lnTo>
                        <a:pt x="118907" y="297571"/>
                      </a:lnTo>
                      <a:lnTo>
                        <a:pt x="127646" y="290360"/>
                      </a:lnTo>
                      <a:lnTo>
                        <a:pt x="74671" y="92654"/>
                      </a:lnTo>
                      <a:cubicBezTo>
                        <a:pt x="69296" y="72596"/>
                        <a:pt x="81199" y="51981"/>
                        <a:pt x="101256" y="46607"/>
                      </a:cubicBezTo>
                      <a:cubicBezTo>
                        <a:pt x="106270" y="45263"/>
                        <a:pt x="111319" y="44999"/>
                        <a:pt x="116156" y="45673"/>
                      </a:cubicBezTo>
                      <a:cubicBezTo>
                        <a:pt x="130668" y="47694"/>
                        <a:pt x="143272" y="58149"/>
                        <a:pt x="147302" y="73192"/>
                      </a:cubicBezTo>
                      <a:lnTo>
                        <a:pt x="200063" y="270096"/>
                      </a:lnTo>
                      <a:lnTo>
                        <a:pt x="212526" y="270096"/>
                      </a:lnTo>
                      <a:lnTo>
                        <a:pt x="212526" y="37597"/>
                      </a:lnTo>
                      <a:cubicBezTo>
                        <a:pt x="212526" y="16833"/>
                        <a:pt x="229359" y="0"/>
                        <a:pt x="250123" y="0"/>
                      </a:cubicBezTo>
                      <a:cubicBezTo>
                        <a:pt x="270887" y="0"/>
                        <a:pt x="287720" y="16833"/>
                        <a:pt x="287720" y="37597"/>
                      </a:cubicBezTo>
                      <a:lnTo>
                        <a:pt x="287720" y="270096"/>
                      </a:lnTo>
                      <a:lnTo>
                        <a:pt x="297761" y="270096"/>
                      </a:lnTo>
                      <a:lnTo>
                        <a:pt x="350521" y="73192"/>
                      </a:lnTo>
                      <a:cubicBezTo>
                        <a:pt x="355896" y="53135"/>
                        <a:pt x="376511" y="41232"/>
                        <a:pt x="396568" y="46606"/>
                      </a:cubicBezTo>
                      <a:cubicBezTo>
                        <a:pt x="416625" y="51981"/>
                        <a:pt x="428527" y="72596"/>
                        <a:pt x="423153" y="92653"/>
                      </a:cubicBezTo>
                      <a:lnTo>
                        <a:pt x="369482" y="351385"/>
                      </a:lnTo>
                      <a:cubicBezTo>
                        <a:pt x="376886" y="366615"/>
                        <a:pt x="399620" y="363628"/>
                        <a:pt x="408103" y="358224"/>
                      </a:cubicBezTo>
                      <a:lnTo>
                        <a:pt x="483273" y="311225"/>
                      </a:lnTo>
                      <a:cubicBezTo>
                        <a:pt x="505137" y="298602"/>
                        <a:pt x="535078" y="306116"/>
                        <a:pt x="548186" y="328780"/>
                      </a:cubicBezTo>
                      <a:cubicBezTo>
                        <a:pt x="561293" y="351443"/>
                        <a:pt x="544261" y="380246"/>
                        <a:pt x="522398" y="392869"/>
                      </a:cubicBezTo>
                      <a:lnTo>
                        <a:pt x="394046" y="482833"/>
                      </a:lnTo>
                      <a:cubicBezTo>
                        <a:pt x="382423" y="510314"/>
                        <a:pt x="363006" y="533696"/>
                        <a:pt x="338566" y="550207"/>
                      </a:cubicBezTo>
                      <a:lnTo>
                        <a:pt x="312041" y="562958"/>
                      </a:lnTo>
                      <a:lnTo>
                        <a:pt x="324993" y="901578"/>
                      </a:lnTo>
                      <a:lnTo>
                        <a:pt x="732934" y="924534"/>
                      </a:lnTo>
                      <a:lnTo>
                        <a:pt x="725348" y="1083428"/>
                      </a:lnTo>
                      <a:lnTo>
                        <a:pt x="258053" y="1051812"/>
                      </a:lnTo>
                      <a:cubicBezTo>
                        <a:pt x="201791" y="1051812"/>
                        <a:pt x="151297" y="991446"/>
                        <a:pt x="151297" y="939884"/>
                      </a:cubicBezTo>
                      <a:lnTo>
                        <a:pt x="176172" y="563049"/>
                      </a:lnTo>
                      <a:lnTo>
                        <a:pt x="152512" y="550207"/>
                      </a:lnTo>
                      <a:cubicBezTo>
                        <a:pt x="111779" y="522688"/>
                        <a:pt x="84998" y="476085"/>
                        <a:pt x="84998" y="423228"/>
                      </a:cubicBezTo>
                      <a:lnTo>
                        <a:pt x="84998" y="373830"/>
                      </a:lnTo>
                      <a:lnTo>
                        <a:pt x="3846" y="212956"/>
                      </a:lnTo>
                      <a:cubicBezTo>
                        <a:pt x="-113" y="206100"/>
                        <a:pt x="-918" y="198289"/>
                        <a:pt x="981" y="191201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1585D96F-4931-4460-BE6E-97E95E4CC2CA}"/>
                    </a:ext>
                  </a:extLst>
                </p:cNvPr>
                <p:cNvSpPr/>
                <p:nvPr/>
              </p:nvSpPr>
              <p:spPr>
                <a:xfrm rot="9270533">
                  <a:off x="1876259" y="5291657"/>
                  <a:ext cx="598604" cy="554018"/>
                </a:xfrm>
                <a:custGeom>
                  <a:avLst/>
                  <a:gdLst>
                    <a:gd name="connsiteX0" fmla="*/ 289015 w 510549"/>
                    <a:gd name="connsiteY0" fmla="*/ 544393 h 544393"/>
                    <a:gd name="connsiteX1" fmla="*/ 289015 w 510549"/>
                    <a:gd name="connsiteY1" fmla="*/ 254204 h 544393"/>
                    <a:gd name="connsiteX2" fmla="*/ 0 w 510549"/>
                    <a:gd name="connsiteY2" fmla="*/ 219997 h 544393"/>
                    <a:gd name="connsiteX3" fmla="*/ 26037 w 510549"/>
                    <a:gd name="connsiteY3" fmla="*/ 0 h 544393"/>
                    <a:gd name="connsiteX4" fmla="*/ 405874 w 510549"/>
                    <a:gd name="connsiteY4" fmla="*/ 44954 h 544393"/>
                    <a:gd name="connsiteX5" fmla="*/ 447668 w 510549"/>
                    <a:gd name="connsiteY5" fmla="*/ 58666 h 544393"/>
                    <a:gd name="connsiteX6" fmla="*/ 474130 w 510549"/>
                    <a:gd name="connsiteY6" fmla="*/ 81458 h 544393"/>
                    <a:gd name="connsiteX7" fmla="*/ 478106 w 510549"/>
                    <a:gd name="connsiteY7" fmla="*/ 84139 h 544393"/>
                    <a:gd name="connsiteX8" fmla="*/ 479302 w 510549"/>
                    <a:gd name="connsiteY8" fmla="*/ 85913 h 544393"/>
                    <a:gd name="connsiteX9" fmla="*/ 479842 w 510549"/>
                    <a:gd name="connsiteY9" fmla="*/ 86378 h 544393"/>
                    <a:gd name="connsiteX10" fmla="*/ 480574 w 510549"/>
                    <a:gd name="connsiteY10" fmla="*/ 87799 h 544393"/>
                    <a:gd name="connsiteX11" fmla="*/ 501844 w 510549"/>
                    <a:gd name="connsiteY11" fmla="*/ 119348 h 544393"/>
                    <a:gd name="connsiteX12" fmla="*/ 510549 w 510549"/>
                    <a:gd name="connsiteY12" fmla="*/ 162463 h 544393"/>
                    <a:gd name="connsiteX13" fmla="*/ 510548 w 510549"/>
                    <a:gd name="connsiteY13" fmla="*/ 544393 h 544393"/>
                    <a:gd name="connsiteX0" fmla="*/ 412445 w 633979"/>
                    <a:gd name="connsiteY0" fmla="*/ 544393 h 544393"/>
                    <a:gd name="connsiteX1" fmla="*/ 412445 w 633979"/>
                    <a:gd name="connsiteY1" fmla="*/ 254204 h 544393"/>
                    <a:gd name="connsiteX2" fmla="*/ 123430 w 633979"/>
                    <a:gd name="connsiteY2" fmla="*/ 219997 h 544393"/>
                    <a:gd name="connsiteX3" fmla="*/ 6 w 633979"/>
                    <a:gd name="connsiteY3" fmla="*/ 108860 h 544393"/>
                    <a:gd name="connsiteX4" fmla="*/ 149467 w 633979"/>
                    <a:gd name="connsiteY4" fmla="*/ 0 h 544393"/>
                    <a:gd name="connsiteX5" fmla="*/ 529304 w 633979"/>
                    <a:gd name="connsiteY5" fmla="*/ 44954 h 544393"/>
                    <a:gd name="connsiteX6" fmla="*/ 571098 w 633979"/>
                    <a:gd name="connsiteY6" fmla="*/ 58666 h 544393"/>
                    <a:gd name="connsiteX7" fmla="*/ 597560 w 633979"/>
                    <a:gd name="connsiteY7" fmla="*/ 81458 h 544393"/>
                    <a:gd name="connsiteX8" fmla="*/ 601536 w 633979"/>
                    <a:gd name="connsiteY8" fmla="*/ 84139 h 544393"/>
                    <a:gd name="connsiteX9" fmla="*/ 602732 w 633979"/>
                    <a:gd name="connsiteY9" fmla="*/ 85913 h 544393"/>
                    <a:gd name="connsiteX10" fmla="*/ 603272 w 633979"/>
                    <a:gd name="connsiteY10" fmla="*/ 86378 h 544393"/>
                    <a:gd name="connsiteX11" fmla="*/ 604004 w 633979"/>
                    <a:gd name="connsiteY11" fmla="*/ 87799 h 544393"/>
                    <a:gd name="connsiteX12" fmla="*/ 625274 w 633979"/>
                    <a:gd name="connsiteY12" fmla="*/ 119348 h 544393"/>
                    <a:gd name="connsiteX13" fmla="*/ 633979 w 633979"/>
                    <a:gd name="connsiteY13" fmla="*/ 162463 h 544393"/>
                    <a:gd name="connsiteX14" fmla="*/ 633978 w 633979"/>
                    <a:gd name="connsiteY14" fmla="*/ 544393 h 544393"/>
                    <a:gd name="connsiteX15" fmla="*/ 412445 w 633979"/>
                    <a:gd name="connsiteY15" fmla="*/ 544393 h 544393"/>
                    <a:gd name="connsiteX0" fmla="*/ 0 w 633973"/>
                    <a:gd name="connsiteY0" fmla="*/ 108860 h 544393"/>
                    <a:gd name="connsiteX1" fmla="*/ 149461 w 633973"/>
                    <a:gd name="connsiteY1" fmla="*/ 0 h 544393"/>
                    <a:gd name="connsiteX2" fmla="*/ 529298 w 633973"/>
                    <a:gd name="connsiteY2" fmla="*/ 44954 h 544393"/>
                    <a:gd name="connsiteX3" fmla="*/ 571092 w 633973"/>
                    <a:gd name="connsiteY3" fmla="*/ 58666 h 544393"/>
                    <a:gd name="connsiteX4" fmla="*/ 597554 w 633973"/>
                    <a:gd name="connsiteY4" fmla="*/ 81458 h 544393"/>
                    <a:gd name="connsiteX5" fmla="*/ 601530 w 633973"/>
                    <a:gd name="connsiteY5" fmla="*/ 84139 h 544393"/>
                    <a:gd name="connsiteX6" fmla="*/ 602726 w 633973"/>
                    <a:gd name="connsiteY6" fmla="*/ 85913 h 544393"/>
                    <a:gd name="connsiteX7" fmla="*/ 603266 w 633973"/>
                    <a:gd name="connsiteY7" fmla="*/ 86378 h 544393"/>
                    <a:gd name="connsiteX8" fmla="*/ 603998 w 633973"/>
                    <a:gd name="connsiteY8" fmla="*/ 87799 h 544393"/>
                    <a:gd name="connsiteX9" fmla="*/ 625268 w 633973"/>
                    <a:gd name="connsiteY9" fmla="*/ 119348 h 544393"/>
                    <a:gd name="connsiteX10" fmla="*/ 633973 w 633973"/>
                    <a:gd name="connsiteY10" fmla="*/ 162463 h 544393"/>
                    <a:gd name="connsiteX11" fmla="*/ 633972 w 633973"/>
                    <a:gd name="connsiteY11" fmla="*/ 544393 h 544393"/>
                    <a:gd name="connsiteX12" fmla="*/ 412439 w 633973"/>
                    <a:gd name="connsiteY12" fmla="*/ 544393 h 544393"/>
                    <a:gd name="connsiteX13" fmla="*/ 412439 w 633973"/>
                    <a:gd name="connsiteY13" fmla="*/ 254204 h 544393"/>
                    <a:gd name="connsiteX14" fmla="*/ 123424 w 633973"/>
                    <a:gd name="connsiteY14" fmla="*/ 219997 h 544393"/>
                    <a:gd name="connsiteX15" fmla="*/ 91440 w 633973"/>
                    <a:gd name="connsiteY15" fmla="*/ 200300 h 544393"/>
                    <a:gd name="connsiteX0" fmla="*/ 92032 w 576544"/>
                    <a:gd name="connsiteY0" fmla="*/ 0 h 544393"/>
                    <a:gd name="connsiteX1" fmla="*/ 471869 w 576544"/>
                    <a:gd name="connsiteY1" fmla="*/ 44954 h 544393"/>
                    <a:gd name="connsiteX2" fmla="*/ 513663 w 576544"/>
                    <a:gd name="connsiteY2" fmla="*/ 58666 h 544393"/>
                    <a:gd name="connsiteX3" fmla="*/ 540125 w 576544"/>
                    <a:gd name="connsiteY3" fmla="*/ 81458 h 544393"/>
                    <a:gd name="connsiteX4" fmla="*/ 544101 w 576544"/>
                    <a:gd name="connsiteY4" fmla="*/ 84139 h 544393"/>
                    <a:gd name="connsiteX5" fmla="*/ 545297 w 576544"/>
                    <a:gd name="connsiteY5" fmla="*/ 85913 h 544393"/>
                    <a:gd name="connsiteX6" fmla="*/ 545837 w 576544"/>
                    <a:gd name="connsiteY6" fmla="*/ 86378 h 544393"/>
                    <a:gd name="connsiteX7" fmla="*/ 546569 w 576544"/>
                    <a:gd name="connsiteY7" fmla="*/ 87799 h 544393"/>
                    <a:gd name="connsiteX8" fmla="*/ 567839 w 576544"/>
                    <a:gd name="connsiteY8" fmla="*/ 119348 h 544393"/>
                    <a:gd name="connsiteX9" fmla="*/ 576544 w 576544"/>
                    <a:gd name="connsiteY9" fmla="*/ 162463 h 544393"/>
                    <a:gd name="connsiteX10" fmla="*/ 576543 w 576544"/>
                    <a:gd name="connsiteY10" fmla="*/ 544393 h 544393"/>
                    <a:gd name="connsiteX11" fmla="*/ 355010 w 576544"/>
                    <a:gd name="connsiteY11" fmla="*/ 544393 h 544393"/>
                    <a:gd name="connsiteX12" fmla="*/ 355010 w 576544"/>
                    <a:gd name="connsiteY12" fmla="*/ 254204 h 544393"/>
                    <a:gd name="connsiteX13" fmla="*/ 65995 w 576544"/>
                    <a:gd name="connsiteY13" fmla="*/ 219997 h 544393"/>
                    <a:gd name="connsiteX14" fmla="*/ 34011 w 576544"/>
                    <a:gd name="connsiteY14" fmla="*/ 200300 h 544393"/>
                    <a:gd name="connsiteX0" fmla="*/ 26037 w 510549"/>
                    <a:gd name="connsiteY0" fmla="*/ 0 h 544393"/>
                    <a:gd name="connsiteX1" fmla="*/ 405874 w 510549"/>
                    <a:gd name="connsiteY1" fmla="*/ 44954 h 544393"/>
                    <a:gd name="connsiteX2" fmla="*/ 447668 w 510549"/>
                    <a:gd name="connsiteY2" fmla="*/ 58666 h 544393"/>
                    <a:gd name="connsiteX3" fmla="*/ 474130 w 510549"/>
                    <a:gd name="connsiteY3" fmla="*/ 81458 h 544393"/>
                    <a:gd name="connsiteX4" fmla="*/ 478106 w 510549"/>
                    <a:gd name="connsiteY4" fmla="*/ 84139 h 544393"/>
                    <a:gd name="connsiteX5" fmla="*/ 479302 w 510549"/>
                    <a:gd name="connsiteY5" fmla="*/ 85913 h 544393"/>
                    <a:gd name="connsiteX6" fmla="*/ 479842 w 510549"/>
                    <a:gd name="connsiteY6" fmla="*/ 86378 h 544393"/>
                    <a:gd name="connsiteX7" fmla="*/ 480574 w 510549"/>
                    <a:gd name="connsiteY7" fmla="*/ 87799 h 544393"/>
                    <a:gd name="connsiteX8" fmla="*/ 501844 w 510549"/>
                    <a:gd name="connsiteY8" fmla="*/ 119348 h 544393"/>
                    <a:gd name="connsiteX9" fmla="*/ 510549 w 510549"/>
                    <a:gd name="connsiteY9" fmla="*/ 162463 h 544393"/>
                    <a:gd name="connsiteX10" fmla="*/ 510548 w 510549"/>
                    <a:gd name="connsiteY10" fmla="*/ 544393 h 544393"/>
                    <a:gd name="connsiteX11" fmla="*/ 289015 w 510549"/>
                    <a:gd name="connsiteY11" fmla="*/ 544393 h 544393"/>
                    <a:gd name="connsiteX12" fmla="*/ 289015 w 510549"/>
                    <a:gd name="connsiteY12" fmla="*/ 254204 h 544393"/>
                    <a:gd name="connsiteX13" fmla="*/ 0 w 510549"/>
                    <a:gd name="connsiteY13" fmla="*/ 219997 h 544393"/>
                    <a:gd name="connsiteX0" fmla="*/ 92813 w 577325"/>
                    <a:gd name="connsiteY0" fmla="*/ 0 h 544393"/>
                    <a:gd name="connsiteX1" fmla="*/ 472650 w 577325"/>
                    <a:gd name="connsiteY1" fmla="*/ 44954 h 544393"/>
                    <a:gd name="connsiteX2" fmla="*/ 514444 w 577325"/>
                    <a:gd name="connsiteY2" fmla="*/ 58666 h 544393"/>
                    <a:gd name="connsiteX3" fmla="*/ 540906 w 577325"/>
                    <a:gd name="connsiteY3" fmla="*/ 81458 h 544393"/>
                    <a:gd name="connsiteX4" fmla="*/ 544882 w 577325"/>
                    <a:gd name="connsiteY4" fmla="*/ 84139 h 544393"/>
                    <a:gd name="connsiteX5" fmla="*/ 546078 w 577325"/>
                    <a:gd name="connsiteY5" fmla="*/ 85913 h 544393"/>
                    <a:gd name="connsiteX6" fmla="*/ 546618 w 577325"/>
                    <a:gd name="connsiteY6" fmla="*/ 86378 h 544393"/>
                    <a:gd name="connsiteX7" fmla="*/ 547350 w 577325"/>
                    <a:gd name="connsiteY7" fmla="*/ 87799 h 544393"/>
                    <a:gd name="connsiteX8" fmla="*/ 568620 w 577325"/>
                    <a:gd name="connsiteY8" fmla="*/ 119348 h 544393"/>
                    <a:gd name="connsiteX9" fmla="*/ 577325 w 577325"/>
                    <a:gd name="connsiteY9" fmla="*/ 162463 h 544393"/>
                    <a:gd name="connsiteX10" fmla="*/ 577324 w 577325"/>
                    <a:gd name="connsiteY10" fmla="*/ 544393 h 544393"/>
                    <a:gd name="connsiteX11" fmla="*/ 355791 w 577325"/>
                    <a:gd name="connsiteY11" fmla="*/ 544393 h 544393"/>
                    <a:gd name="connsiteX12" fmla="*/ 355791 w 577325"/>
                    <a:gd name="connsiteY12" fmla="*/ 254204 h 544393"/>
                    <a:gd name="connsiteX13" fmla="*/ 0 w 577325"/>
                    <a:gd name="connsiteY13" fmla="*/ 213867 h 544393"/>
                    <a:gd name="connsiteX0" fmla="*/ 0 w 606569"/>
                    <a:gd name="connsiteY0" fmla="*/ 0 h 559759"/>
                    <a:gd name="connsiteX1" fmla="*/ 501894 w 606569"/>
                    <a:gd name="connsiteY1" fmla="*/ 60320 h 559759"/>
                    <a:gd name="connsiteX2" fmla="*/ 543688 w 606569"/>
                    <a:gd name="connsiteY2" fmla="*/ 74032 h 559759"/>
                    <a:gd name="connsiteX3" fmla="*/ 570150 w 606569"/>
                    <a:gd name="connsiteY3" fmla="*/ 96824 h 559759"/>
                    <a:gd name="connsiteX4" fmla="*/ 574126 w 606569"/>
                    <a:gd name="connsiteY4" fmla="*/ 99505 h 559759"/>
                    <a:gd name="connsiteX5" fmla="*/ 575322 w 606569"/>
                    <a:gd name="connsiteY5" fmla="*/ 101279 h 559759"/>
                    <a:gd name="connsiteX6" fmla="*/ 575862 w 606569"/>
                    <a:gd name="connsiteY6" fmla="*/ 101744 h 559759"/>
                    <a:gd name="connsiteX7" fmla="*/ 576594 w 606569"/>
                    <a:gd name="connsiteY7" fmla="*/ 103165 h 559759"/>
                    <a:gd name="connsiteX8" fmla="*/ 597864 w 606569"/>
                    <a:gd name="connsiteY8" fmla="*/ 134714 h 559759"/>
                    <a:gd name="connsiteX9" fmla="*/ 606569 w 606569"/>
                    <a:gd name="connsiteY9" fmla="*/ 177829 h 559759"/>
                    <a:gd name="connsiteX10" fmla="*/ 606568 w 606569"/>
                    <a:gd name="connsiteY10" fmla="*/ 559759 h 559759"/>
                    <a:gd name="connsiteX11" fmla="*/ 385035 w 606569"/>
                    <a:gd name="connsiteY11" fmla="*/ 559759 h 559759"/>
                    <a:gd name="connsiteX12" fmla="*/ 385035 w 606569"/>
                    <a:gd name="connsiteY12" fmla="*/ 269570 h 559759"/>
                    <a:gd name="connsiteX13" fmla="*/ 29244 w 606569"/>
                    <a:gd name="connsiteY13" fmla="*/ 229233 h 559759"/>
                    <a:gd name="connsiteX0" fmla="*/ 0 w 598604"/>
                    <a:gd name="connsiteY0" fmla="*/ 0 h 554018"/>
                    <a:gd name="connsiteX1" fmla="*/ 493929 w 598604"/>
                    <a:gd name="connsiteY1" fmla="*/ 54579 h 554018"/>
                    <a:gd name="connsiteX2" fmla="*/ 535723 w 598604"/>
                    <a:gd name="connsiteY2" fmla="*/ 68291 h 554018"/>
                    <a:gd name="connsiteX3" fmla="*/ 562185 w 598604"/>
                    <a:gd name="connsiteY3" fmla="*/ 91083 h 554018"/>
                    <a:gd name="connsiteX4" fmla="*/ 566161 w 598604"/>
                    <a:gd name="connsiteY4" fmla="*/ 93764 h 554018"/>
                    <a:gd name="connsiteX5" fmla="*/ 567357 w 598604"/>
                    <a:gd name="connsiteY5" fmla="*/ 95538 h 554018"/>
                    <a:gd name="connsiteX6" fmla="*/ 567897 w 598604"/>
                    <a:gd name="connsiteY6" fmla="*/ 96003 h 554018"/>
                    <a:gd name="connsiteX7" fmla="*/ 568629 w 598604"/>
                    <a:gd name="connsiteY7" fmla="*/ 97424 h 554018"/>
                    <a:gd name="connsiteX8" fmla="*/ 589899 w 598604"/>
                    <a:gd name="connsiteY8" fmla="*/ 128973 h 554018"/>
                    <a:gd name="connsiteX9" fmla="*/ 598604 w 598604"/>
                    <a:gd name="connsiteY9" fmla="*/ 172088 h 554018"/>
                    <a:gd name="connsiteX10" fmla="*/ 598603 w 598604"/>
                    <a:gd name="connsiteY10" fmla="*/ 554018 h 554018"/>
                    <a:gd name="connsiteX11" fmla="*/ 377070 w 598604"/>
                    <a:gd name="connsiteY11" fmla="*/ 554018 h 554018"/>
                    <a:gd name="connsiteX12" fmla="*/ 377070 w 598604"/>
                    <a:gd name="connsiteY12" fmla="*/ 263829 h 554018"/>
                    <a:gd name="connsiteX13" fmla="*/ 21279 w 598604"/>
                    <a:gd name="connsiteY13" fmla="*/ 223492 h 554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98604" h="554018">
                      <a:moveTo>
                        <a:pt x="0" y="0"/>
                      </a:moveTo>
                      <a:lnTo>
                        <a:pt x="493929" y="54579"/>
                      </a:lnTo>
                      <a:cubicBezTo>
                        <a:pt x="509117" y="56377"/>
                        <a:pt x="523221" y="61167"/>
                        <a:pt x="535723" y="68291"/>
                      </a:cubicBezTo>
                      <a:lnTo>
                        <a:pt x="562185" y="91083"/>
                      </a:lnTo>
                      <a:lnTo>
                        <a:pt x="566161" y="93764"/>
                      </a:lnTo>
                      <a:lnTo>
                        <a:pt x="567357" y="95538"/>
                      </a:lnTo>
                      <a:lnTo>
                        <a:pt x="567897" y="96003"/>
                      </a:lnTo>
                      <a:lnTo>
                        <a:pt x="568629" y="97424"/>
                      </a:lnTo>
                      <a:lnTo>
                        <a:pt x="589899" y="128973"/>
                      </a:lnTo>
                      <a:cubicBezTo>
                        <a:pt x="595505" y="142224"/>
                        <a:pt x="598604" y="156794"/>
                        <a:pt x="598604" y="172088"/>
                      </a:cubicBezTo>
                      <a:cubicBezTo>
                        <a:pt x="598604" y="299398"/>
                        <a:pt x="598603" y="426708"/>
                        <a:pt x="598603" y="554018"/>
                      </a:cubicBezTo>
                      <a:lnTo>
                        <a:pt x="377070" y="554018"/>
                      </a:lnTo>
                      <a:lnTo>
                        <a:pt x="377070" y="263829"/>
                      </a:lnTo>
                      <a:lnTo>
                        <a:pt x="21279" y="223492"/>
                      </a:lnTo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E544BC46-74B9-445D-A165-BA857F7C4005}"/>
                  </a:ext>
                </a:extLst>
              </p:cNvPr>
              <p:cNvSpPr/>
              <p:nvPr/>
            </p:nvSpPr>
            <p:spPr>
              <a:xfrm rot="20700000">
                <a:off x="7904821" y="1801782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F50C4911-CF8C-4EB0-B601-1063D9CEE7F7}"/>
                  </a:ext>
                </a:extLst>
              </p:cNvPr>
              <p:cNvSpPr/>
              <p:nvPr/>
            </p:nvSpPr>
            <p:spPr>
              <a:xfrm rot="11359813">
                <a:off x="8168677" y="818793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52C47990-C36A-4014-878D-A9EF18EE0D8F}"/>
                </a:ext>
              </a:extLst>
            </p:cNvPr>
            <p:cNvGrpSpPr/>
            <p:nvPr/>
          </p:nvGrpSpPr>
          <p:grpSpPr>
            <a:xfrm>
              <a:off x="7604601" y="226784"/>
              <a:ext cx="1055136" cy="1753899"/>
              <a:chOff x="-2579880" y="-1017800"/>
              <a:chExt cx="1055136" cy="1753899"/>
            </a:xfrm>
          </p:grpSpPr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ACD01E6D-8800-45A0-B7EE-4AE18E573977}"/>
                  </a:ext>
                </a:extLst>
              </p:cNvPr>
              <p:cNvSpPr/>
              <p:nvPr/>
            </p:nvSpPr>
            <p:spPr bwMode="auto">
              <a:xfrm rot="2700000">
                <a:off x="-1946221" y="-658670"/>
                <a:ext cx="763980" cy="45719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E498DA80-03DF-4203-B528-57A4935208B0}"/>
                  </a:ext>
                </a:extLst>
              </p:cNvPr>
              <p:cNvSpPr/>
              <p:nvPr/>
            </p:nvSpPr>
            <p:spPr bwMode="auto">
              <a:xfrm rot="20700000">
                <a:off x="-2579880" y="690380"/>
                <a:ext cx="763980" cy="45719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846C8303-9824-4DC7-9262-F3A8C6B76AEB}"/>
                  </a:ext>
                </a:extLst>
              </p:cNvPr>
              <p:cNvSpPr/>
              <p:nvPr/>
            </p:nvSpPr>
            <p:spPr bwMode="auto">
              <a:xfrm rot="20700000">
                <a:off x="-2285760" y="442456"/>
                <a:ext cx="449065" cy="47176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D5A3A475-B5D9-4377-BB35-938E9F2E58F5}"/>
                  </a:ext>
                </a:extLst>
              </p:cNvPr>
              <p:cNvSpPr/>
              <p:nvPr/>
            </p:nvSpPr>
            <p:spPr bwMode="auto">
              <a:xfrm rot="1800000">
                <a:off x="-1973809" y="-494846"/>
                <a:ext cx="449065" cy="47176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8F878E5E-BFAF-4301-A963-CE66DDBD4806}"/>
              </a:ext>
            </a:extLst>
          </p:cNvPr>
          <p:cNvGrpSpPr/>
          <p:nvPr/>
        </p:nvGrpSpPr>
        <p:grpSpPr>
          <a:xfrm>
            <a:off x="6856238" y="913032"/>
            <a:ext cx="1954388" cy="2463852"/>
            <a:chOff x="10309701" y="226784"/>
            <a:chExt cx="2752017" cy="3469409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9885364C-8AE3-467A-9F4D-A89169943117}"/>
                </a:ext>
              </a:extLst>
            </p:cNvPr>
            <p:cNvGrpSpPr/>
            <p:nvPr/>
          </p:nvGrpSpPr>
          <p:grpSpPr>
            <a:xfrm>
              <a:off x="11351799" y="399322"/>
              <a:ext cx="1709919" cy="3296871"/>
              <a:chOff x="9268170" y="399322"/>
              <a:chExt cx="1709919" cy="3296871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88940D08-FD59-441A-B99D-8F43240AA91C}"/>
                  </a:ext>
                </a:extLst>
              </p:cNvPr>
              <p:cNvGrpSpPr/>
              <p:nvPr/>
            </p:nvGrpSpPr>
            <p:grpSpPr>
              <a:xfrm rot="626561">
                <a:off x="9329768" y="1174057"/>
                <a:ext cx="787775" cy="955110"/>
                <a:chOff x="1687088" y="4881014"/>
                <a:chExt cx="787775" cy="964661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C24C2B53-A9D5-4539-BF44-068D8B1A07D3}"/>
                    </a:ext>
                  </a:extLst>
                </p:cNvPr>
                <p:cNvSpPr/>
                <p:nvPr/>
              </p:nvSpPr>
              <p:spPr>
                <a:xfrm rot="20377347">
                  <a:off x="1687088" y="4881014"/>
                  <a:ext cx="620221" cy="916814"/>
                </a:xfrm>
                <a:custGeom>
                  <a:avLst/>
                  <a:gdLst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85254 w 669849"/>
                    <a:gd name="connsiteY32" fmla="*/ 1292406 h 1297065"/>
                    <a:gd name="connsiteX33" fmla="*/ 261113 w 669849"/>
                    <a:gd name="connsiteY33" fmla="*/ 1293919 h 1297065"/>
                    <a:gd name="connsiteX34" fmla="*/ 244109 w 669849"/>
                    <a:gd name="connsiteY34" fmla="*/ 1297065 h 1297065"/>
                    <a:gd name="connsiteX35" fmla="*/ 142238 w 669849"/>
                    <a:gd name="connsiteY35" fmla="*/ 1203704 h 1297065"/>
                    <a:gd name="connsiteX36" fmla="*/ 142554 w 669849"/>
                    <a:gd name="connsiteY36" fmla="*/ 1200831 h 1297065"/>
                    <a:gd name="connsiteX37" fmla="*/ 176172 w 669849"/>
                    <a:gd name="connsiteY37" fmla="*/ 563049 h 1297065"/>
                    <a:gd name="connsiteX38" fmla="*/ 152512 w 669849"/>
                    <a:gd name="connsiteY38" fmla="*/ 550207 h 1297065"/>
                    <a:gd name="connsiteX39" fmla="*/ 84998 w 669849"/>
                    <a:gd name="connsiteY39" fmla="*/ 423228 h 1297065"/>
                    <a:gd name="connsiteX40" fmla="*/ 84998 w 669849"/>
                    <a:gd name="connsiteY40" fmla="*/ 373830 h 1297065"/>
                    <a:gd name="connsiteX41" fmla="*/ 86742 w 669849"/>
                    <a:gd name="connsiteY41" fmla="*/ 356537 h 1297065"/>
                    <a:gd name="connsiteX42" fmla="*/ 3846 w 669849"/>
                    <a:gd name="connsiteY42" fmla="*/ 212956 h 1297065"/>
                    <a:gd name="connsiteX43" fmla="*/ 981 w 669849"/>
                    <a:gd name="connsiteY43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61113 w 669849"/>
                    <a:gd name="connsiteY32" fmla="*/ 1293919 h 1297065"/>
                    <a:gd name="connsiteX33" fmla="*/ 244109 w 669849"/>
                    <a:gd name="connsiteY33" fmla="*/ 1297065 h 1297065"/>
                    <a:gd name="connsiteX34" fmla="*/ 142238 w 669849"/>
                    <a:gd name="connsiteY34" fmla="*/ 1203704 h 1297065"/>
                    <a:gd name="connsiteX35" fmla="*/ 142554 w 669849"/>
                    <a:gd name="connsiteY35" fmla="*/ 1200831 h 1297065"/>
                    <a:gd name="connsiteX36" fmla="*/ 176172 w 669849"/>
                    <a:gd name="connsiteY36" fmla="*/ 563049 h 1297065"/>
                    <a:gd name="connsiteX37" fmla="*/ 152512 w 669849"/>
                    <a:gd name="connsiteY37" fmla="*/ 550207 h 1297065"/>
                    <a:gd name="connsiteX38" fmla="*/ 84998 w 669849"/>
                    <a:gd name="connsiteY38" fmla="*/ 423228 h 1297065"/>
                    <a:gd name="connsiteX39" fmla="*/ 84998 w 669849"/>
                    <a:gd name="connsiteY39" fmla="*/ 373830 h 1297065"/>
                    <a:gd name="connsiteX40" fmla="*/ 86742 w 669849"/>
                    <a:gd name="connsiteY40" fmla="*/ 356537 h 1297065"/>
                    <a:gd name="connsiteX41" fmla="*/ 3846 w 669849"/>
                    <a:gd name="connsiteY41" fmla="*/ 212956 h 1297065"/>
                    <a:gd name="connsiteX42" fmla="*/ 981 w 669849"/>
                    <a:gd name="connsiteY42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24993 w 669849"/>
                    <a:gd name="connsiteY29" fmla="*/ 901578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42554 w 744600"/>
                    <a:gd name="connsiteY34" fmla="*/ 1200831 h 1297065"/>
                    <a:gd name="connsiteX35" fmla="*/ 176172 w 744600"/>
                    <a:gd name="connsiteY35" fmla="*/ 563049 h 1297065"/>
                    <a:gd name="connsiteX36" fmla="*/ 152512 w 744600"/>
                    <a:gd name="connsiteY36" fmla="*/ 550207 h 1297065"/>
                    <a:gd name="connsiteX37" fmla="*/ 84998 w 744600"/>
                    <a:gd name="connsiteY37" fmla="*/ 423228 h 1297065"/>
                    <a:gd name="connsiteX38" fmla="*/ 84998 w 744600"/>
                    <a:gd name="connsiteY38" fmla="*/ 373830 h 1297065"/>
                    <a:gd name="connsiteX39" fmla="*/ 86742 w 744600"/>
                    <a:gd name="connsiteY39" fmla="*/ 356537 h 1297065"/>
                    <a:gd name="connsiteX40" fmla="*/ 3846 w 744600"/>
                    <a:gd name="connsiteY40" fmla="*/ 212956 h 1297065"/>
                    <a:gd name="connsiteX41" fmla="*/ 981 w 744600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189354"/>
                    <a:gd name="connsiteX1" fmla="*/ 14340 w 744600"/>
                    <a:gd name="connsiteY1" fmla="*/ 173793 h 1189354"/>
                    <a:gd name="connsiteX2" fmla="*/ 25130 w 744600"/>
                    <a:gd name="connsiteY2" fmla="*/ 170164 h 1189354"/>
                    <a:gd name="connsiteX3" fmla="*/ 53503 w 744600"/>
                    <a:gd name="connsiteY3" fmla="*/ 184287 h 1189354"/>
                    <a:gd name="connsiteX4" fmla="*/ 118907 w 744600"/>
                    <a:gd name="connsiteY4" fmla="*/ 297571 h 1189354"/>
                    <a:gd name="connsiteX5" fmla="*/ 127646 w 744600"/>
                    <a:gd name="connsiteY5" fmla="*/ 290360 h 1189354"/>
                    <a:gd name="connsiteX6" fmla="*/ 74671 w 744600"/>
                    <a:gd name="connsiteY6" fmla="*/ 92654 h 1189354"/>
                    <a:gd name="connsiteX7" fmla="*/ 101256 w 744600"/>
                    <a:gd name="connsiteY7" fmla="*/ 46607 h 1189354"/>
                    <a:gd name="connsiteX8" fmla="*/ 116156 w 744600"/>
                    <a:gd name="connsiteY8" fmla="*/ 45673 h 1189354"/>
                    <a:gd name="connsiteX9" fmla="*/ 147302 w 744600"/>
                    <a:gd name="connsiteY9" fmla="*/ 73192 h 1189354"/>
                    <a:gd name="connsiteX10" fmla="*/ 200063 w 744600"/>
                    <a:gd name="connsiteY10" fmla="*/ 270096 h 1189354"/>
                    <a:gd name="connsiteX11" fmla="*/ 212526 w 744600"/>
                    <a:gd name="connsiteY11" fmla="*/ 270096 h 1189354"/>
                    <a:gd name="connsiteX12" fmla="*/ 212526 w 744600"/>
                    <a:gd name="connsiteY12" fmla="*/ 37597 h 1189354"/>
                    <a:gd name="connsiteX13" fmla="*/ 250123 w 744600"/>
                    <a:gd name="connsiteY13" fmla="*/ 0 h 1189354"/>
                    <a:gd name="connsiteX14" fmla="*/ 287720 w 744600"/>
                    <a:gd name="connsiteY14" fmla="*/ 37597 h 1189354"/>
                    <a:gd name="connsiteX15" fmla="*/ 287720 w 744600"/>
                    <a:gd name="connsiteY15" fmla="*/ 270096 h 1189354"/>
                    <a:gd name="connsiteX16" fmla="*/ 297761 w 744600"/>
                    <a:gd name="connsiteY16" fmla="*/ 270096 h 1189354"/>
                    <a:gd name="connsiteX17" fmla="*/ 350521 w 744600"/>
                    <a:gd name="connsiteY17" fmla="*/ 73192 h 1189354"/>
                    <a:gd name="connsiteX18" fmla="*/ 396568 w 744600"/>
                    <a:gd name="connsiteY18" fmla="*/ 46606 h 1189354"/>
                    <a:gd name="connsiteX19" fmla="*/ 423153 w 744600"/>
                    <a:gd name="connsiteY19" fmla="*/ 92653 h 1189354"/>
                    <a:gd name="connsiteX20" fmla="*/ 363685 w 744600"/>
                    <a:gd name="connsiteY20" fmla="*/ 316240 h 1189354"/>
                    <a:gd name="connsiteX21" fmla="*/ 369482 w 744600"/>
                    <a:gd name="connsiteY21" fmla="*/ 351385 h 1189354"/>
                    <a:gd name="connsiteX22" fmla="*/ 408103 w 744600"/>
                    <a:gd name="connsiteY22" fmla="*/ 358224 h 1189354"/>
                    <a:gd name="connsiteX23" fmla="*/ 483273 w 744600"/>
                    <a:gd name="connsiteY23" fmla="*/ 311225 h 1189354"/>
                    <a:gd name="connsiteX24" fmla="*/ 548186 w 744600"/>
                    <a:gd name="connsiteY24" fmla="*/ 328780 h 1189354"/>
                    <a:gd name="connsiteX25" fmla="*/ 522398 w 744600"/>
                    <a:gd name="connsiteY25" fmla="*/ 392869 h 1189354"/>
                    <a:gd name="connsiteX26" fmla="*/ 394046 w 744600"/>
                    <a:gd name="connsiteY26" fmla="*/ 482833 h 1189354"/>
                    <a:gd name="connsiteX27" fmla="*/ 338566 w 744600"/>
                    <a:gd name="connsiteY27" fmla="*/ 550207 h 1189354"/>
                    <a:gd name="connsiteX28" fmla="*/ 312041 w 744600"/>
                    <a:gd name="connsiteY28" fmla="*/ 562958 h 1189354"/>
                    <a:gd name="connsiteX29" fmla="*/ 324993 w 744600"/>
                    <a:gd name="connsiteY29" fmla="*/ 901578 h 1189354"/>
                    <a:gd name="connsiteX30" fmla="*/ 744600 w 744600"/>
                    <a:gd name="connsiteY30" fmla="*/ 917798 h 1189354"/>
                    <a:gd name="connsiteX31" fmla="*/ 669849 w 744600"/>
                    <a:gd name="connsiteY31" fmla="*/ 1189354 h 1189354"/>
                    <a:gd name="connsiteX32" fmla="*/ 299005 w 744600"/>
                    <a:gd name="connsiteY32" fmla="*/ 1055389 h 1189354"/>
                    <a:gd name="connsiteX33" fmla="*/ 151297 w 744600"/>
                    <a:gd name="connsiteY33" fmla="*/ 939884 h 1189354"/>
                    <a:gd name="connsiteX34" fmla="*/ 176172 w 744600"/>
                    <a:gd name="connsiteY34" fmla="*/ 563049 h 1189354"/>
                    <a:gd name="connsiteX35" fmla="*/ 152512 w 744600"/>
                    <a:gd name="connsiteY35" fmla="*/ 550207 h 1189354"/>
                    <a:gd name="connsiteX36" fmla="*/ 84998 w 744600"/>
                    <a:gd name="connsiteY36" fmla="*/ 423228 h 1189354"/>
                    <a:gd name="connsiteX37" fmla="*/ 84998 w 744600"/>
                    <a:gd name="connsiteY37" fmla="*/ 373830 h 1189354"/>
                    <a:gd name="connsiteX38" fmla="*/ 86742 w 744600"/>
                    <a:gd name="connsiteY38" fmla="*/ 356537 h 1189354"/>
                    <a:gd name="connsiteX39" fmla="*/ 3846 w 744600"/>
                    <a:gd name="connsiteY39" fmla="*/ 212956 h 1189354"/>
                    <a:gd name="connsiteX40" fmla="*/ 981 w 744600"/>
                    <a:gd name="connsiteY40" fmla="*/ 191201 h 1189354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99005 w 744600"/>
                    <a:gd name="connsiteY32" fmla="*/ 1055389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58053 w 744600"/>
                    <a:gd name="connsiteY32" fmla="*/ 1051812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3685 w 732934"/>
                    <a:gd name="connsiteY20" fmla="*/ 316240 h 1083428"/>
                    <a:gd name="connsiteX21" fmla="*/ 369482 w 732934"/>
                    <a:gd name="connsiteY21" fmla="*/ 351385 h 1083428"/>
                    <a:gd name="connsiteX22" fmla="*/ 408103 w 732934"/>
                    <a:gd name="connsiteY22" fmla="*/ 358224 h 1083428"/>
                    <a:gd name="connsiteX23" fmla="*/ 483273 w 732934"/>
                    <a:gd name="connsiteY23" fmla="*/ 311225 h 1083428"/>
                    <a:gd name="connsiteX24" fmla="*/ 548186 w 732934"/>
                    <a:gd name="connsiteY24" fmla="*/ 328780 h 1083428"/>
                    <a:gd name="connsiteX25" fmla="*/ 522398 w 732934"/>
                    <a:gd name="connsiteY25" fmla="*/ 392869 h 1083428"/>
                    <a:gd name="connsiteX26" fmla="*/ 394046 w 732934"/>
                    <a:gd name="connsiteY26" fmla="*/ 482833 h 1083428"/>
                    <a:gd name="connsiteX27" fmla="*/ 338566 w 732934"/>
                    <a:gd name="connsiteY27" fmla="*/ 550207 h 1083428"/>
                    <a:gd name="connsiteX28" fmla="*/ 312041 w 732934"/>
                    <a:gd name="connsiteY28" fmla="*/ 562958 h 1083428"/>
                    <a:gd name="connsiteX29" fmla="*/ 324993 w 732934"/>
                    <a:gd name="connsiteY29" fmla="*/ 901578 h 1083428"/>
                    <a:gd name="connsiteX30" fmla="*/ 732934 w 732934"/>
                    <a:gd name="connsiteY30" fmla="*/ 924534 h 1083428"/>
                    <a:gd name="connsiteX31" fmla="*/ 725348 w 732934"/>
                    <a:gd name="connsiteY31" fmla="*/ 1083428 h 1083428"/>
                    <a:gd name="connsiteX32" fmla="*/ 258053 w 732934"/>
                    <a:gd name="connsiteY32" fmla="*/ 1051812 h 1083428"/>
                    <a:gd name="connsiteX33" fmla="*/ 151297 w 732934"/>
                    <a:gd name="connsiteY33" fmla="*/ 939884 h 1083428"/>
                    <a:gd name="connsiteX34" fmla="*/ 176172 w 732934"/>
                    <a:gd name="connsiteY34" fmla="*/ 563049 h 1083428"/>
                    <a:gd name="connsiteX35" fmla="*/ 152512 w 732934"/>
                    <a:gd name="connsiteY35" fmla="*/ 550207 h 1083428"/>
                    <a:gd name="connsiteX36" fmla="*/ 84998 w 732934"/>
                    <a:gd name="connsiteY36" fmla="*/ 423228 h 1083428"/>
                    <a:gd name="connsiteX37" fmla="*/ 84998 w 732934"/>
                    <a:gd name="connsiteY37" fmla="*/ 373830 h 1083428"/>
                    <a:gd name="connsiteX38" fmla="*/ 86742 w 732934"/>
                    <a:gd name="connsiteY38" fmla="*/ 356537 h 1083428"/>
                    <a:gd name="connsiteX39" fmla="*/ 3846 w 732934"/>
                    <a:gd name="connsiteY39" fmla="*/ 212956 h 1083428"/>
                    <a:gd name="connsiteX40" fmla="*/ 981 w 732934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86742 w 732934"/>
                    <a:gd name="connsiteY37" fmla="*/ 356537 h 1083428"/>
                    <a:gd name="connsiteX38" fmla="*/ 3846 w 732934"/>
                    <a:gd name="connsiteY38" fmla="*/ 212956 h 1083428"/>
                    <a:gd name="connsiteX39" fmla="*/ 981 w 732934"/>
                    <a:gd name="connsiteY39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3846 w 732934"/>
                    <a:gd name="connsiteY37" fmla="*/ 212956 h 1083428"/>
                    <a:gd name="connsiteX38" fmla="*/ 981 w 732934"/>
                    <a:gd name="connsiteY38" fmla="*/ 191201 h 108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32934" h="1083428">
                      <a:moveTo>
                        <a:pt x="981" y="191201"/>
                      </a:moveTo>
                      <a:cubicBezTo>
                        <a:pt x="2881" y="184114"/>
                        <a:pt x="7483" y="177751"/>
                        <a:pt x="14340" y="173793"/>
                      </a:cubicBezTo>
                      <a:cubicBezTo>
                        <a:pt x="17767" y="171814"/>
                        <a:pt x="21434" y="170623"/>
                        <a:pt x="25130" y="170164"/>
                      </a:cubicBezTo>
                      <a:cubicBezTo>
                        <a:pt x="36218" y="168789"/>
                        <a:pt x="47565" y="174003"/>
                        <a:pt x="53503" y="184287"/>
                      </a:cubicBezTo>
                      <a:lnTo>
                        <a:pt x="118907" y="297571"/>
                      </a:lnTo>
                      <a:lnTo>
                        <a:pt x="127646" y="290360"/>
                      </a:lnTo>
                      <a:lnTo>
                        <a:pt x="74671" y="92654"/>
                      </a:lnTo>
                      <a:cubicBezTo>
                        <a:pt x="69296" y="72596"/>
                        <a:pt x="81199" y="51981"/>
                        <a:pt x="101256" y="46607"/>
                      </a:cubicBezTo>
                      <a:cubicBezTo>
                        <a:pt x="106270" y="45263"/>
                        <a:pt x="111319" y="44999"/>
                        <a:pt x="116156" y="45673"/>
                      </a:cubicBezTo>
                      <a:cubicBezTo>
                        <a:pt x="130668" y="47694"/>
                        <a:pt x="143272" y="58149"/>
                        <a:pt x="147302" y="73192"/>
                      </a:cubicBezTo>
                      <a:lnTo>
                        <a:pt x="200063" y="270096"/>
                      </a:lnTo>
                      <a:lnTo>
                        <a:pt x="212526" y="270096"/>
                      </a:lnTo>
                      <a:lnTo>
                        <a:pt x="212526" y="37597"/>
                      </a:lnTo>
                      <a:cubicBezTo>
                        <a:pt x="212526" y="16833"/>
                        <a:pt x="229359" y="0"/>
                        <a:pt x="250123" y="0"/>
                      </a:cubicBezTo>
                      <a:cubicBezTo>
                        <a:pt x="270887" y="0"/>
                        <a:pt x="287720" y="16833"/>
                        <a:pt x="287720" y="37597"/>
                      </a:cubicBezTo>
                      <a:lnTo>
                        <a:pt x="287720" y="270096"/>
                      </a:lnTo>
                      <a:lnTo>
                        <a:pt x="297761" y="270096"/>
                      </a:lnTo>
                      <a:lnTo>
                        <a:pt x="350521" y="73192"/>
                      </a:lnTo>
                      <a:cubicBezTo>
                        <a:pt x="355896" y="53135"/>
                        <a:pt x="376511" y="41232"/>
                        <a:pt x="396568" y="46606"/>
                      </a:cubicBezTo>
                      <a:cubicBezTo>
                        <a:pt x="416625" y="51981"/>
                        <a:pt x="428527" y="72596"/>
                        <a:pt x="423153" y="92653"/>
                      </a:cubicBezTo>
                      <a:lnTo>
                        <a:pt x="369482" y="351385"/>
                      </a:lnTo>
                      <a:cubicBezTo>
                        <a:pt x="376886" y="366615"/>
                        <a:pt x="399620" y="363628"/>
                        <a:pt x="408103" y="358224"/>
                      </a:cubicBezTo>
                      <a:lnTo>
                        <a:pt x="483273" y="311225"/>
                      </a:lnTo>
                      <a:cubicBezTo>
                        <a:pt x="505137" y="298602"/>
                        <a:pt x="535078" y="306116"/>
                        <a:pt x="548186" y="328780"/>
                      </a:cubicBezTo>
                      <a:cubicBezTo>
                        <a:pt x="561293" y="351443"/>
                        <a:pt x="544261" y="380246"/>
                        <a:pt x="522398" y="392869"/>
                      </a:cubicBezTo>
                      <a:lnTo>
                        <a:pt x="394046" y="482833"/>
                      </a:lnTo>
                      <a:cubicBezTo>
                        <a:pt x="382423" y="510314"/>
                        <a:pt x="363006" y="533696"/>
                        <a:pt x="338566" y="550207"/>
                      </a:cubicBezTo>
                      <a:lnTo>
                        <a:pt x="312041" y="562958"/>
                      </a:lnTo>
                      <a:lnTo>
                        <a:pt x="324993" y="901578"/>
                      </a:lnTo>
                      <a:lnTo>
                        <a:pt x="732934" y="924534"/>
                      </a:lnTo>
                      <a:lnTo>
                        <a:pt x="725348" y="1083428"/>
                      </a:lnTo>
                      <a:lnTo>
                        <a:pt x="258053" y="1051812"/>
                      </a:lnTo>
                      <a:cubicBezTo>
                        <a:pt x="201791" y="1051812"/>
                        <a:pt x="151297" y="991446"/>
                        <a:pt x="151297" y="939884"/>
                      </a:cubicBezTo>
                      <a:lnTo>
                        <a:pt x="176172" y="563049"/>
                      </a:lnTo>
                      <a:lnTo>
                        <a:pt x="152512" y="550207"/>
                      </a:lnTo>
                      <a:cubicBezTo>
                        <a:pt x="111779" y="522688"/>
                        <a:pt x="84998" y="476085"/>
                        <a:pt x="84998" y="423228"/>
                      </a:cubicBezTo>
                      <a:lnTo>
                        <a:pt x="84998" y="373830"/>
                      </a:lnTo>
                      <a:lnTo>
                        <a:pt x="3846" y="212956"/>
                      </a:lnTo>
                      <a:cubicBezTo>
                        <a:pt x="-113" y="206100"/>
                        <a:pt x="-918" y="198289"/>
                        <a:pt x="981" y="19120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93EC6E6D-D5F0-4D6C-AF59-F1E69523418D}"/>
                    </a:ext>
                  </a:extLst>
                </p:cNvPr>
                <p:cNvSpPr/>
                <p:nvPr/>
              </p:nvSpPr>
              <p:spPr>
                <a:xfrm rot="9270533">
                  <a:off x="1876259" y="5291657"/>
                  <a:ext cx="598604" cy="554018"/>
                </a:xfrm>
                <a:custGeom>
                  <a:avLst/>
                  <a:gdLst>
                    <a:gd name="connsiteX0" fmla="*/ 289015 w 510549"/>
                    <a:gd name="connsiteY0" fmla="*/ 544393 h 544393"/>
                    <a:gd name="connsiteX1" fmla="*/ 289015 w 510549"/>
                    <a:gd name="connsiteY1" fmla="*/ 254204 h 544393"/>
                    <a:gd name="connsiteX2" fmla="*/ 0 w 510549"/>
                    <a:gd name="connsiteY2" fmla="*/ 219997 h 544393"/>
                    <a:gd name="connsiteX3" fmla="*/ 26037 w 510549"/>
                    <a:gd name="connsiteY3" fmla="*/ 0 h 544393"/>
                    <a:gd name="connsiteX4" fmla="*/ 405874 w 510549"/>
                    <a:gd name="connsiteY4" fmla="*/ 44954 h 544393"/>
                    <a:gd name="connsiteX5" fmla="*/ 447668 w 510549"/>
                    <a:gd name="connsiteY5" fmla="*/ 58666 h 544393"/>
                    <a:gd name="connsiteX6" fmla="*/ 474130 w 510549"/>
                    <a:gd name="connsiteY6" fmla="*/ 81458 h 544393"/>
                    <a:gd name="connsiteX7" fmla="*/ 478106 w 510549"/>
                    <a:gd name="connsiteY7" fmla="*/ 84139 h 544393"/>
                    <a:gd name="connsiteX8" fmla="*/ 479302 w 510549"/>
                    <a:gd name="connsiteY8" fmla="*/ 85913 h 544393"/>
                    <a:gd name="connsiteX9" fmla="*/ 479842 w 510549"/>
                    <a:gd name="connsiteY9" fmla="*/ 86378 h 544393"/>
                    <a:gd name="connsiteX10" fmla="*/ 480574 w 510549"/>
                    <a:gd name="connsiteY10" fmla="*/ 87799 h 544393"/>
                    <a:gd name="connsiteX11" fmla="*/ 501844 w 510549"/>
                    <a:gd name="connsiteY11" fmla="*/ 119348 h 544393"/>
                    <a:gd name="connsiteX12" fmla="*/ 510549 w 510549"/>
                    <a:gd name="connsiteY12" fmla="*/ 162463 h 544393"/>
                    <a:gd name="connsiteX13" fmla="*/ 510548 w 510549"/>
                    <a:gd name="connsiteY13" fmla="*/ 544393 h 544393"/>
                    <a:gd name="connsiteX0" fmla="*/ 412445 w 633979"/>
                    <a:gd name="connsiteY0" fmla="*/ 544393 h 544393"/>
                    <a:gd name="connsiteX1" fmla="*/ 412445 w 633979"/>
                    <a:gd name="connsiteY1" fmla="*/ 254204 h 544393"/>
                    <a:gd name="connsiteX2" fmla="*/ 123430 w 633979"/>
                    <a:gd name="connsiteY2" fmla="*/ 219997 h 544393"/>
                    <a:gd name="connsiteX3" fmla="*/ 6 w 633979"/>
                    <a:gd name="connsiteY3" fmla="*/ 108860 h 544393"/>
                    <a:gd name="connsiteX4" fmla="*/ 149467 w 633979"/>
                    <a:gd name="connsiteY4" fmla="*/ 0 h 544393"/>
                    <a:gd name="connsiteX5" fmla="*/ 529304 w 633979"/>
                    <a:gd name="connsiteY5" fmla="*/ 44954 h 544393"/>
                    <a:gd name="connsiteX6" fmla="*/ 571098 w 633979"/>
                    <a:gd name="connsiteY6" fmla="*/ 58666 h 544393"/>
                    <a:gd name="connsiteX7" fmla="*/ 597560 w 633979"/>
                    <a:gd name="connsiteY7" fmla="*/ 81458 h 544393"/>
                    <a:gd name="connsiteX8" fmla="*/ 601536 w 633979"/>
                    <a:gd name="connsiteY8" fmla="*/ 84139 h 544393"/>
                    <a:gd name="connsiteX9" fmla="*/ 602732 w 633979"/>
                    <a:gd name="connsiteY9" fmla="*/ 85913 h 544393"/>
                    <a:gd name="connsiteX10" fmla="*/ 603272 w 633979"/>
                    <a:gd name="connsiteY10" fmla="*/ 86378 h 544393"/>
                    <a:gd name="connsiteX11" fmla="*/ 604004 w 633979"/>
                    <a:gd name="connsiteY11" fmla="*/ 87799 h 544393"/>
                    <a:gd name="connsiteX12" fmla="*/ 625274 w 633979"/>
                    <a:gd name="connsiteY12" fmla="*/ 119348 h 544393"/>
                    <a:gd name="connsiteX13" fmla="*/ 633979 w 633979"/>
                    <a:gd name="connsiteY13" fmla="*/ 162463 h 544393"/>
                    <a:gd name="connsiteX14" fmla="*/ 633978 w 633979"/>
                    <a:gd name="connsiteY14" fmla="*/ 544393 h 544393"/>
                    <a:gd name="connsiteX15" fmla="*/ 412445 w 633979"/>
                    <a:gd name="connsiteY15" fmla="*/ 544393 h 544393"/>
                    <a:gd name="connsiteX0" fmla="*/ 0 w 633973"/>
                    <a:gd name="connsiteY0" fmla="*/ 108860 h 544393"/>
                    <a:gd name="connsiteX1" fmla="*/ 149461 w 633973"/>
                    <a:gd name="connsiteY1" fmla="*/ 0 h 544393"/>
                    <a:gd name="connsiteX2" fmla="*/ 529298 w 633973"/>
                    <a:gd name="connsiteY2" fmla="*/ 44954 h 544393"/>
                    <a:gd name="connsiteX3" fmla="*/ 571092 w 633973"/>
                    <a:gd name="connsiteY3" fmla="*/ 58666 h 544393"/>
                    <a:gd name="connsiteX4" fmla="*/ 597554 w 633973"/>
                    <a:gd name="connsiteY4" fmla="*/ 81458 h 544393"/>
                    <a:gd name="connsiteX5" fmla="*/ 601530 w 633973"/>
                    <a:gd name="connsiteY5" fmla="*/ 84139 h 544393"/>
                    <a:gd name="connsiteX6" fmla="*/ 602726 w 633973"/>
                    <a:gd name="connsiteY6" fmla="*/ 85913 h 544393"/>
                    <a:gd name="connsiteX7" fmla="*/ 603266 w 633973"/>
                    <a:gd name="connsiteY7" fmla="*/ 86378 h 544393"/>
                    <a:gd name="connsiteX8" fmla="*/ 603998 w 633973"/>
                    <a:gd name="connsiteY8" fmla="*/ 87799 h 544393"/>
                    <a:gd name="connsiteX9" fmla="*/ 625268 w 633973"/>
                    <a:gd name="connsiteY9" fmla="*/ 119348 h 544393"/>
                    <a:gd name="connsiteX10" fmla="*/ 633973 w 633973"/>
                    <a:gd name="connsiteY10" fmla="*/ 162463 h 544393"/>
                    <a:gd name="connsiteX11" fmla="*/ 633972 w 633973"/>
                    <a:gd name="connsiteY11" fmla="*/ 544393 h 544393"/>
                    <a:gd name="connsiteX12" fmla="*/ 412439 w 633973"/>
                    <a:gd name="connsiteY12" fmla="*/ 544393 h 544393"/>
                    <a:gd name="connsiteX13" fmla="*/ 412439 w 633973"/>
                    <a:gd name="connsiteY13" fmla="*/ 254204 h 544393"/>
                    <a:gd name="connsiteX14" fmla="*/ 123424 w 633973"/>
                    <a:gd name="connsiteY14" fmla="*/ 219997 h 544393"/>
                    <a:gd name="connsiteX15" fmla="*/ 91440 w 633973"/>
                    <a:gd name="connsiteY15" fmla="*/ 200300 h 544393"/>
                    <a:gd name="connsiteX0" fmla="*/ 92032 w 576544"/>
                    <a:gd name="connsiteY0" fmla="*/ 0 h 544393"/>
                    <a:gd name="connsiteX1" fmla="*/ 471869 w 576544"/>
                    <a:gd name="connsiteY1" fmla="*/ 44954 h 544393"/>
                    <a:gd name="connsiteX2" fmla="*/ 513663 w 576544"/>
                    <a:gd name="connsiteY2" fmla="*/ 58666 h 544393"/>
                    <a:gd name="connsiteX3" fmla="*/ 540125 w 576544"/>
                    <a:gd name="connsiteY3" fmla="*/ 81458 h 544393"/>
                    <a:gd name="connsiteX4" fmla="*/ 544101 w 576544"/>
                    <a:gd name="connsiteY4" fmla="*/ 84139 h 544393"/>
                    <a:gd name="connsiteX5" fmla="*/ 545297 w 576544"/>
                    <a:gd name="connsiteY5" fmla="*/ 85913 h 544393"/>
                    <a:gd name="connsiteX6" fmla="*/ 545837 w 576544"/>
                    <a:gd name="connsiteY6" fmla="*/ 86378 h 544393"/>
                    <a:gd name="connsiteX7" fmla="*/ 546569 w 576544"/>
                    <a:gd name="connsiteY7" fmla="*/ 87799 h 544393"/>
                    <a:gd name="connsiteX8" fmla="*/ 567839 w 576544"/>
                    <a:gd name="connsiteY8" fmla="*/ 119348 h 544393"/>
                    <a:gd name="connsiteX9" fmla="*/ 576544 w 576544"/>
                    <a:gd name="connsiteY9" fmla="*/ 162463 h 544393"/>
                    <a:gd name="connsiteX10" fmla="*/ 576543 w 576544"/>
                    <a:gd name="connsiteY10" fmla="*/ 544393 h 544393"/>
                    <a:gd name="connsiteX11" fmla="*/ 355010 w 576544"/>
                    <a:gd name="connsiteY11" fmla="*/ 544393 h 544393"/>
                    <a:gd name="connsiteX12" fmla="*/ 355010 w 576544"/>
                    <a:gd name="connsiteY12" fmla="*/ 254204 h 544393"/>
                    <a:gd name="connsiteX13" fmla="*/ 65995 w 576544"/>
                    <a:gd name="connsiteY13" fmla="*/ 219997 h 544393"/>
                    <a:gd name="connsiteX14" fmla="*/ 34011 w 576544"/>
                    <a:gd name="connsiteY14" fmla="*/ 200300 h 544393"/>
                    <a:gd name="connsiteX0" fmla="*/ 26037 w 510549"/>
                    <a:gd name="connsiteY0" fmla="*/ 0 h 544393"/>
                    <a:gd name="connsiteX1" fmla="*/ 405874 w 510549"/>
                    <a:gd name="connsiteY1" fmla="*/ 44954 h 544393"/>
                    <a:gd name="connsiteX2" fmla="*/ 447668 w 510549"/>
                    <a:gd name="connsiteY2" fmla="*/ 58666 h 544393"/>
                    <a:gd name="connsiteX3" fmla="*/ 474130 w 510549"/>
                    <a:gd name="connsiteY3" fmla="*/ 81458 h 544393"/>
                    <a:gd name="connsiteX4" fmla="*/ 478106 w 510549"/>
                    <a:gd name="connsiteY4" fmla="*/ 84139 h 544393"/>
                    <a:gd name="connsiteX5" fmla="*/ 479302 w 510549"/>
                    <a:gd name="connsiteY5" fmla="*/ 85913 h 544393"/>
                    <a:gd name="connsiteX6" fmla="*/ 479842 w 510549"/>
                    <a:gd name="connsiteY6" fmla="*/ 86378 h 544393"/>
                    <a:gd name="connsiteX7" fmla="*/ 480574 w 510549"/>
                    <a:gd name="connsiteY7" fmla="*/ 87799 h 544393"/>
                    <a:gd name="connsiteX8" fmla="*/ 501844 w 510549"/>
                    <a:gd name="connsiteY8" fmla="*/ 119348 h 544393"/>
                    <a:gd name="connsiteX9" fmla="*/ 510549 w 510549"/>
                    <a:gd name="connsiteY9" fmla="*/ 162463 h 544393"/>
                    <a:gd name="connsiteX10" fmla="*/ 510548 w 510549"/>
                    <a:gd name="connsiteY10" fmla="*/ 544393 h 544393"/>
                    <a:gd name="connsiteX11" fmla="*/ 289015 w 510549"/>
                    <a:gd name="connsiteY11" fmla="*/ 544393 h 544393"/>
                    <a:gd name="connsiteX12" fmla="*/ 289015 w 510549"/>
                    <a:gd name="connsiteY12" fmla="*/ 254204 h 544393"/>
                    <a:gd name="connsiteX13" fmla="*/ 0 w 510549"/>
                    <a:gd name="connsiteY13" fmla="*/ 219997 h 544393"/>
                    <a:gd name="connsiteX0" fmla="*/ 92813 w 577325"/>
                    <a:gd name="connsiteY0" fmla="*/ 0 h 544393"/>
                    <a:gd name="connsiteX1" fmla="*/ 472650 w 577325"/>
                    <a:gd name="connsiteY1" fmla="*/ 44954 h 544393"/>
                    <a:gd name="connsiteX2" fmla="*/ 514444 w 577325"/>
                    <a:gd name="connsiteY2" fmla="*/ 58666 h 544393"/>
                    <a:gd name="connsiteX3" fmla="*/ 540906 w 577325"/>
                    <a:gd name="connsiteY3" fmla="*/ 81458 h 544393"/>
                    <a:gd name="connsiteX4" fmla="*/ 544882 w 577325"/>
                    <a:gd name="connsiteY4" fmla="*/ 84139 h 544393"/>
                    <a:gd name="connsiteX5" fmla="*/ 546078 w 577325"/>
                    <a:gd name="connsiteY5" fmla="*/ 85913 h 544393"/>
                    <a:gd name="connsiteX6" fmla="*/ 546618 w 577325"/>
                    <a:gd name="connsiteY6" fmla="*/ 86378 h 544393"/>
                    <a:gd name="connsiteX7" fmla="*/ 547350 w 577325"/>
                    <a:gd name="connsiteY7" fmla="*/ 87799 h 544393"/>
                    <a:gd name="connsiteX8" fmla="*/ 568620 w 577325"/>
                    <a:gd name="connsiteY8" fmla="*/ 119348 h 544393"/>
                    <a:gd name="connsiteX9" fmla="*/ 577325 w 577325"/>
                    <a:gd name="connsiteY9" fmla="*/ 162463 h 544393"/>
                    <a:gd name="connsiteX10" fmla="*/ 577324 w 577325"/>
                    <a:gd name="connsiteY10" fmla="*/ 544393 h 544393"/>
                    <a:gd name="connsiteX11" fmla="*/ 355791 w 577325"/>
                    <a:gd name="connsiteY11" fmla="*/ 544393 h 544393"/>
                    <a:gd name="connsiteX12" fmla="*/ 355791 w 577325"/>
                    <a:gd name="connsiteY12" fmla="*/ 254204 h 544393"/>
                    <a:gd name="connsiteX13" fmla="*/ 0 w 577325"/>
                    <a:gd name="connsiteY13" fmla="*/ 213867 h 544393"/>
                    <a:gd name="connsiteX0" fmla="*/ 0 w 606569"/>
                    <a:gd name="connsiteY0" fmla="*/ 0 h 559759"/>
                    <a:gd name="connsiteX1" fmla="*/ 501894 w 606569"/>
                    <a:gd name="connsiteY1" fmla="*/ 60320 h 559759"/>
                    <a:gd name="connsiteX2" fmla="*/ 543688 w 606569"/>
                    <a:gd name="connsiteY2" fmla="*/ 74032 h 559759"/>
                    <a:gd name="connsiteX3" fmla="*/ 570150 w 606569"/>
                    <a:gd name="connsiteY3" fmla="*/ 96824 h 559759"/>
                    <a:gd name="connsiteX4" fmla="*/ 574126 w 606569"/>
                    <a:gd name="connsiteY4" fmla="*/ 99505 h 559759"/>
                    <a:gd name="connsiteX5" fmla="*/ 575322 w 606569"/>
                    <a:gd name="connsiteY5" fmla="*/ 101279 h 559759"/>
                    <a:gd name="connsiteX6" fmla="*/ 575862 w 606569"/>
                    <a:gd name="connsiteY6" fmla="*/ 101744 h 559759"/>
                    <a:gd name="connsiteX7" fmla="*/ 576594 w 606569"/>
                    <a:gd name="connsiteY7" fmla="*/ 103165 h 559759"/>
                    <a:gd name="connsiteX8" fmla="*/ 597864 w 606569"/>
                    <a:gd name="connsiteY8" fmla="*/ 134714 h 559759"/>
                    <a:gd name="connsiteX9" fmla="*/ 606569 w 606569"/>
                    <a:gd name="connsiteY9" fmla="*/ 177829 h 559759"/>
                    <a:gd name="connsiteX10" fmla="*/ 606568 w 606569"/>
                    <a:gd name="connsiteY10" fmla="*/ 559759 h 559759"/>
                    <a:gd name="connsiteX11" fmla="*/ 385035 w 606569"/>
                    <a:gd name="connsiteY11" fmla="*/ 559759 h 559759"/>
                    <a:gd name="connsiteX12" fmla="*/ 385035 w 606569"/>
                    <a:gd name="connsiteY12" fmla="*/ 269570 h 559759"/>
                    <a:gd name="connsiteX13" fmla="*/ 29244 w 606569"/>
                    <a:gd name="connsiteY13" fmla="*/ 229233 h 559759"/>
                    <a:gd name="connsiteX0" fmla="*/ 0 w 598604"/>
                    <a:gd name="connsiteY0" fmla="*/ 0 h 554018"/>
                    <a:gd name="connsiteX1" fmla="*/ 493929 w 598604"/>
                    <a:gd name="connsiteY1" fmla="*/ 54579 h 554018"/>
                    <a:gd name="connsiteX2" fmla="*/ 535723 w 598604"/>
                    <a:gd name="connsiteY2" fmla="*/ 68291 h 554018"/>
                    <a:gd name="connsiteX3" fmla="*/ 562185 w 598604"/>
                    <a:gd name="connsiteY3" fmla="*/ 91083 h 554018"/>
                    <a:gd name="connsiteX4" fmla="*/ 566161 w 598604"/>
                    <a:gd name="connsiteY4" fmla="*/ 93764 h 554018"/>
                    <a:gd name="connsiteX5" fmla="*/ 567357 w 598604"/>
                    <a:gd name="connsiteY5" fmla="*/ 95538 h 554018"/>
                    <a:gd name="connsiteX6" fmla="*/ 567897 w 598604"/>
                    <a:gd name="connsiteY6" fmla="*/ 96003 h 554018"/>
                    <a:gd name="connsiteX7" fmla="*/ 568629 w 598604"/>
                    <a:gd name="connsiteY7" fmla="*/ 97424 h 554018"/>
                    <a:gd name="connsiteX8" fmla="*/ 589899 w 598604"/>
                    <a:gd name="connsiteY8" fmla="*/ 128973 h 554018"/>
                    <a:gd name="connsiteX9" fmla="*/ 598604 w 598604"/>
                    <a:gd name="connsiteY9" fmla="*/ 172088 h 554018"/>
                    <a:gd name="connsiteX10" fmla="*/ 598603 w 598604"/>
                    <a:gd name="connsiteY10" fmla="*/ 554018 h 554018"/>
                    <a:gd name="connsiteX11" fmla="*/ 377070 w 598604"/>
                    <a:gd name="connsiteY11" fmla="*/ 554018 h 554018"/>
                    <a:gd name="connsiteX12" fmla="*/ 377070 w 598604"/>
                    <a:gd name="connsiteY12" fmla="*/ 263829 h 554018"/>
                    <a:gd name="connsiteX13" fmla="*/ 21279 w 598604"/>
                    <a:gd name="connsiteY13" fmla="*/ 223492 h 554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98604" h="554018">
                      <a:moveTo>
                        <a:pt x="0" y="0"/>
                      </a:moveTo>
                      <a:lnTo>
                        <a:pt x="493929" y="54579"/>
                      </a:lnTo>
                      <a:cubicBezTo>
                        <a:pt x="509117" y="56377"/>
                        <a:pt x="523221" y="61167"/>
                        <a:pt x="535723" y="68291"/>
                      </a:cubicBezTo>
                      <a:lnTo>
                        <a:pt x="562185" y="91083"/>
                      </a:lnTo>
                      <a:lnTo>
                        <a:pt x="566161" y="93764"/>
                      </a:lnTo>
                      <a:lnTo>
                        <a:pt x="567357" y="95538"/>
                      </a:lnTo>
                      <a:lnTo>
                        <a:pt x="567897" y="96003"/>
                      </a:lnTo>
                      <a:lnTo>
                        <a:pt x="568629" y="97424"/>
                      </a:lnTo>
                      <a:lnTo>
                        <a:pt x="589899" y="128973"/>
                      </a:lnTo>
                      <a:cubicBezTo>
                        <a:pt x="595505" y="142224"/>
                        <a:pt x="598604" y="156794"/>
                        <a:pt x="598604" y="172088"/>
                      </a:cubicBezTo>
                      <a:cubicBezTo>
                        <a:pt x="598604" y="299398"/>
                        <a:pt x="598603" y="426708"/>
                        <a:pt x="598603" y="554018"/>
                      </a:cubicBezTo>
                      <a:lnTo>
                        <a:pt x="377070" y="554018"/>
                      </a:lnTo>
                      <a:lnTo>
                        <a:pt x="377070" y="263829"/>
                      </a:lnTo>
                      <a:lnTo>
                        <a:pt x="21279" y="223492"/>
                      </a:lnTo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E2E311E7-C467-42C4-B1D2-5C15CEF77085}"/>
                  </a:ext>
                </a:extLst>
              </p:cNvPr>
              <p:cNvSpPr/>
              <p:nvPr/>
            </p:nvSpPr>
            <p:spPr>
              <a:xfrm rot="10800000">
                <a:off x="9977314" y="2984205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4D7C7E6-0425-4194-81A7-8FD9EE07E2E7}"/>
                  </a:ext>
                </a:extLst>
              </p:cNvPr>
              <p:cNvSpPr/>
              <p:nvPr/>
            </p:nvSpPr>
            <p:spPr>
              <a:xfrm>
                <a:off x="9817980" y="348414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3D2B673C-AE8E-42F3-A56C-3A271A1BFA6C}"/>
                  </a:ext>
                </a:extLst>
              </p:cNvPr>
              <p:cNvSpPr/>
              <p:nvPr/>
            </p:nvSpPr>
            <p:spPr>
              <a:xfrm rot="10800000">
                <a:off x="10046008" y="3023964"/>
                <a:ext cx="184121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87C5940A-7C46-4D09-8E29-A9C5A3C5727D}"/>
                  </a:ext>
                </a:extLst>
              </p:cNvPr>
              <p:cNvSpPr/>
              <p:nvPr/>
            </p:nvSpPr>
            <p:spPr>
              <a:xfrm>
                <a:off x="9886675" y="3523904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DDFDB674-C288-41BD-A2C2-55472FC84D93}"/>
                  </a:ext>
                </a:extLst>
              </p:cNvPr>
              <p:cNvSpPr/>
              <p:nvPr/>
            </p:nvSpPr>
            <p:spPr>
              <a:xfrm>
                <a:off x="10020316" y="158258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台形 74">
                <a:extLst>
                  <a:ext uri="{FF2B5EF4-FFF2-40B4-BE49-F238E27FC236}">
                    <a16:creationId xmlns:a16="http://schemas.microsoft.com/office/drawing/2014/main" id="{D6C68346-41E1-4435-9772-E4856E12911C}"/>
                  </a:ext>
                </a:extLst>
              </p:cNvPr>
              <p:cNvSpPr/>
              <p:nvPr/>
            </p:nvSpPr>
            <p:spPr>
              <a:xfrm>
                <a:off x="9817114" y="2600028"/>
                <a:ext cx="619546" cy="747902"/>
              </a:xfrm>
              <a:prstGeom prst="trapezoid">
                <a:avLst>
                  <a:gd name="adj" fmla="val 12858"/>
                </a:avLst>
              </a:prstGeom>
              <a:solidFill>
                <a:srgbClr val="00B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B2770F77-F59E-417E-A6F0-7709CC5ACC1B}"/>
                  </a:ext>
                </a:extLst>
              </p:cNvPr>
              <p:cNvSpPr/>
              <p:nvPr/>
            </p:nvSpPr>
            <p:spPr>
              <a:xfrm>
                <a:off x="9867916" y="1803598"/>
                <a:ext cx="517944" cy="840881"/>
              </a:xfrm>
              <a:prstGeom prst="round2SameRect">
                <a:avLst>
                  <a:gd name="adj1" fmla="val 44114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2D4AE3EE-539D-47AD-B75F-9325A2610ED0}"/>
                  </a:ext>
                </a:extLst>
              </p:cNvPr>
              <p:cNvSpPr/>
              <p:nvPr/>
            </p:nvSpPr>
            <p:spPr>
              <a:xfrm>
                <a:off x="9844667" y="399322"/>
                <a:ext cx="849367" cy="70456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1">
                <a:extLst>
                  <a:ext uri="{FF2B5EF4-FFF2-40B4-BE49-F238E27FC236}">
                    <a16:creationId xmlns:a16="http://schemas.microsoft.com/office/drawing/2014/main" id="{E8778B6B-18AF-445E-964A-7ECF0D21B81E}"/>
                  </a:ext>
                </a:extLst>
              </p:cNvPr>
              <p:cNvSpPr/>
              <p:nvPr/>
            </p:nvSpPr>
            <p:spPr>
              <a:xfrm rot="1800000">
                <a:off x="9636484" y="86581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531F76D4-DC93-4282-BF3C-C1556D60BA92}"/>
                  </a:ext>
                </a:extLst>
              </p:cNvPr>
              <p:cNvSpPr/>
              <p:nvPr/>
            </p:nvSpPr>
            <p:spPr>
              <a:xfrm rot="1800000">
                <a:off x="9707149" y="538813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783 w 1112808"/>
                  <a:gd name="connsiteY8" fmla="*/ 1154177 h 1204554"/>
                  <a:gd name="connsiteX9" fmla="*/ 358047 w 1112808"/>
                  <a:gd name="connsiteY9" fmla="*/ 1111325 h 1204554"/>
                  <a:gd name="connsiteX10" fmla="*/ 384132 w 1112808"/>
                  <a:gd name="connsiteY10" fmla="*/ 977934 h 1204554"/>
                  <a:gd name="connsiteX11" fmla="*/ 142496 w 1112808"/>
                  <a:gd name="connsiteY11" fmla="*/ 863921 h 1204554"/>
                  <a:gd name="connsiteX12" fmla="*/ 69348 w 1112808"/>
                  <a:gd name="connsiteY12" fmla="*/ 897569 h 1204554"/>
                  <a:gd name="connsiteX13" fmla="*/ 59762 w 1112808"/>
                  <a:gd name="connsiteY13" fmla="*/ 907063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8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14783" y="1154177"/>
                    </a:lnTo>
                    <a:lnTo>
                      <a:pt x="358047" y="1111325"/>
                    </a:lnTo>
                    <a:cubicBezTo>
                      <a:pt x="385601" y="1071593"/>
                      <a:pt x="396472" y="1023991"/>
                      <a:pt x="384132" y="977934"/>
                    </a:cubicBezTo>
                    <a:cubicBezTo>
                      <a:pt x="359450" y="885822"/>
                      <a:pt x="251266" y="834776"/>
                      <a:pt x="142496" y="863921"/>
                    </a:cubicBezTo>
                    <a:cubicBezTo>
                      <a:pt x="115304" y="871207"/>
                      <a:pt x="90649" y="882816"/>
                      <a:pt x="69348" y="897569"/>
                    </a:cubicBezTo>
                    <a:lnTo>
                      <a:pt x="59762" y="907063"/>
                    </a:lnTo>
                    <a:lnTo>
                      <a:pt x="42395" y="875065"/>
                    </a:lnTo>
                    <a:cubicBezTo>
                      <a:pt x="15096" y="810522"/>
                      <a:pt x="1" y="739562"/>
                      <a:pt x="0" y="665076"/>
                    </a:cubicBezTo>
                    <a:lnTo>
                      <a:pt x="0" y="539478"/>
                    </a:lnTo>
                    <a:cubicBezTo>
                      <a:pt x="1" y="353262"/>
                      <a:pt x="94349" y="189082"/>
                      <a:pt x="237851" y="9213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99AFAF97-D010-4141-B0FA-B60DCF9016BD}"/>
                  </a:ext>
                </a:extLst>
              </p:cNvPr>
              <p:cNvSpPr/>
              <p:nvPr/>
            </p:nvSpPr>
            <p:spPr>
              <a:xfrm rot="1800000">
                <a:off x="9880416" y="820400"/>
                <a:ext cx="114972" cy="2032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5EB6C772-DE98-4102-9889-13C0EE616B9B}"/>
                  </a:ext>
                </a:extLst>
              </p:cNvPr>
              <p:cNvSpPr/>
              <p:nvPr/>
            </p:nvSpPr>
            <p:spPr>
              <a:xfrm rot="5400000">
                <a:off x="10012898" y="653899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9C2A11E9-F598-4315-94F1-5DBAFFC3F9D7}"/>
                  </a:ext>
                </a:extLst>
              </p:cNvPr>
              <p:cNvSpPr/>
              <p:nvPr/>
            </p:nvSpPr>
            <p:spPr>
              <a:xfrm rot="16974948">
                <a:off x="9995859" y="855646"/>
                <a:ext cx="86690" cy="105826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1294632A-9526-4DF5-8BB3-E21A48D937BF}"/>
                  </a:ext>
                </a:extLst>
              </p:cNvPr>
              <p:cNvGrpSpPr/>
              <p:nvPr/>
            </p:nvGrpSpPr>
            <p:grpSpPr>
              <a:xfrm>
                <a:off x="9268170" y="1275473"/>
                <a:ext cx="787775" cy="964661"/>
                <a:chOff x="1687088" y="4881014"/>
                <a:chExt cx="787775" cy="964661"/>
              </a:xfrm>
            </p:grpSpPr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B7D45659-1E86-48A4-B433-DB1E1F91EE30}"/>
                    </a:ext>
                  </a:extLst>
                </p:cNvPr>
                <p:cNvSpPr/>
                <p:nvPr/>
              </p:nvSpPr>
              <p:spPr>
                <a:xfrm rot="20377347">
                  <a:off x="1687088" y="4881014"/>
                  <a:ext cx="620221" cy="916814"/>
                </a:xfrm>
                <a:custGeom>
                  <a:avLst/>
                  <a:gdLst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85254 w 669849"/>
                    <a:gd name="connsiteY32" fmla="*/ 1292406 h 1297065"/>
                    <a:gd name="connsiteX33" fmla="*/ 261113 w 669849"/>
                    <a:gd name="connsiteY33" fmla="*/ 1293919 h 1297065"/>
                    <a:gd name="connsiteX34" fmla="*/ 244109 w 669849"/>
                    <a:gd name="connsiteY34" fmla="*/ 1297065 h 1297065"/>
                    <a:gd name="connsiteX35" fmla="*/ 142238 w 669849"/>
                    <a:gd name="connsiteY35" fmla="*/ 1203704 h 1297065"/>
                    <a:gd name="connsiteX36" fmla="*/ 142554 w 669849"/>
                    <a:gd name="connsiteY36" fmla="*/ 1200831 h 1297065"/>
                    <a:gd name="connsiteX37" fmla="*/ 176172 w 669849"/>
                    <a:gd name="connsiteY37" fmla="*/ 563049 h 1297065"/>
                    <a:gd name="connsiteX38" fmla="*/ 152512 w 669849"/>
                    <a:gd name="connsiteY38" fmla="*/ 550207 h 1297065"/>
                    <a:gd name="connsiteX39" fmla="*/ 84998 w 669849"/>
                    <a:gd name="connsiteY39" fmla="*/ 423228 h 1297065"/>
                    <a:gd name="connsiteX40" fmla="*/ 84998 w 669849"/>
                    <a:gd name="connsiteY40" fmla="*/ 373830 h 1297065"/>
                    <a:gd name="connsiteX41" fmla="*/ 86742 w 669849"/>
                    <a:gd name="connsiteY41" fmla="*/ 356537 h 1297065"/>
                    <a:gd name="connsiteX42" fmla="*/ 3846 w 669849"/>
                    <a:gd name="connsiteY42" fmla="*/ 212956 h 1297065"/>
                    <a:gd name="connsiteX43" fmla="*/ 981 w 669849"/>
                    <a:gd name="connsiteY43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61113 w 669849"/>
                    <a:gd name="connsiteY32" fmla="*/ 1293919 h 1297065"/>
                    <a:gd name="connsiteX33" fmla="*/ 244109 w 669849"/>
                    <a:gd name="connsiteY33" fmla="*/ 1297065 h 1297065"/>
                    <a:gd name="connsiteX34" fmla="*/ 142238 w 669849"/>
                    <a:gd name="connsiteY34" fmla="*/ 1203704 h 1297065"/>
                    <a:gd name="connsiteX35" fmla="*/ 142554 w 669849"/>
                    <a:gd name="connsiteY35" fmla="*/ 1200831 h 1297065"/>
                    <a:gd name="connsiteX36" fmla="*/ 176172 w 669849"/>
                    <a:gd name="connsiteY36" fmla="*/ 563049 h 1297065"/>
                    <a:gd name="connsiteX37" fmla="*/ 152512 w 669849"/>
                    <a:gd name="connsiteY37" fmla="*/ 550207 h 1297065"/>
                    <a:gd name="connsiteX38" fmla="*/ 84998 w 669849"/>
                    <a:gd name="connsiteY38" fmla="*/ 423228 h 1297065"/>
                    <a:gd name="connsiteX39" fmla="*/ 84998 w 669849"/>
                    <a:gd name="connsiteY39" fmla="*/ 373830 h 1297065"/>
                    <a:gd name="connsiteX40" fmla="*/ 86742 w 669849"/>
                    <a:gd name="connsiteY40" fmla="*/ 356537 h 1297065"/>
                    <a:gd name="connsiteX41" fmla="*/ 3846 w 669849"/>
                    <a:gd name="connsiteY41" fmla="*/ 212956 h 1297065"/>
                    <a:gd name="connsiteX42" fmla="*/ 981 w 669849"/>
                    <a:gd name="connsiteY42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38000 w 669849"/>
                    <a:gd name="connsiteY29" fmla="*/ 1055444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669849"/>
                    <a:gd name="connsiteY0" fmla="*/ 191201 h 1297065"/>
                    <a:gd name="connsiteX1" fmla="*/ 14340 w 669849"/>
                    <a:gd name="connsiteY1" fmla="*/ 173793 h 1297065"/>
                    <a:gd name="connsiteX2" fmla="*/ 25130 w 669849"/>
                    <a:gd name="connsiteY2" fmla="*/ 170164 h 1297065"/>
                    <a:gd name="connsiteX3" fmla="*/ 53503 w 669849"/>
                    <a:gd name="connsiteY3" fmla="*/ 184287 h 1297065"/>
                    <a:gd name="connsiteX4" fmla="*/ 118907 w 669849"/>
                    <a:gd name="connsiteY4" fmla="*/ 297571 h 1297065"/>
                    <a:gd name="connsiteX5" fmla="*/ 127646 w 669849"/>
                    <a:gd name="connsiteY5" fmla="*/ 290360 h 1297065"/>
                    <a:gd name="connsiteX6" fmla="*/ 74671 w 669849"/>
                    <a:gd name="connsiteY6" fmla="*/ 92654 h 1297065"/>
                    <a:gd name="connsiteX7" fmla="*/ 101256 w 669849"/>
                    <a:gd name="connsiteY7" fmla="*/ 46607 h 1297065"/>
                    <a:gd name="connsiteX8" fmla="*/ 116156 w 669849"/>
                    <a:gd name="connsiteY8" fmla="*/ 45673 h 1297065"/>
                    <a:gd name="connsiteX9" fmla="*/ 147302 w 669849"/>
                    <a:gd name="connsiteY9" fmla="*/ 73192 h 1297065"/>
                    <a:gd name="connsiteX10" fmla="*/ 200063 w 669849"/>
                    <a:gd name="connsiteY10" fmla="*/ 270096 h 1297065"/>
                    <a:gd name="connsiteX11" fmla="*/ 212526 w 669849"/>
                    <a:gd name="connsiteY11" fmla="*/ 270096 h 1297065"/>
                    <a:gd name="connsiteX12" fmla="*/ 212526 w 669849"/>
                    <a:gd name="connsiteY12" fmla="*/ 37597 h 1297065"/>
                    <a:gd name="connsiteX13" fmla="*/ 250123 w 669849"/>
                    <a:gd name="connsiteY13" fmla="*/ 0 h 1297065"/>
                    <a:gd name="connsiteX14" fmla="*/ 287720 w 669849"/>
                    <a:gd name="connsiteY14" fmla="*/ 37597 h 1297065"/>
                    <a:gd name="connsiteX15" fmla="*/ 287720 w 669849"/>
                    <a:gd name="connsiteY15" fmla="*/ 270096 h 1297065"/>
                    <a:gd name="connsiteX16" fmla="*/ 297761 w 669849"/>
                    <a:gd name="connsiteY16" fmla="*/ 270096 h 1297065"/>
                    <a:gd name="connsiteX17" fmla="*/ 350521 w 669849"/>
                    <a:gd name="connsiteY17" fmla="*/ 73192 h 1297065"/>
                    <a:gd name="connsiteX18" fmla="*/ 396568 w 669849"/>
                    <a:gd name="connsiteY18" fmla="*/ 46606 h 1297065"/>
                    <a:gd name="connsiteX19" fmla="*/ 423153 w 669849"/>
                    <a:gd name="connsiteY19" fmla="*/ 92653 h 1297065"/>
                    <a:gd name="connsiteX20" fmla="*/ 363685 w 669849"/>
                    <a:gd name="connsiteY20" fmla="*/ 316240 h 1297065"/>
                    <a:gd name="connsiteX21" fmla="*/ 369482 w 669849"/>
                    <a:gd name="connsiteY21" fmla="*/ 351385 h 1297065"/>
                    <a:gd name="connsiteX22" fmla="*/ 408103 w 669849"/>
                    <a:gd name="connsiteY22" fmla="*/ 358224 h 1297065"/>
                    <a:gd name="connsiteX23" fmla="*/ 483273 w 669849"/>
                    <a:gd name="connsiteY23" fmla="*/ 311225 h 1297065"/>
                    <a:gd name="connsiteX24" fmla="*/ 548186 w 669849"/>
                    <a:gd name="connsiteY24" fmla="*/ 328780 h 1297065"/>
                    <a:gd name="connsiteX25" fmla="*/ 522398 w 669849"/>
                    <a:gd name="connsiteY25" fmla="*/ 392869 h 1297065"/>
                    <a:gd name="connsiteX26" fmla="*/ 394046 w 669849"/>
                    <a:gd name="connsiteY26" fmla="*/ 482833 h 1297065"/>
                    <a:gd name="connsiteX27" fmla="*/ 338566 w 669849"/>
                    <a:gd name="connsiteY27" fmla="*/ 550207 h 1297065"/>
                    <a:gd name="connsiteX28" fmla="*/ 312041 w 669849"/>
                    <a:gd name="connsiteY28" fmla="*/ 562958 h 1297065"/>
                    <a:gd name="connsiteX29" fmla="*/ 324993 w 669849"/>
                    <a:gd name="connsiteY29" fmla="*/ 901578 h 1297065"/>
                    <a:gd name="connsiteX30" fmla="*/ 614142 w 669849"/>
                    <a:gd name="connsiteY30" fmla="*/ 981452 h 1297065"/>
                    <a:gd name="connsiteX31" fmla="*/ 669849 w 669849"/>
                    <a:gd name="connsiteY31" fmla="*/ 1189354 h 1297065"/>
                    <a:gd name="connsiteX32" fmla="*/ 244109 w 669849"/>
                    <a:gd name="connsiteY32" fmla="*/ 1297065 h 1297065"/>
                    <a:gd name="connsiteX33" fmla="*/ 142238 w 669849"/>
                    <a:gd name="connsiteY33" fmla="*/ 1203704 h 1297065"/>
                    <a:gd name="connsiteX34" fmla="*/ 142554 w 669849"/>
                    <a:gd name="connsiteY34" fmla="*/ 1200831 h 1297065"/>
                    <a:gd name="connsiteX35" fmla="*/ 176172 w 669849"/>
                    <a:gd name="connsiteY35" fmla="*/ 563049 h 1297065"/>
                    <a:gd name="connsiteX36" fmla="*/ 152512 w 669849"/>
                    <a:gd name="connsiteY36" fmla="*/ 550207 h 1297065"/>
                    <a:gd name="connsiteX37" fmla="*/ 84998 w 669849"/>
                    <a:gd name="connsiteY37" fmla="*/ 423228 h 1297065"/>
                    <a:gd name="connsiteX38" fmla="*/ 84998 w 669849"/>
                    <a:gd name="connsiteY38" fmla="*/ 373830 h 1297065"/>
                    <a:gd name="connsiteX39" fmla="*/ 86742 w 669849"/>
                    <a:gd name="connsiteY39" fmla="*/ 356537 h 1297065"/>
                    <a:gd name="connsiteX40" fmla="*/ 3846 w 669849"/>
                    <a:gd name="connsiteY40" fmla="*/ 212956 h 1297065"/>
                    <a:gd name="connsiteX41" fmla="*/ 981 w 669849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42554 w 744600"/>
                    <a:gd name="connsiteY34" fmla="*/ 1200831 h 1297065"/>
                    <a:gd name="connsiteX35" fmla="*/ 176172 w 744600"/>
                    <a:gd name="connsiteY35" fmla="*/ 563049 h 1297065"/>
                    <a:gd name="connsiteX36" fmla="*/ 152512 w 744600"/>
                    <a:gd name="connsiteY36" fmla="*/ 550207 h 1297065"/>
                    <a:gd name="connsiteX37" fmla="*/ 84998 w 744600"/>
                    <a:gd name="connsiteY37" fmla="*/ 423228 h 1297065"/>
                    <a:gd name="connsiteX38" fmla="*/ 84998 w 744600"/>
                    <a:gd name="connsiteY38" fmla="*/ 373830 h 1297065"/>
                    <a:gd name="connsiteX39" fmla="*/ 86742 w 744600"/>
                    <a:gd name="connsiteY39" fmla="*/ 356537 h 1297065"/>
                    <a:gd name="connsiteX40" fmla="*/ 3846 w 744600"/>
                    <a:gd name="connsiteY40" fmla="*/ 212956 h 1297065"/>
                    <a:gd name="connsiteX41" fmla="*/ 981 w 744600"/>
                    <a:gd name="connsiteY41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42238 w 744600"/>
                    <a:gd name="connsiteY33" fmla="*/ 120370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297065"/>
                    <a:gd name="connsiteX1" fmla="*/ 14340 w 744600"/>
                    <a:gd name="connsiteY1" fmla="*/ 173793 h 1297065"/>
                    <a:gd name="connsiteX2" fmla="*/ 25130 w 744600"/>
                    <a:gd name="connsiteY2" fmla="*/ 170164 h 1297065"/>
                    <a:gd name="connsiteX3" fmla="*/ 53503 w 744600"/>
                    <a:gd name="connsiteY3" fmla="*/ 184287 h 1297065"/>
                    <a:gd name="connsiteX4" fmla="*/ 118907 w 744600"/>
                    <a:gd name="connsiteY4" fmla="*/ 297571 h 1297065"/>
                    <a:gd name="connsiteX5" fmla="*/ 127646 w 744600"/>
                    <a:gd name="connsiteY5" fmla="*/ 290360 h 1297065"/>
                    <a:gd name="connsiteX6" fmla="*/ 74671 w 744600"/>
                    <a:gd name="connsiteY6" fmla="*/ 92654 h 1297065"/>
                    <a:gd name="connsiteX7" fmla="*/ 101256 w 744600"/>
                    <a:gd name="connsiteY7" fmla="*/ 46607 h 1297065"/>
                    <a:gd name="connsiteX8" fmla="*/ 116156 w 744600"/>
                    <a:gd name="connsiteY8" fmla="*/ 45673 h 1297065"/>
                    <a:gd name="connsiteX9" fmla="*/ 147302 w 744600"/>
                    <a:gd name="connsiteY9" fmla="*/ 73192 h 1297065"/>
                    <a:gd name="connsiteX10" fmla="*/ 200063 w 744600"/>
                    <a:gd name="connsiteY10" fmla="*/ 270096 h 1297065"/>
                    <a:gd name="connsiteX11" fmla="*/ 212526 w 744600"/>
                    <a:gd name="connsiteY11" fmla="*/ 270096 h 1297065"/>
                    <a:gd name="connsiteX12" fmla="*/ 212526 w 744600"/>
                    <a:gd name="connsiteY12" fmla="*/ 37597 h 1297065"/>
                    <a:gd name="connsiteX13" fmla="*/ 250123 w 744600"/>
                    <a:gd name="connsiteY13" fmla="*/ 0 h 1297065"/>
                    <a:gd name="connsiteX14" fmla="*/ 287720 w 744600"/>
                    <a:gd name="connsiteY14" fmla="*/ 37597 h 1297065"/>
                    <a:gd name="connsiteX15" fmla="*/ 287720 w 744600"/>
                    <a:gd name="connsiteY15" fmla="*/ 270096 h 1297065"/>
                    <a:gd name="connsiteX16" fmla="*/ 297761 w 744600"/>
                    <a:gd name="connsiteY16" fmla="*/ 270096 h 1297065"/>
                    <a:gd name="connsiteX17" fmla="*/ 350521 w 744600"/>
                    <a:gd name="connsiteY17" fmla="*/ 73192 h 1297065"/>
                    <a:gd name="connsiteX18" fmla="*/ 396568 w 744600"/>
                    <a:gd name="connsiteY18" fmla="*/ 46606 h 1297065"/>
                    <a:gd name="connsiteX19" fmla="*/ 423153 w 744600"/>
                    <a:gd name="connsiteY19" fmla="*/ 92653 h 1297065"/>
                    <a:gd name="connsiteX20" fmla="*/ 363685 w 744600"/>
                    <a:gd name="connsiteY20" fmla="*/ 316240 h 1297065"/>
                    <a:gd name="connsiteX21" fmla="*/ 369482 w 744600"/>
                    <a:gd name="connsiteY21" fmla="*/ 351385 h 1297065"/>
                    <a:gd name="connsiteX22" fmla="*/ 408103 w 744600"/>
                    <a:gd name="connsiteY22" fmla="*/ 358224 h 1297065"/>
                    <a:gd name="connsiteX23" fmla="*/ 483273 w 744600"/>
                    <a:gd name="connsiteY23" fmla="*/ 311225 h 1297065"/>
                    <a:gd name="connsiteX24" fmla="*/ 548186 w 744600"/>
                    <a:gd name="connsiteY24" fmla="*/ 328780 h 1297065"/>
                    <a:gd name="connsiteX25" fmla="*/ 522398 w 744600"/>
                    <a:gd name="connsiteY25" fmla="*/ 392869 h 1297065"/>
                    <a:gd name="connsiteX26" fmla="*/ 394046 w 744600"/>
                    <a:gd name="connsiteY26" fmla="*/ 482833 h 1297065"/>
                    <a:gd name="connsiteX27" fmla="*/ 338566 w 744600"/>
                    <a:gd name="connsiteY27" fmla="*/ 550207 h 1297065"/>
                    <a:gd name="connsiteX28" fmla="*/ 312041 w 744600"/>
                    <a:gd name="connsiteY28" fmla="*/ 562958 h 1297065"/>
                    <a:gd name="connsiteX29" fmla="*/ 324993 w 744600"/>
                    <a:gd name="connsiteY29" fmla="*/ 901578 h 1297065"/>
                    <a:gd name="connsiteX30" fmla="*/ 744600 w 744600"/>
                    <a:gd name="connsiteY30" fmla="*/ 917798 h 1297065"/>
                    <a:gd name="connsiteX31" fmla="*/ 669849 w 744600"/>
                    <a:gd name="connsiteY31" fmla="*/ 1189354 h 1297065"/>
                    <a:gd name="connsiteX32" fmla="*/ 244109 w 744600"/>
                    <a:gd name="connsiteY32" fmla="*/ 1297065 h 1297065"/>
                    <a:gd name="connsiteX33" fmla="*/ 151297 w 744600"/>
                    <a:gd name="connsiteY33" fmla="*/ 939884 h 1297065"/>
                    <a:gd name="connsiteX34" fmla="*/ 176172 w 744600"/>
                    <a:gd name="connsiteY34" fmla="*/ 563049 h 1297065"/>
                    <a:gd name="connsiteX35" fmla="*/ 152512 w 744600"/>
                    <a:gd name="connsiteY35" fmla="*/ 550207 h 1297065"/>
                    <a:gd name="connsiteX36" fmla="*/ 84998 w 744600"/>
                    <a:gd name="connsiteY36" fmla="*/ 423228 h 1297065"/>
                    <a:gd name="connsiteX37" fmla="*/ 84998 w 744600"/>
                    <a:gd name="connsiteY37" fmla="*/ 373830 h 1297065"/>
                    <a:gd name="connsiteX38" fmla="*/ 86742 w 744600"/>
                    <a:gd name="connsiteY38" fmla="*/ 356537 h 1297065"/>
                    <a:gd name="connsiteX39" fmla="*/ 3846 w 744600"/>
                    <a:gd name="connsiteY39" fmla="*/ 212956 h 1297065"/>
                    <a:gd name="connsiteX40" fmla="*/ 981 w 744600"/>
                    <a:gd name="connsiteY40" fmla="*/ 191201 h 1297065"/>
                    <a:gd name="connsiteX0" fmla="*/ 981 w 744600"/>
                    <a:gd name="connsiteY0" fmla="*/ 191201 h 1189354"/>
                    <a:gd name="connsiteX1" fmla="*/ 14340 w 744600"/>
                    <a:gd name="connsiteY1" fmla="*/ 173793 h 1189354"/>
                    <a:gd name="connsiteX2" fmla="*/ 25130 w 744600"/>
                    <a:gd name="connsiteY2" fmla="*/ 170164 h 1189354"/>
                    <a:gd name="connsiteX3" fmla="*/ 53503 w 744600"/>
                    <a:gd name="connsiteY3" fmla="*/ 184287 h 1189354"/>
                    <a:gd name="connsiteX4" fmla="*/ 118907 w 744600"/>
                    <a:gd name="connsiteY4" fmla="*/ 297571 h 1189354"/>
                    <a:gd name="connsiteX5" fmla="*/ 127646 w 744600"/>
                    <a:gd name="connsiteY5" fmla="*/ 290360 h 1189354"/>
                    <a:gd name="connsiteX6" fmla="*/ 74671 w 744600"/>
                    <a:gd name="connsiteY6" fmla="*/ 92654 h 1189354"/>
                    <a:gd name="connsiteX7" fmla="*/ 101256 w 744600"/>
                    <a:gd name="connsiteY7" fmla="*/ 46607 h 1189354"/>
                    <a:gd name="connsiteX8" fmla="*/ 116156 w 744600"/>
                    <a:gd name="connsiteY8" fmla="*/ 45673 h 1189354"/>
                    <a:gd name="connsiteX9" fmla="*/ 147302 w 744600"/>
                    <a:gd name="connsiteY9" fmla="*/ 73192 h 1189354"/>
                    <a:gd name="connsiteX10" fmla="*/ 200063 w 744600"/>
                    <a:gd name="connsiteY10" fmla="*/ 270096 h 1189354"/>
                    <a:gd name="connsiteX11" fmla="*/ 212526 w 744600"/>
                    <a:gd name="connsiteY11" fmla="*/ 270096 h 1189354"/>
                    <a:gd name="connsiteX12" fmla="*/ 212526 w 744600"/>
                    <a:gd name="connsiteY12" fmla="*/ 37597 h 1189354"/>
                    <a:gd name="connsiteX13" fmla="*/ 250123 w 744600"/>
                    <a:gd name="connsiteY13" fmla="*/ 0 h 1189354"/>
                    <a:gd name="connsiteX14" fmla="*/ 287720 w 744600"/>
                    <a:gd name="connsiteY14" fmla="*/ 37597 h 1189354"/>
                    <a:gd name="connsiteX15" fmla="*/ 287720 w 744600"/>
                    <a:gd name="connsiteY15" fmla="*/ 270096 h 1189354"/>
                    <a:gd name="connsiteX16" fmla="*/ 297761 w 744600"/>
                    <a:gd name="connsiteY16" fmla="*/ 270096 h 1189354"/>
                    <a:gd name="connsiteX17" fmla="*/ 350521 w 744600"/>
                    <a:gd name="connsiteY17" fmla="*/ 73192 h 1189354"/>
                    <a:gd name="connsiteX18" fmla="*/ 396568 w 744600"/>
                    <a:gd name="connsiteY18" fmla="*/ 46606 h 1189354"/>
                    <a:gd name="connsiteX19" fmla="*/ 423153 w 744600"/>
                    <a:gd name="connsiteY19" fmla="*/ 92653 h 1189354"/>
                    <a:gd name="connsiteX20" fmla="*/ 363685 w 744600"/>
                    <a:gd name="connsiteY20" fmla="*/ 316240 h 1189354"/>
                    <a:gd name="connsiteX21" fmla="*/ 369482 w 744600"/>
                    <a:gd name="connsiteY21" fmla="*/ 351385 h 1189354"/>
                    <a:gd name="connsiteX22" fmla="*/ 408103 w 744600"/>
                    <a:gd name="connsiteY22" fmla="*/ 358224 h 1189354"/>
                    <a:gd name="connsiteX23" fmla="*/ 483273 w 744600"/>
                    <a:gd name="connsiteY23" fmla="*/ 311225 h 1189354"/>
                    <a:gd name="connsiteX24" fmla="*/ 548186 w 744600"/>
                    <a:gd name="connsiteY24" fmla="*/ 328780 h 1189354"/>
                    <a:gd name="connsiteX25" fmla="*/ 522398 w 744600"/>
                    <a:gd name="connsiteY25" fmla="*/ 392869 h 1189354"/>
                    <a:gd name="connsiteX26" fmla="*/ 394046 w 744600"/>
                    <a:gd name="connsiteY26" fmla="*/ 482833 h 1189354"/>
                    <a:gd name="connsiteX27" fmla="*/ 338566 w 744600"/>
                    <a:gd name="connsiteY27" fmla="*/ 550207 h 1189354"/>
                    <a:gd name="connsiteX28" fmla="*/ 312041 w 744600"/>
                    <a:gd name="connsiteY28" fmla="*/ 562958 h 1189354"/>
                    <a:gd name="connsiteX29" fmla="*/ 324993 w 744600"/>
                    <a:gd name="connsiteY29" fmla="*/ 901578 h 1189354"/>
                    <a:gd name="connsiteX30" fmla="*/ 744600 w 744600"/>
                    <a:gd name="connsiteY30" fmla="*/ 917798 h 1189354"/>
                    <a:gd name="connsiteX31" fmla="*/ 669849 w 744600"/>
                    <a:gd name="connsiteY31" fmla="*/ 1189354 h 1189354"/>
                    <a:gd name="connsiteX32" fmla="*/ 299005 w 744600"/>
                    <a:gd name="connsiteY32" fmla="*/ 1055389 h 1189354"/>
                    <a:gd name="connsiteX33" fmla="*/ 151297 w 744600"/>
                    <a:gd name="connsiteY33" fmla="*/ 939884 h 1189354"/>
                    <a:gd name="connsiteX34" fmla="*/ 176172 w 744600"/>
                    <a:gd name="connsiteY34" fmla="*/ 563049 h 1189354"/>
                    <a:gd name="connsiteX35" fmla="*/ 152512 w 744600"/>
                    <a:gd name="connsiteY35" fmla="*/ 550207 h 1189354"/>
                    <a:gd name="connsiteX36" fmla="*/ 84998 w 744600"/>
                    <a:gd name="connsiteY36" fmla="*/ 423228 h 1189354"/>
                    <a:gd name="connsiteX37" fmla="*/ 84998 w 744600"/>
                    <a:gd name="connsiteY37" fmla="*/ 373830 h 1189354"/>
                    <a:gd name="connsiteX38" fmla="*/ 86742 w 744600"/>
                    <a:gd name="connsiteY38" fmla="*/ 356537 h 1189354"/>
                    <a:gd name="connsiteX39" fmla="*/ 3846 w 744600"/>
                    <a:gd name="connsiteY39" fmla="*/ 212956 h 1189354"/>
                    <a:gd name="connsiteX40" fmla="*/ 981 w 744600"/>
                    <a:gd name="connsiteY40" fmla="*/ 191201 h 1189354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99005 w 744600"/>
                    <a:gd name="connsiteY32" fmla="*/ 1055389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44600"/>
                    <a:gd name="connsiteY0" fmla="*/ 191201 h 1083428"/>
                    <a:gd name="connsiteX1" fmla="*/ 14340 w 744600"/>
                    <a:gd name="connsiteY1" fmla="*/ 173793 h 1083428"/>
                    <a:gd name="connsiteX2" fmla="*/ 25130 w 744600"/>
                    <a:gd name="connsiteY2" fmla="*/ 170164 h 1083428"/>
                    <a:gd name="connsiteX3" fmla="*/ 53503 w 744600"/>
                    <a:gd name="connsiteY3" fmla="*/ 184287 h 1083428"/>
                    <a:gd name="connsiteX4" fmla="*/ 118907 w 744600"/>
                    <a:gd name="connsiteY4" fmla="*/ 297571 h 1083428"/>
                    <a:gd name="connsiteX5" fmla="*/ 127646 w 744600"/>
                    <a:gd name="connsiteY5" fmla="*/ 290360 h 1083428"/>
                    <a:gd name="connsiteX6" fmla="*/ 74671 w 744600"/>
                    <a:gd name="connsiteY6" fmla="*/ 92654 h 1083428"/>
                    <a:gd name="connsiteX7" fmla="*/ 101256 w 744600"/>
                    <a:gd name="connsiteY7" fmla="*/ 46607 h 1083428"/>
                    <a:gd name="connsiteX8" fmla="*/ 116156 w 744600"/>
                    <a:gd name="connsiteY8" fmla="*/ 45673 h 1083428"/>
                    <a:gd name="connsiteX9" fmla="*/ 147302 w 744600"/>
                    <a:gd name="connsiteY9" fmla="*/ 73192 h 1083428"/>
                    <a:gd name="connsiteX10" fmla="*/ 200063 w 744600"/>
                    <a:gd name="connsiteY10" fmla="*/ 270096 h 1083428"/>
                    <a:gd name="connsiteX11" fmla="*/ 212526 w 744600"/>
                    <a:gd name="connsiteY11" fmla="*/ 270096 h 1083428"/>
                    <a:gd name="connsiteX12" fmla="*/ 212526 w 744600"/>
                    <a:gd name="connsiteY12" fmla="*/ 37597 h 1083428"/>
                    <a:gd name="connsiteX13" fmla="*/ 250123 w 744600"/>
                    <a:gd name="connsiteY13" fmla="*/ 0 h 1083428"/>
                    <a:gd name="connsiteX14" fmla="*/ 287720 w 744600"/>
                    <a:gd name="connsiteY14" fmla="*/ 37597 h 1083428"/>
                    <a:gd name="connsiteX15" fmla="*/ 287720 w 744600"/>
                    <a:gd name="connsiteY15" fmla="*/ 270096 h 1083428"/>
                    <a:gd name="connsiteX16" fmla="*/ 297761 w 744600"/>
                    <a:gd name="connsiteY16" fmla="*/ 270096 h 1083428"/>
                    <a:gd name="connsiteX17" fmla="*/ 350521 w 744600"/>
                    <a:gd name="connsiteY17" fmla="*/ 73192 h 1083428"/>
                    <a:gd name="connsiteX18" fmla="*/ 396568 w 744600"/>
                    <a:gd name="connsiteY18" fmla="*/ 46606 h 1083428"/>
                    <a:gd name="connsiteX19" fmla="*/ 423153 w 744600"/>
                    <a:gd name="connsiteY19" fmla="*/ 92653 h 1083428"/>
                    <a:gd name="connsiteX20" fmla="*/ 363685 w 744600"/>
                    <a:gd name="connsiteY20" fmla="*/ 316240 h 1083428"/>
                    <a:gd name="connsiteX21" fmla="*/ 369482 w 744600"/>
                    <a:gd name="connsiteY21" fmla="*/ 351385 h 1083428"/>
                    <a:gd name="connsiteX22" fmla="*/ 408103 w 744600"/>
                    <a:gd name="connsiteY22" fmla="*/ 358224 h 1083428"/>
                    <a:gd name="connsiteX23" fmla="*/ 483273 w 744600"/>
                    <a:gd name="connsiteY23" fmla="*/ 311225 h 1083428"/>
                    <a:gd name="connsiteX24" fmla="*/ 548186 w 744600"/>
                    <a:gd name="connsiteY24" fmla="*/ 328780 h 1083428"/>
                    <a:gd name="connsiteX25" fmla="*/ 522398 w 744600"/>
                    <a:gd name="connsiteY25" fmla="*/ 392869 h 1083428"/>
                    <a:gd name="connsiteX26" fmla="*/ 394046 w 744600"/>
                    <a:gd name="connsiteY26" fmla="*/ 482833 h 1083428"/>
                    <a:gd name="connsiteX27" fmla="*/ 338566 w 744600"/>
                    <a:gd name="connsiteY27" fmla="*/ 550207 h 1083428"/>
                    <a:gd name="connsiteX28" fmla="*/ 312041 w 744600"/>
                    <a:gd name="connsiteY28" fmla="*/ 562958 h 1083428"/>
                    <a:gd name="connsiteX29" fmla="*/ 324993 w 744600"/>
                    <a:gd name="connsiteY29" fmla="*/ 901578 h 1083428"/>
                    <a:gd name="connsiteX30" fmla="*/ 744600 w 744600"/>
                    <a:gd name="connsiteY30" fmla="*/ 917798 h 1083428"/>
                    <a:gd name="connsiteX31" fmla="*/ 725348 w 744600"/>
                    <a:gd name="connsiteY31" fmla="*/ 1083428 h 1083428"/>
                    <a:gd name="connsiteX32" fmla="*/ 258053 w 744600"/>
                    <a:gd name="connsiteY32" fmla="*/ 1051812 h 1083428"/>
                    <a:gd name="connsiteX33" fmla="*/ 151297 w 744600"/>
                    <a:gd name="connsiteY33" fmla="*/ 939884 h 1083428"/>
                    <a:gd name="connsiteX34" fmla="*/ 176172 w 744600"/>
                    <a:gd name="connsiteY34" fmla="*/ 563049 h 1083428"/>
                    <a:gd name="connsiteX35" fmla="*/ 152512 w 744600"/>
                    <a:gd name="connsiteY35" fmla="*/ 550207 h 1083428"/>
                    <a:gd name="connsiteX36" fmla="*/ 84998 w 744600"/>
                    <a:gd name="connsiteY36" fmla="*/ 423228 h 1083428"/>
                    <a:gd name="connsiteX37" fmla="*/ 84998 w 744600"/>
                    <a:gd name="connsiteY37" fmla="*/ 373830 h 1083428"/>
                    <a:gd name="connsiteX38" fmla="*/ 86742 w 744600"/>
                    <a:gd name="connsiteY38" fmla="*/ 356537 h 1083428"/>
                    <a:gd name="connsiteX39" fmla="*/ 3846 w 744600"/>
                    <a:gd name="connsiteY39" fmla="*/ 212956 h 1083428"/>
                    <a:gd name="connsiteX40" fmla="*/ 981 w 744600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3685 w 732934"/>
                    <a:gd name="connsiteY20" fmla="*/ 316240 h 1083428"/>
                    <a:gd name="connsiteX21" fmla="*/ 369482 w 732934"/>
                    <a:gd name="connsiteY21" fmla="*/ 351385 h 1083428"/>
                    <a:gd name="connsiteX22" fmla="*/ 408103 w 732934"/>
                    <a:gd name="connsiteY22" fmla="*/ 358224 h 1083428"/>
                    <a:gd name="connsiteX23" fmla="*/ 483273 w 732934"/>
                    <a:gd name="connsiteY23" fmla="*/ 311225 h 1083428"/>
                    <a:gd name="connsiteX24" fmla="*/ 548186 w 732934"/>
                    <a:gd name="connsiteY24" fmla="*/ 328780 h 1083428"/>
                    <a:gd name="connsiteX25" fmla="*/ 522398 w 732934"/>
                    <a:gd name="connsiteY25" fmla="*/ 392869 h 1083428"/>
                    <a:gd name="connsiteX26" fmla="*/ 394046 w 732934"/>
                    <a:gd name="connsiteY26" fmla="*/ 482833 h 1083428"/>
                    <a:gd name="connsiteX27" fmla="*/ 338566 w 732934"/>
                    <a:gd name="connsiteY27" fmla="*/ 550207 h 1083428"/>
                    <a:gd name="connsiteX28" fmla="*/ 312041 w 732934"/>
                    <a:gd name="connsiteY28" fmla="*/ 562958 h 1083428"/>
                    <a:gd name="connsiteX29" fmla="*/ 324993 w 732934"/>
                    <a:gd name="connsiteY29" fmla="*/ 901578 h 1083428"/>
                    <a:gd name="connsiteX30" fmla="*/ 732934 w 732934"/>
                    <a:gd name="connsiteY30" fmla="*/ 924534 h 1083428"/>
                    <a:gd name="connsiteX31" fmla="*/ 725348 w 732934"/>
                    <a:gd name="connsiteY31" fmla="*/ 1083428 h 1083428"/>
                    <a:gd name="connsiteX32" fmla="*/ 258053 w 732934"/>
                    <a:gd name="connsiteY32" fmla="*/ 1051812 h 1083428"/>
                    <a:gd name="connsiteX33" fmla="*/ 151297 w 732934"/>
                    <a:gd name="connsiteY33" fmla="*/ 939884 h 1083428"/>
                    <a:gd name="connsiteX34" fmla="*/ 176172 w 732934"/>
                    <a:gd name="connsiteY34" fmla="*/ 563049 h 1083428"/>
                    <a:gd name="connsiteX35" fmla="*/ 152512 w 732934"/>
                    <a:gd name="connsiteY35" fmla="*/ 550207 h 1083428"/>
                    <a:gd name="connsiteX36" fmla="*/ 84998 w 732934"/>
                    <a:gd name="connsiteY36" fmla="*/ 423228 h 1083428"/>
                    <a:gd name="connsiteX37" fmla="*/ 84998 w 732934"/>
                    <a:gd name="connsiteY37" fmla="*/ 373830 h 1083428"/>
                    <a:gd name="connsiteX38" fmla="*/ 86742 w 732934"/>
                    <a:gd name="connsiteY38" fmla="*/ 356537 h 1083428"/>
                    <a:gd name="connsiteX39" fmla="*/ 3846 w 732934"/>
                    <a:gd name="connsiteY39" fmla="*/ 212956 h 1083428"/>
                    <a:gd name="connsiteX40" fmla="*/ 981 w 732934"/>
                    <a:gd name="connsiteY40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86742 w 732934"/>
                    <a:gd name="connsiteY37" fmla="*/ 356537 h 1083428"/>
                    <a:gd name="connsiteX38" fmla="*/ 3846 w 732934"/>
                    <a:gd name="connsiteY38" fmla="*/ 212956 h 1083428"/>
                    <a:gd name="connsiteX39" fmla="*/ 981 w 732934"/>
                    <a:gd name="connsiteY39" fmla="*/ 191201 h 1083428"/>
                    <a:gd name="connsiteX0" fmla="*/ 981 w 732934"/>
                    <a:gd name="connsiteY0" fmla="*/ 191201 h 1083428"/>
                    <a:gd name="connsiteX1" fmla="*/ 14340 w 732934"/>
                    <a:gd name="connsiteY1" fmla="*/ 173793 h 1083428"/>
                    <a:gd name="connsiteX2" fmla="*/ 25130 w 732934"/>
                    <a:gd name="connsiteY2" fmla="*/ 170164 h 1083428"/>
                    <a:gd name="connsiteX3" fmla="*/ 53503 w 732934"/>
                    <a:gd name="connsiteY3" fmla="*/ 184287 h 1083428"/>
                    <a:gd name="connsiteX4" fmla="*/ 118907 w 732934"/>
                    <a:gd name="connsiteY4" fmla="*/ 297571 h 1083428"/>
                    <a:gd name="connsiteX5" fmla="*/ 127646 w 732934"/>
                    <a:gd name="connsiteY5" fmla="*/ 290360 h 1083428"/>
                    <a:gd name="connsiteX6" fmla="*/ 74671 w 732934"/>
                    <a:gd name="connsiteY6" fmla="*/ 92654 h 1083428"/>
                    <a:gd name="connsiteX7" fmla="*/ 101256 w 732934"/>
                    <a:gd name="connsiteY7" fmla="*/ 46607 h 1083428"/>
                    <a:gd name="connsiteX8" fmla="*/ 116156 w 732934"/>
                    <a:gd name="connsiteY8" fmla="*/ 45673 h 1083428"/>
                    <a:gd name="connsiteX9" fmla="*/ 147302 w 732934"/>
                    <a:gd name="connsiteY9" fmla="*/ 73192 h 1083428"/>
                    <a:gd name="connsiteX10" fmla="*/ 200063 w 732934"/>
                    <a:gd name="connsiteY10" fmla="*/ 270096 h 1083428"/>
                    <a:gd name="connsiteX11" fmla="*/ 212526 w 732934"/>
                    <a:gd name="connsiteY11" fmla="*/ 270096 h 1083428"/>
                    <a:gd name="connsiteX12" fmla="*/ 212526 w 732934"/>
                    <a:gd name="connsiteY12" fmla="*/ 37597 h 1083428"/>
                    <a:gd name="connsiteX13" fmla="*/ 250123 w 732934"/>
                    <a:gd name="connsiteY13" fmla="*/ 0 h 1083428"/>
                    <a:gd name="connsiteX14" fmla="*/ 287720 w 732934"/>
                    <a:gd name="connsiteY14" fmla="*/ 37597 h 1083428"/>
                    <a:gd name="connsiteX15" fmla="*/ 287720 w 732934"/>
                    <a:gd name="connsiteY15" fmla="*/ 270096 h 1083428"/>
                    <a:gd name="connsiteX16" fmla="*/ 297761 w 732934"/>
                    <a:gd name="connsiteY16" fmla="*/ 270096 h 1083428"/>
                    <a:gd name="connsiteX17" fmla="*/ 350521 w 732934"/>
                    <a:gd name="connsiteY17" fmla="*/ 73192 h 1083428"/>
                    <a:gd name="connsiteX18" fmla="*/ 396568 w 732934"/>
                    <a:gd name="connsiteY18" fmla="*/ 46606 h 1083428"/>
                    <a:gd name="connsiteX19" fmla="*/ 423153 w 732934"/>
                    <a:gd name="connsiteY19" fmla="*/ 92653 h 1083428"/>
                    <a:gd name="connsiteX20" fmla="*/ 369482 w 732934"/>
                    <a:gd name="connsiteY20" fmla="*/ 351385 h 1083428"/>
                    <a:gd name="connsiteX21" fmla="*/ 408103 w 732934"/>
                    <a:gd name="connsiteY21" fmla="*/ 358224 h 1083428"/>
                    <a:gd name="connsiteX22" fmla="*/ 483273 w 732934"/>
                    <a:gd name="connsiteY22" fmla="*/ 311225 h 1083428"/>
                    <a:gd name="connsiteX23" fmla="*/ 548186 w 732934"/>
                    <a:gd name="connsiteY23" fmla="*/ 328780 h 1083428"/>
                    <a:gd name="connsiteX24" fmla="*/ 522398 w 732934"/>
                    <a:gd name="connsiteY24" fmla="*/ 392869 h 1083428"/>
                    <a:gd name="connsiteX25" fmla="*/ 394046 w 732934"/>
                    <a:gd name="connsiteY25" fmla="*/ 482833 h 1083428"/>
                    <a:gd name="connsiteX26" fmla="*/ 338566 w 732934"/>
                    <a:gd name="connsiteY26" fmla="*/ 550207 h 1083428"/>
                    <a:gd name="connsiteX27" fmla="*/ 312041 w 732934"/>
                    <a:gd name="connsiteY27" fmla="*/ 562958 h 1083428"/>
                    <a:gd name="connsiteX28" fmla="*/ 324993 w 732934"/>
                    <a:gd name="connsiteY28" fmla="*/ 901578 h 1083428"/>
                    <a:gd name="connsiteX29" fmla="*/ 732934 w 732934"/>
                    <a:gd name="connsiteY29" fmla="*/ 924534 h 1083428"/>
                    <a:gd name="connsiteX30" fmla="*/ 725348 w 732934"/>
                    <a:gd name="connsiteY30" fmla="*/ 1083428 h 1083428"/>
                    <a:gd name="connsiteX31" fmla="*/ 258053 w 732934"/>
                    <a:gd name="connsiteY31" fmla="*/ 1051812 h 1083428"/>
                    <a:gd name="connsiteX32" fmla="*/ 151297 w 732934"/>
                    <a:gd name="connsiteY32" fmla="*/ 939884 h 1083428"/>
                    <a:gd name="connsiteX33" fmla="*/ 176172 w 732934"/>
                    <a:gd name="connsiteY33" fmla="*/ 563049 h 1083428"/>
                    <a:gd name="connsiteX34" fmla="*/ 152512 w 732934"/>
                    <a:gd name="connsiteY34" fmla="*/ 550207 h 1083428"/>
                    <a:gd name="connsiteX35" fmla="*/ 84998 w 732934"/>
                    <a:gd name="connsiteY35" fmla="*/ 423228 h 1083428"/>
                    <a:gd name="connsiteX36" fmla="*/ 84998 w 732934"/>
                    <a:gd name="connsiteY36" fmla="*/ 373830 h 1083428"/>
                    <a:gd name="connsiteX37" fmla="*/ 3846 w 732934"/>
                    <a:gd name="connsiteY37" fmla="*/ 212956 h 1083428"/>
                    <a:gd name="connsiteX38" fmla="*/ 981 w 732934"/>
                    <a:gd name="connsiteY38" fmla="*/ 191201 h 1083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32934" h="1083428">
                      <a:moveTo>
                        <a:pt x="981" y="191201"/>
                      </a:moveTo>
                      <a:cubicBezTo>
                        <a:pt x="2881" y="184114"/>
                        <a:pt x="7483" y="177751"/>
                        <a:pt x="14340" y="173793"/>
                      </a:cubicBezTo>
                      <a:cubicBezTo>
                        <a:pt x="17767" y="171814"/>
                        <a:pt x="21434" y="170623"/>
                        <a:pt x="25130" y="170164"/>
                      </a:cubicBezTo>
                      <a:cubicBezTo>
                        <a:pt x="36218" y="168789"/>
                        <a:pt x="47565" y="174003"/>
                        <a:pt x="53503" y="184287"/>
                      </a:cubicBezTo>
                      <a:lnTo>
                        <a:pt x="118907" y="297571"/>
                      </a:lnTo>
                      <a:lnTo>
                        <a:pt x="127646" y="290360"/>
                      </a:lnTo>
                      <a:lnTo>
                        <a:pt x="74671" y="92654"/>
                      </a:lnTo>
                      <a:cubicBezTo>
                        <a:pt x="69296" y="72596"/>
                        <a:pt x="81199" y="51981"/>
                        <a:pt x="101256" y="46607"/>
                      </a:cubicBezTo>
                      <a:cubicBezTo>
                        <a:pt x="106270" y="45263"/>
                        <a:pt x="111319" y="44999"/>
                        <a:pt x="116156" y="45673"/>
                      </a:cubicBezTo>
                      <a:cubicBezTo>
                        <a:pt x="130668" y="47694"/>
                        <a:pt x="143272" y="58149"/>
                        <a:pt x="147302" y="73192"/>
                      </a:cubicBezTo>
                      <a:lnTo>
                        <a:pt x="200063" y="270096"/>
                      </a:lnTo>
                      <a:lnTo>
                        <a:pt x="212526" y="270096"/>
                      </a:lnTo>
                      <a:lnTo>
                        <a:pt x="212526" y="37597"/>
                      </a:lnTo>
                      <a:cubicBezTo>
                        <a:pt x="212526" y="16833"/>
                        <a:pt x="229359" y="0"/>
                        <a:pt x="250123" y="0"/>
                      </a:cubicBezTo>
                      <a:cubicBezTo>
                        <a:pt x="270887" y="0"/>
                        <a:pt x="287720" y="16833"/>
                        <a:pt x="287720" y="37597"/>
                      </a:cubicBezTo>
                      <a:lnTo>
                        <a:pt x="287720" y="270096"/>
                      </a:lnTo>
                      <a:lnTo>
                        <a:pt x="297761" y="270096"/>
                      </a:lnTo>
                      <a:lnTo>
                        <a:pt x="350521" y="73192"/>
                      </a:lnTo>
                      <a:cubicBezTo>
                        <a:pt x="355896" y="53135"/>
                        <a:pt x="376511" y="41232"/>
                        <a:pt x="396568" y="46606"/>
                      </a:cubicBezTo>
                      <a:cubicBezTo>
                        <a:pt x="416625" y="51981"/>
                        <a:pt x="428527" y="72596"/>
                        <a:pt x="423153" y="92653"/>
                      </a:cubicBezTo>
                      <a:lnTo>
                        <a:pt x="369482" y="351385"/>
                      </a:lnTo>
                      <a:cubicBezTo>
                        <a:pt x="376886" y="366615"/>
                        <a:pt x="399620" y="363628"/>
                        <a:pt x="408103" y="358224"/>
                      </a:cubicBezTo>
                      <a:lnTo>
                        <a:pt x="483273" y="311225"/>
                      </a:lnTo>
                      <a:cubicBezTo>
                        <a:pt x="505137" y="298602"/>
                        <a:pt x="535078" y="306116"/>
                        <a:pt x="548186" y="328780"/>
                      </a:cubicBezTo>
                      <a:cubicBezTo>
                        <a:pt x="561293" y="351443"/>
                        <a:pt x="544261" y="380246"/>
                        <a:pt x="522398" y="392869"/>
                      </a:cubicBezTo>
                      <a:lnTo>
                        <a:pt x="394046" y="482833"/>
                      </a:lnTo>
                      <a:cubicBezTo>
                        <a:pt x="382423" y="510314"/>
                        <a:pt x="363006" y="533696"/>
                        <a:pt x="338566" y="550207"/>
                      </a:cubicBezTo>
                      <a:lnTo>
                        <a:pt x="312041" y="562958"/>
                      </a:lnTo>
                      <a:lnTo>
                        <a:pt x="324993" y="901578"/>
                      </a:lnTo>
                      <a:lnTo>
                        <a:pt x="732934" y="924534"/>
                      </a:lnTo>
                      <a:lnTo>
                        <a:pt x="725348" y="1083428"/>
                      </a:lnTo>
                      <a:lnTo>
                        <a:pt x="258053" y="1051812"/>
                      </a:lnTo>
                      <a:cubicBezTo>
                        <a:pt x="201791" y="1051812"/>
                        <a:pt x="151297" y="991446"/>
                        <a:pt x="151297" y="939884"/>
                      </a:cubicBezTo>
                      <a:lnTo>
                        <a:pt x="176172" y="563049"/>
                      </a:lnTo>
                      <a:lnTo>
                        <a:pt x="152512" y="550207"/>
                      </a:lnTo>
                      <a:cubicBezTo>
                        <a:pt x="111779" y="522688"/>
                        <a:pt x="84998" y="476085"/>
                        <a:pt x="84998" y="423228"/>
                      </a:cubicBezTo>
                      <a:lnTo>
                        <a:pt x="84998" y="373830"/>
                      </a:lnTo>
                      <a:lnTo>
                        <a:pt x="3846" y="212956"/>
                      </a:lnTo>
                      <a:cubicBezTo>
                        <a:pt x="-113" y="206100"/>
                        <a:pt x="-918" y="198289"/>
                        <a:pt x="981" y="191201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CBD5C527-7089-4968-9DD3-A90CBEDB44F6}"/>
                    </a:ext>
                  </a:extLst>
                </p:cNvPr>
                <p:cNvSpPr/>
                <p:nvPr/>
              </p:nvSpPr>
              <p:spPr>
                <a:xfrm rot="9270533">
                  <a:off x="1876259" y="5291657"/>
                  <a:ext cx="598604" cy="554018"/>
                </a:xfrm>
                <a:custGeom>
                  <a:avLst/>
                  <a:gdLst>
                    <a:gd name="connsiteX0" fmla="*/ 289015 w 510549"/>
                    <a:gd name="connsiteY0" fmla="*/ 544393 h 544393"/>
                    <a:gd name="connsiteX1" fmla="*/ 289015 w 510549"/>
                    <a:gd name="connsiteY1" fmla="*/ 254204 h 544393"/>
                    <a:gd name="connsiteX2" fmla="*/ 0 w 510549"/>
                    <a:gd name="connsiteY2" fmla="*/ 219997 h 544393"/>
                    <a:gd name="connsiteX3" fmla="*/ 26037 w 510549"/>
                    <a:gd name="connsiteY3" fmla="*/ 0 h 544393"/>
                    <a:gd name="connsiteX4" fmla="*/ 405874 w 510549"/>
                    <a:gd name="connsiteY4" fmla="*/ 44954 h 544393"/>
                    <a:gd name="connsiteX5" fmla="*/ 447668 w 510549"/>
                    <a:gd name="connsiteY5" fmla="*/ 58666 h 544393"/>
                    <a:gd name="connsiteX6" fmla="*/ 474130 w 510549"/>
                    <a:gd name="connsiteY6" fmla="*/ 81458 h 544393"/>
                    <a:gd name="connsiteX7" fmla="*/ 478106 w 510549"/>
                    <a:gd name="connsiteY7" fmla="*/ 84139 h 544393"/>
                    <a:gd name="connsiteX8" fmla="*/ 479302 w 510549"/>
                    <a:gd name="connsiteY8" fmla="*/ 85913 h 544393"/>
                    <a:gd name="connsiteX9" fmla="*/ 479842 w 510549"/>
                    <a:gd name="connsiteY9" fmla="*/ 86378 h 544393"/>
                    <a:gd name="connsiteX10" fmla="*/ 480574 w 510549"/>
                    <a:gd name="connsiteY10" fmla="*/ 87799 h 544393"/>
                    <a:gd name="connsiteX11" fmla="*/ 501844 w 510549"/>
                    <a:gd name="connsiteY11" fmla="*/ 119348 h 544393"/>
                    <a:gd name="connsiteX12" fmla="*/ 510549 w 510549"/>
                    <a:gd name="connsiteY12" fmla="*/ 162463 h 544393"/>
                    <a:gd name="connsiteX13" fmla="*/ 510548 w 510549"/>
                    <a:gd name="connsiteY13" fmla="*/ 544393 h 544393"/>
                    <a:gd name="connsiteX0" fmla="*/ 412445 w 633979"/>
                    <a:gd name="connsiteY0" fmla="*/ 544393 h 544393"/>
                    <a:gd name="connsiteX1" fmla="*/ 412445 w 633979"/>
                    <a:gd name="connsiteY1" fmla="*/ 254204 h 544393"/>
                    <a:gd name="connsiteX2" fmla="*/ 123430 w 633979"/>
                    <a:gd name="connsiteY2" fmla="*/ 219997 h 544393"/>
                    <a:gd name="connsiteX3" fmla="*/ 6 w 633979"/>
                    <a:gd name="connsiteY3" fmla="*/ 108860 h 544393"/>
                    <a:gd name="connsiteX4" fmla="*/ 149467 w 633979"/>
                    <a:gd name="connsiteY4" fmla="*/ 0 h 544393"/>
                    <a:gd name="connsiteX5" fmla="*/ 529304 w 633979"/>
                    <a:gd name="connsiteY5" fmla="*/ 44954 h 544393"/>
                    <a:gd name="connsiteX6" fmla="*/ 571098 w 633979"/>
                    <a:gd name="connsiteY6" fmla="*/ 58666 h 544393"/>
                    <a:gd name="connsiteX7" fmla="*/ 597560 w 633979"/>
                    <a:gd name="connsiteY7" fmla="*/ 81458 h 544393"/>
                    <a:gd name="connsiteX8" fmla="*/ 601536 w 633979"/>
                    <a:gd name="connsiteY8" fmla="*/ 84139 h 544393"/>
                    <a:gd name="connsiteX9" fmla="*/ 602732 w 633979"/>
                    <a:gd name="connsiteY9" fmla="*/ 85913 h 544393"/>
                    <a:gd name="connsiteX10" fmla="*/ 603272 w 633979"/>
                    <a:gd name="connsiteY10" fmla="*/ 86378 h 544393"/>
                    <a:gd name="connsiteX11" fmla="*/ 604004 w 633979"/>
                    <a:gd name="connsiteY11" fmla="*/ 87799 h 544393"/>
                    <a:gd name="connsiteX12" fmla="*/ 625274 w 633979"/>
                    <a:gd name="connsiteY12" fmla="*/ 119348 h 544393"/>
                    <a:gd name="connsiteX13" fmla="*/ 633979 w 633979"/>
                    <a:gd name="connsiteY13" fmla="*/ 162463 h 544393"/>
                    <a:gd name="connsiteX14" fmla="*/ 633978 w 633979"/>
                    <a:gd name="connsiteY14" fmla="*/ 544393 h 544393"/>
                    <a:gd name="connsiteX15" fmla="*/ 412445 w 633979"/>
                    <a:gd name="connsiteY15" fmla="*/ 544393 h 544393"/>
                    <a:gd name="connsiteX0" fmla="*/ 0 w 633973"/>
                    <a:gd name="connsiteY0" fmla="*/ 108860 h 544393"/>
                    <a:gd name="connsiteX1" fmla="*/ 149461 w 633973"/>
                    <a:gd name="connsiteY1" fmla="*/ 0 h 544393"/>
                    <a:gd name="connsiteX2" fmla="*/ 529298 w 633973"/>
                    <a:gd name="connsiteY2" fmla="*/ 44954 h 544393"/>
                    <a:gd name="connsiteX3" fmla="*/ 571092 w 633973"/>
                    <a:gd name="connsiteY3" fmla="*/ 58666 h 544393"/>
                    <a:gd name="connsiteX4" fmla="*/ 597554 w 633973"/>
                    <a:gd name="connsiteY4" fmla="*/ 81458 h 544393"/>
                    <a:gd name="connsiteX5" fmla="*/ 601530 w 633973"/>
                    <a:gd name="connsiteY5" fmla="*/ 84139 h 544393"/>
                    <a:gd name="connsiteX6" fmla="*/ 602726 w 633973"/>
                    <a:gd name="connsiteY6" fmla="*/ 85913 h 544393"/>
                    <a:gd name="connsiteX7" fmla="*/ 603266 w 633973"/>
                    <a:gd name="connsiteY7" fmla="*/ 86378 h 544393"/>
                    <a:gd name="connsiteX8" fmla="*/ 603998 w 633973"/>
                    <a:gd name="connsiteY8" fmla="*/ 87799 h 544393"/>
                    <a:gd name="connsiteX9" fmla="*/ 625268 w 633973"/>
                    <a:gd name="connsiteY9" fmla="*/ 119348 h 544393"/>
                    <a:gd name="connsiteX10" fmla="*/ 633973 w 633973"/>
                    <a:gd name="connsiteY10" fmla="*/ 162463 h 544393"/>
                    <a:gd name="connsiteX11" fmla="*/ 633972 w 633973"/>
                    <a:gd name="connsiteY11" fmla="*/ 544393 h 544393"/>
                    <a:gd name="connsiteX12" fmla="*/ 412439 w 633973"/>
                    <a:gd name="connsiteY12" fmla="*/ 544393 h 544393"/>
                    <a:gd name="connsiteX13" fmla="*/ 412439 w 633973"/>
                    <a:gd name="connsiteY13" fmla="*/ 254204 h 544393"/>
                    <a:gd name="connsiteX14" fmla="*/ 123424 w 633973"/>
                    <a:gd name="connsiteY14" fmla="*/ 219997 h 544393"/>
                    <a:gd name="connsiteX15" fmla="*/ 91440 w 633973"/>
                    <a:gd name="connsiteY15" fmla="*/ 200300 h 544393"/>
                    <a:gd name="connsiteX0" fmla="*/ 92032 w 576544"/>
                    <a:gd name="connsiteY0" fmla="*/ 0 h 544393"/>
                    <a:gd name="connsiteX1" fmla="*/ 471869 w 576544"/>
                    <a:gd name="connsiteY1" fmla="*/ 44954 h 544393"/>
                    <a:gd name="connsiteX2" fmla="*/ 513663 w 576544"/>
                    <a:gd name="connsiteY2" fmla="*/ 58666 h 544393"/>
                    <a:gd name="connsiteX3" fmla="*/ 540125 w 576544"/>
                    <a:gd name="connsiteY3" fmla="*/ 81458 h 544393"/>
                    <a:gd name="connsiteX4" fmla="*/ 544101 w 576544"/>
                    <a:gd name="connsiteY4" fmla="*/ 84139 h 544393"/>
                    <a:gd name="connsiteX5" fmla="*/ 545297 w 576544"/>
                    <a:gd name="connsiteY5" fmla="*/ 85913 h 544393"/>
                    <a:gd name="connsiteX6" fmla="*/ 545837 w 576544"/>
                    <a:gd name="connsiteY6" fmla="*/ 86378 h 544393"/>
                    <a:gd name="connsiteX7" fmla="*/ 546569 w 576544"/>
                    <a:gd name="connsiteY7" fmla="*/ 87799 h 544393"/>
                    <a:gd name="connsiteX8" fmla="*/ 567839 w 576544"/>
                    <a:gd name="connsiteY8" fmla="*/ 119348 h 544393"/>
                    <a:gd name="connsiteX9" fmla="*/ 576544 w 576544"/>
                    <a:gd name="connsiteY9" fmla="*/ 162463 h 544393"/>
                    <a:gd name="connsiteX10" fmla="*/ 576543 w 576544"/>
                    <a:gd name="connsiteY10" fmla="*/ 544393 h 544393"/>
                    <a:gd name="connsiteX11" fmla="*/ 355010 w 576544"/>
                    <a:gd name="connsiteY11" fmla="*/ 544393 h 544393"/>
                    <a:gd name="connsiteX12" fmla="*/ 355010 w 576544"/>
                    <a:gd name="connsiteY12" fmla="*/ 254204 h 544393"/>
                    <a:gd name="connsiteX13" fmla="*/ 65995 w 576544"/>
                    <a:gd name="connsiteY13" fmla="*/ 219997 h 544393"/>
                    <a:gd name="connsiteX14" fmla="*/ 34011 w 576544"/>
                    <a:gd name="connsiteY14" fmla="*/ 200300 h 544393"/>
                    <a:gd name="connsiteX0" fmla="*/ 26037 w 510549"/>
                    <a:gd name="connsiteY0" fmla="*/ 0 h 544393"/>
                    <a:gd name="connsiteX1" fmla="*/ 405874 w 510549"/>
                    <a:gd name="connsiteY1" fmla="*/ 44954 h 544393"/>
                    <a:gd name="connsiteX2" fmla="*/ 447668 w 510549"/>
                    <a:gd name="connsiteY2" fmla="*/ 58666 h 544393"/>
                    <a:gd name="connsiteX3" fmla="*/ 474130 w 510549"/>
                    <a:gd name="connsiteY3" fmla="*/ 81458 h 544393"/>
                    <a:gd name="connsiteX4" fmla="*/ 478106 w 510549"/>
                    <a:gd name="connsiteY4" fmla="*/ 84139 h 544393"/>
                    <a:gd name="connsiteX5" fmla="*/ 479302 w 510549"/>
                    <a:gd name="connsiteY5" fmla="*/ 85913 h 544393"/>
                    <a:gd name="connsiteX6" fmla="*/ 479842 w 510549"/>
                    <a:gd name="connsiteY6" fmla="*/ 86378 h 544393"/>
                    <a:gd name="connsiteX7" fmla="*/ 480574 w 510549"/>
                    <a:gd name="connsiteY7" fmla="*/ 87799 h 544393"/>
                    <a:gd name="connsiteX8" fmla="*/ 501844 w 510549"/>
                    <a:gd name="connsiteY8" fmla="*/ 119348 h 544393"/>
                    <a:gd name="connsiteX9" fmla="*/ 510549 w 510549"/>
                    <a:gd name="connsiteY9" fmla="*/ 162463 h 544393"/>
                    <a:gd name="connsiteX10" fmla="*/ 510548 w 510549"/>
                    <a:gd name="connsiteY10" fmla="*/ 544393 h 544393"/>
                    <a:gd name="connsiteX11" fmla="*/ 289015 w 510549"/>
                    <a:gd name="connsiteY11" fmla="*/ 544393 h 544393"/>
                    <a:gd name="connsiteX12" fmla="*/ 289015 w 510549"/>
                    <a:gd name="connsiteY12" fmla="*/ 254204 h 544393"/>
                    <a:gd name="connsiteX13" fmla="*/ 0 w 510549"/>
                    <a:gd name="connsiteY13" fmla="*/ 219997 h 544393"/>
                    <a:gd name="connsiteX0" fmla="*/ 92813 w 577325"/>
                    <a:gd name="connsiteY0" fmla="*/ 0 h 544393"/>
                    <a:gd name="connsiteX1" fmla="*/ 472650 w 577325"/>
                    <a:gd name="connsiteY1" fmla="*/ 44954 h 544393"/>
                    <a:gd name="connsiteX2" fmla="*/ 514444 w 577325"/>
                    <a:gd name="connsiteY2" fmla="*/ 58666 h 544393"/>
                    <a:gd name="connsiteX3" fmla="*/ 540906 w 577325"/>
                    <a:gd name="connsiteY3" fmla="*/ 81458 h 544393"/>
                    <a:gd name="connsiteX4" fmla="*/ 544882 w 577325"/>
                    <a:gd name="connsiteY4" fmla="*/ 84139 h 544393"/>
                    <a:gd name="connsiteX5" fmla="*/ 546078 w 577325"/>
                    <a:gd name="connsiteY5" fmla="*/ 85913 h 544393"/>
                    <a:gd name="connsiteX6" fmla="*/ 546618 w 577325"/>
                    <a:gd name="connsiteY6" fmla="*/ 86378 h 544393"/>
                    <a:gd name="connsiteX7" fmla="*/ 547350 w 577325"/>
                    <a:gd name="connsiteY7" fmla="*/ 87799 h 544393"/>
                    <a:gd name="connsiteX8" fmla="*/ 568620 w 577325"/>
                    <a:gd name="connsiteY8" fmla="*/ 119348 h 544393"/>
                    <a:gd name="connsiteX9" fmla="*/ 577325 w 577325"/>
                    <a:gd name="connsiteY9" fmla="*/ 162463 h 544393"/>
                    <a:gd name="connsiteX10" fmla="*/ 577324 w 577325"/>
                    <a:gd name="connsiteY10" fmla="*/ 544393 h 544393"/>
                    <a:gd name="connsiteX11" fmla="*/ 355791 w 577325"/>
                    <a:gd name="connsiteY11" fmla="*/ 544393 h 544393"/>
                    <a:gd name="connsiteX12" fmla="*/ 355791 w 577325"/>
                    <a:gd name="connsiteY12" fmla="*/ 254204 h 544393"/>
                    <a:gd name="connsiteX13" fmla="*/ 0 w 577325"/>
                    <a:gd name="connsiteY13" fmla="*/ 213867 h 544393"/>
                    <a:gd name="connsiteX0" fmla="*/ 0 w 606569"/>
                    <a:gd name="connsiteY0" fmla="*/ 0 h 559759"/>
                    <a:gd name="connsiteX1" fmla="*/ 501894 w 606569"/>
                    <a:gd name="connsiteY1" fmla="*/ 60320 h 559759"/>
                    <a:gd name="connsiteX2" fmla="*/ 543688 w 606569"/>
                    <a:gd name="connsiteY2" fmla="*/ 74032 h 559759"/>
                    <a:gd name="connsiteX3" fmla="*/ 570150 w 606569"/>
                    <a:gd name="connsiteY3" fmla="*/ 96824 h 559759"/>
                    <a:gd name="connsiteX4" fmla="*/ 574126 w 606569"/>
                    <a:gd name="connsiteY4" fmla="*/ 99505 h 559759"/>
                    <a:gd name="connsiteX5" fmla="*/ 575322 w 606569"/>
                    <a:gd name="connsiteY5" fmla="*/ 101279 h 559759"/>
                    <a:gd name="connsiteX6" fmla="*/ 575862 w 606569"/>
                    <a:gd name="connsiteY6" fmla="*/ 101744 h 559759"/>
                    <a:gd name="connsiteX7" fmla="*/ 576594 w 606569"/>
                    <a:gd name="connsiteY7" fmla="*/ 103165 h 559759"/>
                    <a:gd name="connsiteX8" fmla="*/ 597864 w 606569"/>
                    <a:gd name="connsiteY8" fmla="*/ 134714 h 559759"/>
                    <a:gd name="connsiteX9" fmla="*/ 606569 w 606569"/>
                    <a:gd name="connsiteY9" fmla="*/ 177829 h 559759"/>
                    <a:gd name="connsiteX10" fmla="*/ 606568 w 606569"/>
                    <a:gd name="connsiteY10" fmla="*/ 559759 h 559759"/>
                    <a:gd name="connsiteX11" fmla="*/ 385035 w 606569"/>
                    <a:gd name="connsiteY11" fmla="*/ 559759 h 559759"/>
                    <a:gd name="connsiteX12" fmla="*/ 385035 w 606569"/>
                    <a:gd name="connsiteY12" fmla="*/ 269570 h 559759"/>
                    <a:gd name="connsiteX13" fmla="*/ 29244 w 606569"/>
                    <a:gd name="connsiteY13" fmla="*/ 229233 h 559759"/>
                    <a:gd name="connsiteX0" fmla="*/ 0 w 598604"/>
                    <a:gd name="connsiteY0" fmla="*/ 0 h 554018"/>
                    <a:gd name="connsiteX1" fmla="*/ 493929 w 598604"/>
                    <a:gd name="connsiteY1" fmla="*/ 54579 h 554018"/>
                    <a:gd name="connsiteX2" fmla="*/ 535723 w 598604"/>
                    <a:gd name="connsiteY2" fmla="*/ 68291 h 554018"/>
                    <a:gd name="connsiteX3" fmla="*/ 562185 w 598604"/>
                    <a:gd name="connsiteY3" fmla="*/ 91083 h 554018"/>
                    <a:gd name="connsiteX4" fmla="*/ 566161 w 598604"/>
                    <a:gd name="connsiteY4" fmla="*/ 93764 h 554018"/>
                    <a:gd name="connsiteX5" fmla="*/ 567357 w 598604"/>
                    <a:gd name="connsiteY5" fmla="*/ 95538 h 554018"/>
                    <a:gd name="connsiteX6" fmla="*/ 567897 w 598604"/>
                    <a:gd name="connsiteY6" fmla="*/ 96003 h 554018"/>
                    <a:gd name="connsiteX7" fmla="*/ 568629 w 598604"/>
                    <a:gd name="connsiteY7" fmla="*/ 97424 h 554018"/>
                    <a:gd name="connsiteX8" fmla="*/ 589899 w 598604"/>
                    <a:gd name="connsiteY8" fmla="*/ 128973 h 554018"/>
                    <a:gd name="connsiteX9" fmla="*/ 598604 w 598604"/>
                    <a:gd name="connsiteY9" fmla="*/ 172088 h 554018"/>
                    <a:gd name="connsiteX10" fmla="*/ 598603 w 598604"/>
                    <a:gd name="connsiteY10" fmla="*/ 554018 h 554018"/>
                    <a:gd name="connsiteX11" fmla="*/ 377070 w 598604"/>
                    <a:gd name="connsiteY11" fmla="*/ 554018 h 554018"/>
                    <a:gd name="connsiteX12" fmla="*/ 377070 w 598604"/>
                    <a:gd name="connsiteY12" fmla="*/ 263829 h 554018"/>
                    <a:gd name="connsiteX13" fmla="*/ 21279 w 598604"/>
                    <a:gd name="connsiteY13" fmla="*/ 223492 h 554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98604" h="554018">
                      <a:moveTo>
                        <a:pt x="0" y="0"/>
                      </a:moveTo>
                      <a:lnTo>
                        <a:pt x="493929" y="54579"/>
                      </a:lnTo>
                      <a:cubicBezTo>
                        <a:pt x="509117" y="56377"/>
                        <a:pt x="523221" y="61167"/>
                        <a:pt x="535723" y="68291"/>
                      </a:cubicBezTo>
                      <a:lnTo>
                        <a:pt x="562185" y="91083"/>
                      </a:lnTo>
                      <a:lnTo>
                        <a:pt x="566161" y="93764"/>
                      </a:lnTo>
                      <a:lnTo>
                        <a:pt x="567357" y="95538"/>
                      </a:lnTo>
                      <a:lnTo>
                        <a:pt x="567897" y="96003"/>
                      </a:lnTo>
                      <a:lnTo>
                        <a:pt x="568629" y="97424"/>
                      </a:lnTo>
                      <a:lnTo>
                        <a:pt x="589899" y="128973"/>
                      </a:lnTo>
                      <a:cubicBezTo>
                        <a:pt x="595505" y="142224"/>
                        <a:pt x="598604" y="156794"/>
                        <a:pt x="598604" y="172088"/>
                      </a:cubicBezTo>
                      <a:cubicBezTo>
                        <a:pt x="598604" y="299398"/>
                        <a:pt x="598603" y="426708"/>
                        <a:pt x="598603" y="554018"/>
                      </a:cubicBezTo>
                      <a:lnTo>
                        <a:pt x="377070" y="554018"/>
                      </a:lnTo>
                      <a:lnTo>
                        <a:pt x="377070" y="263829"/>
                      </a:lnTo>
                      <a:lnTo>
                        <a:pt x="21279" y="223492"/>
                      </a:lnTo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87DAC8E7-A993-4E3C-8E4D-1A2CA73C7185}"/>
                  </a:ext>
                </a:extLst>
              </p:cNvPr>
              <p:cNvSpPr/>
              <p:nvPr/>
            </p:nvSpPr>
            <p:spPr>
              <a:xfrm rot="20700000">
                <a:off x="9875998" y="1801782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8FE827D4-74E2-4ADA-88AC-4B56088B3626}"/>
                  </a:ext>
                </a:extLst>
              </p:cNvPr>
              <p:cNvSpPr/>
              <p:nvPr/>
            </p:nvSpPr>
            <p:spPr>
              <a:xfrm rot="11359813">
                <a:off x="10197758" y="875626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EA49A578-BBD4-4534-9D2A-7223AF65B965}"/>
                  </a:ext>
                </a:extLst>
              </p:cNvPr>
              <p:cNvSpPr/>
              <p:nvPr/>
            </p:nvSpPr>
            <p:spPr>
              <a:xfrm rot="1800000">
                <a:off x="10239966" y="1091916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2DD8CD4B-471D-4D94-8911-5DC99379BBD9}"/>
                  </a:ext>
                </a:extLst>
              </p:cNvPr>
              <p:cNvSpPr/>
              <p:nvPr/>
            </p:nvSpPr>
            <p:spPr>
              <a:xfrm rot="1800000">
                <a:off x="10247094" y="1114946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1E789050-4898-43E4-8441-3625039E62A7}"/>
                  </a:ext>
                </a:extLst>
              </p:cNvPr>
              <p:cNvSpPr/>
              <p:nvPr/>
            </p:nvSpPr>
            <p:spPr>
              <a:xfrm rot="11883217">
                <a:off x="10217198" y="541307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44083F6D-86A8-461D-9508-0264CF42D8DE}"/>
                  </a:ext>
                </a:extLst>
              </p:cNvPr>
              <p:cNvSpPr/>
              <p:nvPr/>
            </p:nvSpPr>
            <p:spPr>
              <a:xfrm rot="4060775">
                <a:off x="10112030" y="587561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311F6FA1-C22A-4065-97B2-14CFC4EC3DD7}"/>
                </a:ext>
              </a:extLst>
            </p:cNvPr>
            <p:cNvGrpSpPr/>
            <p:nvPr/>
          </p:nvGrpSpPr>
          <p:grpSpPr>
            <a:xfrm>
              <a:off x="10309701" y="226784"/>
              <a:ext cx="1055136" cy="1753899"/>
              <a:chOff x="-2579880" y="-1017800"/>
              <a:chExt cx="1055136" cy="1753899"/>
            </a:xfrm>
          </p:grpSpPr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5B844B68-3D8E-46A0-8977-B907FBEA6F11}"/>
                  </a:ext>
                </a:extLst>
              </p:cNvPr>
              <p:cNvSpPr/>
              <p:nvPr/>
            </p:nvSpPr>
            <p:spPr bwMode="auto">
              <a:xfrm rot="2700000">
                <a:off x="-1946221" y="-658670"/>
                <a:ext cx="763980" cy="45719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50EABCF3-A587-4318-A434-A9124EBB81E3}"/>
                  </a:ext>
                </a:extLst>
              </p:cNvPr>
              <p:cNvSpPr/>
              <p:nvPr/>
            </p:nvSpPr>
            <p:spPr bwMode="auto">
              <a:xfrm rot="20700000">
                <a:off x="-2579880" y="690380"/>
                <a:ext cx="763980" cy="45719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6573D2EF-B1BC-4258-B37F-C8BE1C03DE78}"/>
                  </a:ext>
                </a:extLst>
              </p:cNvPr>
              <p:cNvSpPr/>
              <p:nvPr/>
            </p:nvSpPr>
            <p:spPr bwMode="auto">
              <a:xfrm rot="20700000">
                <a:off x="-2285760" y="442456"/>
                <a:ext cx="449065" cy="47176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FF39CBBB-5D37-49B5-96FB-4BF8DB1050F2}"/>
                  </a:ext>
                </a:extLst>
              </p:cNvPr>
              <p:cNvSpPr/>
              <p:nvPr/>
            </p:nvSpPr>
            <p:spPr bwMode="auto">
              <a:xfrm rot="1800000">
                <a:off x="-1973809" y="-494846"/>
                <a:ext cx="449065" cy="47176"/>
              </a:xfrm>
              <a:prstGeom prst="rect">
                <a:avLst/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C719011B-CBEB-4C3B-84BA-F38A86A28094}"/>
              </a:ext>
            </a:extLst>
          </p:cNvPr>
          <p:cNvGrpSpPr/>
          <p:nvPr/>
        </p:nvGrpSpPr>
        <p:grpSpPr>
          <a:xfrm>
            <a:off x="878697" y="3849533"/>
            <a:ext cx="2263102" cy="2481446"/>
            <a:chOff x="3784524" y="3881532"/>
            <a:chExt cx="3186725" cy="3494182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2CDB4B02-5037-417A-BE6F-1D95DDEBE79C}"/>
                </a:ext>
              </a:extLst>
            </p:cNvPr>
            <p:cNvGrpSpPr/>
            <p:nvPr/>
          </p:nvGrpSpPr>
          <p:grpSpPr>
            <a:xfrm>
              <a:off x="3784524" y="3881532"/>
              <a:ext cx="3118841" cy="3494182"/>
              <a:chOff x="3784524" y="3881532"/>
              <a:chExt cx="3118841" cy="3494182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ED62FB63-C29B-41F8-87A6-B9C23D0D268F}"/>
                  </a:ext>
                </a:extLst>
              </p:cNvPr>
              <p:cNvGrpSpPr/>
              <p:nvPr/>
            </p:nvGrpSpPr>
            <p:grpSpPr>
              <a:xfrm>
                <a:off x="3784524" y="3881532"/>
                <a:ext cx="3118841" cy="3494182"/>
                <a:chOff x="3784524" y="3881532"/>
                <a:chExt cx="3118841" cy="3494182"/>
              </a:xfrm>
            </p:grpSpPr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6781B59B-0CA3-4C88-8C24-D4F2D15F58B3}"/>
                    </a:ext>
                  </a:extLst>
                </p:cNvPr>
                <p:cNvGrpSpPr/>
                <p:nvPr/>
              </p:nvGrpSpPr>
              <p:grpSpPr>
                <a:xfrm>
                  <a:off x="3784524" y="3881532"/>
                  <a:ext cx="2351081" cy="1891278"/>
                  <a:chOff x="-3652395" y="4119694"/>
                  <a:chExt cx="2351081" cy="1891278"/>
                </a:xfrm>
              </p:grpSpPr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43B89B7A-08C5-4BD3-9315-EA638610A52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-2201065" y="5298780"/>
                    <a:ext cx="899751" cy="712192"/>
                  </a:xfrm>
                  <a:custGeom>
                    <a:avLst/>
                    <a:gdLst>
                      <a:gd name="connsiteX0" fmla="*/ 25316 w 899751"/>
                      <a:gd name="connsiteY0" fmla="*/ 0 h 712192"/>
                      <a:gd name="connsiteX1" fmla="*/ 260630 w 899751"/>
                      <a:gd name="connsiteY1" fmla="*/ 0 h 712192"/>
                      <a:gd name="connsiteX2" fmla="*/ 285946 w 899751"/>
                      <a:gd name="connsiteY2" fmla="*/ 25316 h 712192"/>
                      <a:gd name="connsiteX3" fmla="*/ 285946 w 899751"/>
                      <a:gd name="connsiteY3" fmla="*/ 75947 h 712192"/>
                      <a:gd name="connsiteX4" fmla="*/ 239561 w 899751"/>
                      <a:gd name="connsiteY4" fmla="*/ 145926 h 712192"/>
                      <a:gd name="connsiteX5" fmla="*/ 226597 w 899751"/>
                      <a:gd name="connsiteY5" fmla="*/ 148543 h 712192"/>
                      <a:gd name="connsiteX6" fmla="*/ 331298 w 899751"/>
                      <a:gd name="connsiteY6" fmla="*/ 539292 h 712192"/>
                      <a:gd name="connsiteX7" fmla="*/ 857866 w 899751"/>
                      <a:gd name="connsiteY7" fmla="*/ 398198 h 712192"/>
                      <a:gd name="connsiteX8" fmla="*/ 899751 w 899751"/>
                      <a:gd name="connsiteY8" fmla="*/ 554517 h 712192"/>
                      <a:gd name="connsiteX9" fmla="*/ 325733 w 899751"/>
                      <a:gd name="connsiteY9" fmla="*/ 708324 h 712192"/>
                      <a:gd name="connsiteX10" fmla="*/ 187693 w 899751"/>
                      <a:gd name="connsiteY10" fmla="*/ 628627 h 712192"/>
                      <a:gd name="connsiteX11" fmla="*/ 59039 w 899751"/>
                      <a:gd name="connsiteY11" fmla="*/ 148480 h 712192"/>
                      <a:gd name="connsiteX12" fmla="*/ 46385 w 899751"/>
                      <a:gd name="connsiteY12" fmla="*/ 145926 h 712192"/>
                      <a:gd name="connsiteX13" fmla="*/ 0 w 899751"/>
                      <a:gd name="connsiteY13" fmla="*/ 75947 h 712192"/>
                      <a:gd name="connsiteX14" fmla="*/ 0 w 899751"/>
                      <a:gd name="connsiteY14" fmla="*/ 25316 h 712192"/>
                      <a:gd name="connsiteX15" fmla="*/ 25316 w 899751"/>
                      <a:gd name="connsiteY15" fmla="*/ 0 h 712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99751" h="712192">
                        <a:moveTo>
                          <a:pt x="25316" y="0"/>
                        </a:moveTo>
                        <a:lnTo>
                          <a:pt x="260630" y="0"/>
                        </a:lnTo>
                        <a:cubicBezTo>
                          <a:pt x="274612" y="0"/>
                          <a:pt x="285946" y="11334"/>
                          <a:pt x="285946" y="25316"/>
                        </a:cubicBezTo>
                        <a:lnTo>
                          <a:pt x="285946" y="75947"/>
                        </a:lnTo>
                        <a:cubicBezTo>
                          <a:pt x="285946" y="107405"/>
                          <a:pt x="266820" y="134396"/>
                          <a:pt x="239561" y="145926"/>
                        </a:cubicBezTo>
                        <a:lnTo>
                          <a:pt x="226597" y="148543"/>
                        </a:lnTo>
                        <a:lnTo>
                          <a:pt x="331298" y="539292"/>
                        </a:lnTo>
                        <a:lnTo>
                          <a:pt x="857866" y="398198"/>
                        </a:lnTo>
                        <a:lnTo>
                          <a:pt x="899751" y="554517"/>
                        </a:lnTo>
                        <a:lnTo>
                          <a:pt x="325733" y="708324"/>
                        </a:lnTo>
                        <a:cubicBezTo>
                          <a:pt x="265607" y="724435"/>
                          <a:pt x="203804" y="688753"/>
                          <a:pt x="187693" y="628627"/>
                        </a:cubicBezTo>
                        <a:lnTo>
                          <a:pt x="59039" y="148480"/>
                        </a:lnTo>
                        <a:lnTo>
                          <a:pt x="46385" y="145926"/>
                        </a:lnTo>
                        <a:cubicBezTo>
                          <a:pt x="19126" y="134396"/>
                          <a:pt x="0" y="107405"/>
                          <a:pt x="0" y="75947"/>
                        </a:cubicBezTo>
                        <a:lnTo>
                          <a:pt x="0" y="25316"/>
                        </a:lnTo>
                        <a:cubicBezTo>
                          <a:pt x="0" y="11334"/>
                          <a:pt x="11334" y="0"/>
                          <a:pt x="25316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92CF5109-66BA-48B3-BEBE-8C7218CFC273}"/>
                      </a:ext>
                    </a:extLst>
                  </p:cNvPr>
                  <p:cNvGrpSpPr/>
                  <p:nvPr/>
                </p:nvGrpSpPr>
                <p:grpSpPr>
                  <a:xfrm>
                    <a:off x="-3652395" y="4119694"/>
                    <a:ext cx="1973302" cy="1405396"/>
                    <a:chOff x="-5329510" y="5172949"/>
                    <a:chExt cx="1973302" cy="1405396"/>
                  </a:xfrm>
                </p:grpSpPr>
                <p:sp>
                  <p:nvSpPr>
                    <p:cNvPr id="123" name="フリーフォーム: 図形 122">
                      <a:extLst>
                        <a:ext uri="{FF2B5EF4-FFF2-40B4-BE49-F238E27FC236}">
                          <a16:creationId xmlns:a16="http://schemas.microsoft.com/office/drawing/2014/main" id="{74CD5E64-F3FD-4B42-87A7-85081559214A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-4390050" y="5544503"/>
                      <a:ext cx="807179" cy="1260505"/>
                    </a:xfrm>
                    <a:custGeom>
                      <a:avLst/>
                      <a:gdLst>
                        <a:gd name="connsiteX0" fmla="*/ 0 w 1170130"/>
                        <a:gd name="connsiteY0" fmla="*/ 2205436 h 2205436"/>
                        <a:gd name="connsiteX1" fmla="*/ 472553 w 1170130"/>
                        <a:gd name="connsiteY1" fmla="*/ 751427 h 2205436"/>
                        <a:gd name="connsiteX2" fmla="*/ 472553 w 1170130"/>
                        <a:gd name="connsiteY2" fmla="*/ 366208 h 2205436"/>
                        <a:gd name="connsiteX3" fmla="*/ 474000 w 1170130"/>
                        <a:gd name="connsiteY3" fmla="*/ 366208 h 2205436"/>
                        <a:gd name="connsiteX4" fmla="*/ 312540 w 1170130"/>
                        <a:gd name="connsiteY4" fmla="*/ 0 h 2205436"/>
                        <a:gd name="connsiteX5" fmla="*/ 857590 w 1170130"/>
                        <a:gd name="connsiteY5" fmla="*/ 0 h 2205436"/>
                        <a:gd name="connsiteX6" fmla="*/ 696130 w 1170130"/>
                        <a:gd name="connsiteY6" fmla="*/ 366208 h 2205436"/>
                        <a:gd name="connsiteX7" fmla="*/ 697578 w 1170130"/>
                        <a:gd name="connsiteY7" fmla="*/ 366208 h 2205436"/>
                        <a:gd name="connsiteX8" fmla="*/ 697578 w 1170130"/>
                        <a:gd name="connsiteY8" fmla="*/ 751430 h 2205436"/>
                        <a:gd name="connsiteX9" fmla="*/ 1170130 w 1170130"/>
                        <a:gd name="connsiteY9" fmla="*/ 2205436 h 2205436"/>
                        <a:gd name="connsiteX0" fmla="*/ 0 w 1170130"/>
                        <a:gd name="connsiteY0" fmla="*/ 2205436 h 2205436"/>
                        <a:gd name="connsiteX1" fmla="*/ 472553 w 1170130"/>
                        <a:gd name="connsiteY1" fmla="*/ 751427 h 2205436"/>
                        <a:gd name="connsiteX2" fmla="*/ 472553 w 1170130"/>
                        <a:gd name="connsiteY2" fmla="*/ 366208 h 2205436"/>
                        <a:gd name="connsiteX3" fmla="*/ 474000 w 1170130"/>
                        <a:gd name="connsiteY3" fmla="*/ 366208 h 2205436"/>
                        <a:gd name="connsiteX4" fmla="*/ 406393 w 1170130"/>
                        <a:gd name="connsiteY4" fmla="*/ 153675 h 2205436"/>
                        <a:gd name="connsiteX5" fmla="*/ 857590 w 1170130"/>
                        <a:gd name="connsiteY5" fmla="*/ 0 h 2205436"/>
                        <a:gd name="connsiteX6" fmla="*/ 696130 w 1170130"/>
                        <a:gd name="connsiteY6" fmla="*/ 366208 h 2205436"/>
                        <a:gd name="connsiteX7" fmla="*/ 697578 w 1170130"/>
                        <a:gd name="connsiteY7" fmla="*/ 366208 h 2205436"/>
                        <a:gd name="connsiteX8" fmla="*/ 697578 w 1170130"/>
                        <a:gd name="connsiteY8" fmla="*/ 751430 h 2205436"/>
                        <a:gd name="connsiteX9" fmla="*/ 1170130 w 1170130"/>
                        <a:gd name="connsiteY9" fmla="*/ 2205436 h 2205436"/>
                        <a:gd name="connsiteX10" fmla="*/ 0 w 1170130"/>
                        <a:gd name="connsiteY10" fmla="*/ 2205436 h 2205436"/>
                        <a:gd name="connsiteX0" fmla="*/ 0 w 1170130"/>
                        <a:gd name="connsiteY0" fmla="*/ 2051760 h 2051760"/>
                        <a:gd name="connsiteX1" fmla="*/ 472553 w 1170130"/>
                        <a:gd name="connsiteY1" fmla="*/ 597751 h 2051760"/>
                        <a:gd name="connsiteX2" fmla="*/ 472553 w 1170130"/>
                        <a:gd name="connsiteY2" fmla="*/ 212532 h 2051760"/>
                        <a:gd name="connsiteX3" fmla="*/ 474000 w 1170130"/>
                        <a:gd name="connsiteY3" fmla="*/ 212532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97578 w 1170130"/>
                        <a:gd name="connsiteY7" fmla="*/ 212532 h 2051760"/>
                        <a:gd name="connsiteX8" fmla="*/ 697578 w 1170130"/>
                        <a:gd name="connsiteY8" fmla="*/ 597754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74000 w 1170130"/>
                        <a:gd name="connsiteY3" fmla="*/ 212534 h 2051762"/>
                        <a:gd name="connsiteX4" fmla="*/ 406393 w 1170130"/>
                        <a:gd name="connsiteY4" fmla="*/ 1 h 2051762"/>
                        <a:gd name="connsiteX5" fmla="*/ 767334 w 1170130"/>
                        <a:gd name="connsiteY5" fmla="*/ 7240 h 2051762"/>
                        <a:gd name="connsiteX6" fmla="*/ 696130 w 1170130"/>
                        <a:gd name="connsiteY6" fmla="*/ 212534 h 2051762"/>
                        <a:gd name="connsiteX7" fmla="*/ 697578 w 1170130"/>
                        <a:gd name="connsiteY7" fmla="*/ 212534 h 2051762"/>
                        <a:gd name="connsiteX8" fmla="*/ 697578 w 1170130"/>
                        <a:gd name="connsiteY8" fmla="*/ 597756 h 2051762"/>
                        <a:gd name="connsiteX9" fmla="*/ 1170130 w 1170130"/>
                        <a:gd name="connsiteY9" fmla="*/ 2051762 h 2051762"/>
                        <a:gd name="connsiteX10" fmla="*/ 0 w 1170130"/>
                        <a:gd name="connsiteY10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72553 w 1170130"/>
                        <a:gd name="connsiteY2" fmla="*/ 212532 h 2051760"/>
                        <a:gd name="connsiteX3" fmla="*/ 474000 w 1170130"/>
                        <a:gd name="connsiteY3" fmla="*/ 212532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97578 w 1170130"/>
                        <a:gd name="connsiteY7" fmla="*/ 212532 h 2051760"/>
                        <a:gd name="connsiteX8" fmla="*/ 656056 w 1170130"/>
                        <a:gd name="connsiteY8" fmla="*/ 583495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74000 w 1170130"/>
                        <a:gd name="connsiteY3" fmla="*/ 212534 h 2051762"/>
                        <a:gd name="connsiteX4" fmla="*/ 406393 w 1170130"/>
                        <a:gd name="connsiteY4" fmla="*/ 1 h 2051762"/>
                        <a:gd name="connsiteX5" fmla="*/ 767334 w 1170130"/>
                        <a:gd name="connsiteY5" fmla="*/ 7240 h 2051762"/>
                        <a:gd name="connsiteX6" fmla="*/ 696130 w 1170130"/>
                        <a:gd name="connsiteY6" fmla="*/ 212534 h 2051762"/>
                        <a:gd name="connsiteX7" fmla="*/ 658435 w 1170130"/>
                        <a:gd name="connsiteY7" fmla="*/ 208260 h 2051762"/>
                        <a:gd name="connsiteX8" fmla="*/ 656056 w 1170130"/>
                        <a:gd name="connsiteY8" fmla="*/ 583497 h 2051762"/>
                        <a:gd name="connsiteX9" fmla="*/ 1170130 w 1170130"/>
                        <a:gd name="connsiteY9" fmla="*/ 2051762 h 2051762"/>
                        <a:gd name="connsiteX10" fmla="*/ 0 w 1170130"/>
                        <a:gd name="connsiteY10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72553 w 1170130"/>
                        <a:gd name="connsiteY2" fmla="*/ 212532 h 2051760"/>
                        <a:gd name="connsiteX3" fmla="*/ 510758 w 1170130"/>
                        <a:gd name="connsiteY3" fmla="*/ 206824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58435 w 1170130"/>
                        <a:gd name="connsiteY7" fmla="*/ 208258 h 2051760"/>
                        <a:gd name="connsiteX8" fmla="*/ 656056 w 1170130"/>
                        <a:gd name="connsiteY8" fmla="*/ 583495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06393 w 1170130"/>
                        <a:gd name="connsiteY3" fmla="*/ 1 h 2051762"/>
                        <a:gd name="connsiteX4" fmla="*/ 767334 w 1170130"/>
                        <a:gd name="connsiteY4" fmla="*/ 7240 h 2051762"/>
                        <a:gd name="connsiteX5" fmla="*/ 696130 w 1170130"/>
                        <a:gd name="connsiteY5" fmla="*/ 212534 h 2051762"/>
                        <a:gd name="connsiteX6" fmla="*/ 658435 w 1170130"/>
                        <a:gd name="connsiteY6" fmla="*/ 208260 h 2051762"/>
                        <a:gd name="connsiteX7" fmla="*/ 656056 w 1170130"/>
                        <a:gd name="connsiteY7" fmla="*/ 583497 h 2051762"/>
                        <a:gd name="connsiteX8" fmla="*/ 1170130 w 1170130"/>
                        <a:gd name="connsiteY8" fmla="*/ 2051762 h 2051762"/>
                        <a:gd name="connsiteX9" fmla="*/ 0 w 1170130"/>
                        <a:gd name="connsiteY9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85889 w 1170130"/>
                        <a:gd name="connsiteY2" fmla="*/ 208518 h 2051760"/>
                        <a:gd name="connsiteX3" fmla="*/ 406393 w 1170130"/>
                        <a:gd name="connsiteY3" fmla="*/ -1 h 2051760"/>
                        <a:gd name="connsiteX4" fmla="*/ 767334 w 1170130"/>
                        <a:gd name="connsiteY4" fmla="*/ 7238 h 2051760"/>
                        <a:gd name="connsiteX5" fmla="*/ 696130 w 1170130"/>
                        <a:gd name="connsiteY5" fmla="*/ 212532 h 2051760"/>
                        <a:gd name="connsiteX6" fmla="*/ 658435 w 1170130"/>
                        <a:gd name="connsiteY6" fmla="*/ 208258 h 2051760"/>
                        <a:gd name="connsiteX7" fmla="*/ 656056 w 1170130"/>
                        <a:gd name="connsiteY7" fmla="*/ 583495 h 2051760"/>
                        <a:gd name="connsiteX8" fmla="*/ 1170130 w 1170130"/>
                        <a:gd name="connsiteY8" fmla="*/ 2051760 h 2051760"/>
                        <a:gd name="connsiteX9" fmla="*/ 0 w 1170130"/>
                        <a:gd name="connsiteY9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85889 w 1170130"/>
                        <a:gd name="connsiteY2" fmla="*/ 208520 h 2051762"/>
                        <a:gd name="connsiteX3" fmla="*/ 406393 w 1170130"/>
                        <a:gd name="connsiteY3" fmla="*/ 1 h 2051762"/>
                        <a:gd name="connsiteX4" fmla="*/ 767334 w 1170130"/>
                        <a:gd name="connsiteY4" fmla="*/ 7240 h 2051762"/>
                        <a:gd name="connsiteX5" fmla="*/ 696130 w 1170130"/>
                        <a:gd name="connsiteY5" fmla="*/ 212534 h 2051762"/>
                        <a:gd name="connsiteX6" fmla="*/ 656056 w 1170130"/>
                        <a:gd name="connsiteY6" fmla="*/ 583497 h 2051762"/>
                        <a:gd name="connsiteX7" fmla="*/ 1170130 w 1170130"/>
                        <a:gd name="connsiteY7" fmla="*/ 2051762 h 2051762"/>
                        <a:gd name="connsiteX8" fmla="*/ 0 w 1170130"/>
                        <a:gd name="connsiteY8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85889 w 1170130"/>
                        <a:gd name="connsiteY2" fmla="*/ 208518 h 2051760"/>
                        <a:gd name="connsiteX3" fmla="*/ 406393 w 1170130"/>
                        <a:gd name="connsiteY3" fmla="*/ -1 h 2051760"/>
                        <a:gd name="connsiteX4" fmla="*/ 767334 w 1170130"/>
                        <a:gd name="connsiteY4" fmla="*/ 7238 h 2051760"/>
                        <a:gd name="connsiteX5" fmla="*/ 656116 w 1170130"/>
                        <a:gd name="connsiteY5" fmla="*/ 224571 h 2051760"/>
                        <a:gd name="connsiteX6" fmla="*/ 656056 w 1170130"/>
                        <a:gd name="connsiteY6" fmla="*/ 583495 h 2051760"/>
                        <a:gd name="connsiteX7" fmla="*/ 1170130 w 1170130"/>
                        <a:gd name="connsiteY7" fmla="*/ 2051760 h 2051760"/>
                        <a:gd name="connsiteX8" fmla="*/ 0 w 1170130"/>
                        <a:gd name="connsiteY8" fmla="*/ 2051760 h 2051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70130" h="2051760">
                          <a:moveTo>
                            <a:pt x="0" y="2051760"/>
                          </a:moveTo>
                          <a:lnTo>
                            <a:pt x="499227" y="589725"/>
                          </a:lnTo>
                          <a:lnTo>
                            <a:pt x="485889" y="208518"/>
                          </a:lnTo>
                          <a:lnTo>
                            <a:pt x="406393" y="-1"/>
                          </a:lnTo>
                          <a:lnTo>
                            <a:pt x="767334" y="7238"/>
                          </a:lnTo>
                          <a:lnTo>
                            <a:pt x="656116" y="224571"/>
                          </a:lnTo>
                          <a:cubicBezTo>
                            <a:pt x="656096" y="344212"/>
                            <a:pt x="656076" y="463854"/>
                            <a:pt x="656056" y="583495"/>
                          </a:cubicBezTo>
                          <a:lnTo>
                            <a:pt x="1170130" y="2051760"/>
                          </a:lnTo>
                          <a:lnTo>
                            <a:pt x="0" y="205176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grpSp>
                  <p:nvGrpSpPr>
                    <p:cNvPr id="124" name="グループ化 123">
                      <a:extLst>
                        <a:ext uri="{FF2B5EF4-FFF2-40B4-BE49-F238E27FC236}">
                          <a16:creationId xmlns:a16="http://schemas.microsoft.com/office/drawing/2014/main" id="{AEB775B2-BB09-44C9-99F9-BA605FC03C88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-3763599" y="6128134"/>
                      <a:ext cx="304892" cy="155728"/>
                      <a:chOff x="3610430" y="2438891"/>
                      <a:chExt cx="352460" cy="180025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131" name="四角形: 角を丸くする 130">
                        <a:extLst>
                          <a:ext uri="{FF2B5EF4-FFF2-40B4-BE49-F238E27FC236}">
                            <a16:creationId xmlns:a16="http://schemas.microsoft.com/office/drawing/2014/main" id="{51BC190F-D8B6-4CCA-A7AC-737D7F18798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872880" y="2438891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32" name="四角形: 角を丸くする 131">
                        <a:extLst>
                          <a:ext uri="{FF2B5EF4-FFF2-40B4-BE49-F238E27FC236}">
                            <a16:creationId xmlns:a16="http://schemas.microsoft.com/office/drawing/2014/main" id="{4B5D7A45-83D0-4B5E-8647-6CD85B226C6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782392" y="2438893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33" name="四角形: 角を丸くする 132">
                        <a:extLst>
                          <a:ext uri="{FF2B5EF4-FFF2-40B4-BE49-F238E27FC236}">
                            <a16:creationId xmlns:a16="http://schemas.microsoft.com/office/drawing/2014/main" id="{744F6517-8F5F-4D88-9AC2-074D42DA2E5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691905" y="2438895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34" name="四角形: 角を丸くする 133">
                        <a:extLst>
                          <a:ext uri="{FF2B5EF4-FFF2-40B4-BE49-F238E27FC236}">
                            <a16:creationId xmlns:a16="http://schemas.microsoft.com/office/drawing/2014/main" id="{AED165C1-C5A4-4C1A-B85D-938EE499017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610430" y="2438891"/>
                        <a:ext cx="78616" cy="15701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</p:grpSp>
                <p:sp>
                  <p:nvSpPr>
                    <p:cNvPr id="125" name="四角形: 角を丸くする 124">
                      <a:extLst>
                        <a:ext uri="{FF2B5EF4-FFF2-40B4-BE49-F238E27FC236}">
                          <a16:creationId xmlns:a16="http://schemas.microsoft.com/office/drawing/2014/main" id="{6EF369BB-4D66-4A5D-BAFB-D0D838123878}"/>
                        </a:ext>
                      </a:extLst>
                    </p:cNvPr>
                    <p:cNvSpPr/>
                    <p:nvPr/>
                  </p:nvSpPr>
                  <p:spPr bwMode="auto">
                    <a:xfrm rot="20308572">
                      <a:off x="-3584831" y="6242346"/>
                      <a:ext cx="95978" cy="1889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grpSp>
                  <p:nvGrpSpPr>
                    <p:cNvPr id="126" name="グループ化 125">
                      <a:extLst>
                        <a:ext uri="{FF2B5EF4-FFF2-40B4-BE49-F238E27FC236}">
                          <a16:creationId xmlns:a16="http://schemas.microsoft.com/office/drawing/2014/main" id="{562F52DD-EB18-4240-9217-41672FF883C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5329510" y="5172949"/>
                      <a:ext cx="593777" cy="1225999"/>
                      <a:chOff x="622960" y="3864145"/>
                      <a:chExt cx="763980" cy="1577423"/>
                    </a:xfrm>
                  </p:grpSpPr>
                  <p:sp>
                    <p:nvSpPr>
                      <p:cNvPr id="127" name="正方形/長方形 126">
                        <a:extLst>
                          <a:ext uri="{FF2B5EF4-FFF2-40B4-BE49-F238E27FC236}">
                            <a16:creationId xmlns:a16="http://schemas.microsoft.com/office/drawing/2014/main" id="{C5472F36-CA2A-45E4-922C-CE88D66CB8E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700000">
                        <a:off x="913473" y="4223275"/>
                        <a:ext cx="763980" cy="4572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28" name="正方形/長方形 127">
                        <a:extLst>
                          <a:ext uri="{FF2B5EF4-FFF2-40B4-BE49-F238E27FC236}">
                            <a16:creationId xmlns:a16="http://schemas.microsoft.com/office/drawing/2014/main" id="{CA387478-AC82-4261-9C40-C7ADBCD21D5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622960" y="5395849"/>
                        <a:ext cx="763980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29" name="正方形/長方形 128">
                        <a:extLst>
                          <a:ext uri="{FF2B5EF4-FFF2-40B4-BE49-F238E27FC236}">
                            <a16:creationId xmlns:a16="http://schemas.microsoft.com/office/drawing/2014/main" id="{34FE6CA5-9111-4373-8988-EF35DB69CF5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858256" y="5177338"/>
                        <a:ext cx="449065" cy="4717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30" name="正方形/長方形 129">
                        <a:extLst>
                          <a:ext uri="{FF2B5EF4-FFF2-40B4-BE49-F238E27FC236}">
                            <a16:creationId xmlns:a16="http://schemas.microsoft.com/office/drawing/2014/main" id="{6DB79F6B-A51B-4701-B4A1-12D68EB35A5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885884" y="4387098"/>
                        <a:ext cx="449065" cy="4717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</p:grpSp>
              </p:grpSp>
            </p:grpSp>
            <p:sp>
              <p:nvSpPr>
                <p:cNvPr id="104" name="四角形: 上の 2 つの角を丸める 36">
                  <a:extLst>
                    <a:ext uri="{FF2B5EF4-FFF2-40B4-BE49-F238E27FC236}">
                      <a16:creationId xmlns:a16="http://schemas.microsoft.com/office/drawing/2014/main" id="{F79CA381-C1DC-4F58-9E53-6B682A50E416}"/>
                    </a:ext>
                  </a:extLst>
                </p:cNvPr>
                <p:cNvSpPr/>
                <p:nvPr/>
              </p:nvSpPr>
              <p:spPr>
                <a:xfrm rot="5400000">
                  <a:off x="5765619" y="5459717"/>
                  <a:ext cx="236208" cy="368458"/>
                </a:xfrm>
                <a:custGeom>
                  <a:avLst/>
                  <a:gdLst>
                    <a:gd name="connsiteX0" fmla="*/ 118104 w 236207"/>
                    <a:gd name="connsiteY0" fmla="*/ 0 h 486562"/>
                    <a:gd name="connsiteX1" fmla="*/ 118104 w 236207"/>
                    <a:gd name="connsiteY1" fmla="*/ 0 h 486562"/>
                    <a:gd name="connsiteX2" fmla="*/ 236208 w 236207"/>
                    <a:gd name="connsiteY2" fmla="*/ 118104 h 486562"/>
                    <a:gd name="connsiteX3" fmla="*/ 236207 w 236207"/>
                    <a:gd name="connsiteY3" fmla="*/ 486562 h 486562"/>
                    <a:gd name="connsiteX4" fmla="*/ 236207 w 236207"/>
                    <a:gd name="connsiteY4" fmla="*/ 486562 h 486562"/>
                    <a:gd name="connsiteX5" fmla="*/ 0 w 236207"/>
                    <a:gd name="connsiteY5" fmla="*/ 486562 h 486562"/>
                    <a:gd name="connsiteX6" fmla="*/ 0 w 236207"/>
                    <a:gd name="connsiteY6" fmla="*/ 486562 h 486562"/>
                    <a:gd name="connsiteX7" fmla="*/ 0 w 236207"/>
                    <a:gd name="connsiteY7" fmla="*/ 118104 h 486562"/>
                    <a:gd name="connsiteX8" fmla="*/ 118104 w 236207"/>
                    <a:gd name="connsiteY8" fmla="*/ 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8" fmla="*/ 209544 w 236208"/>
                    <a:gd name="connsiteY8" fmla="*/ 91440 h 486562"/>
                    <a:gd name="connsiteX0" fmla="*/ 118104 w 236208"/>
                    <a:gd name="connsiteY0" fmla="*/ 0 h 486562"/>
                    <a:gd name="connsiteX1" fmla="*/ 118104 w 236208"/>
                    <a:gd name="connsiteY1" fmla="*/ 0 h 486562"/>
                    <a:gd name="connsiteX2" fmla="*/ 236208 w 236208"/>
                    <a:gd name="connsiteY2" fmla="*/ 118104 h 486562"/>
                    <a:gd name="connsiteX3" fmla="*/ 236207 w 236208"/>
                    <a:gd name="connsiteY3" fmla="*/ 486562 h 486562"/>
                    <a:gd name="connsiteX4" fmla="*/ 236207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486562 h 486562"/>
                    <a:gd name="connsiteX7" fmla="*/ 0 w 236208"/>
                    <a:gd name="connsiteY7" fmla="*/ 118104 h 486562"/>
                    <a:gd name="connsiteX0" fmla="*/ 118104 w 236208"/>
                    <a:gd name="connsiteY0" fmla="*/ 0 h 486562"/>
                    <a:gd name="connsiteX1" fmla="*/ 236208 w 236208"/>
                    <a:gd name="connsiteY1" fmla="*/ 118104 h 486562"/>
                    <a:gd name="connsiteX2" fmla="*/ 236207 w 236208"/>
                    <a:gd name="connsiteY2" fmla="*/ 486562 h 486562"/>
                    <a:gd name="connsiteX3" fmla="*/ 236207 w 236208"/>
                    <a:gd name="connsiteY3" fmla="*/ 486562 h 486562"/>
                    <a:gd name="connsiteX4" fmla="*/ 0 w 236208"/>
                    <a:gd name="connsiteY4" fmla="*/ 486562 h 486562"/>
                    <a:gd name="connsiteX5" fmla="*/ 0 w 236208"/>
                    <a:gd name="connsiteY5" fmla="*/ 486562 h 486562"/>
                    <a:gd name="connsiteX6" fmla="*/ 0 w 236208"/>
                    <a:gd name="connsiteY6" fmla="*/ 118104 h 486562"/>
                    <a:gd name="connsiteX0" fmla="*/ 236208 w 236208"/>
                    <a:gd name="connsiteY0" fmla="*/ 0 h 368458"/>
                    <a:gd name="connsiteX1" fmla="*/ 236207 w 236208"/>
                    <a:gd name="connsiteY1" fmla="*/ 368458 h 368458"/>
                    <a:gd name="connsiteX2" fmla="*/ 236207 w 236208"/>
                    <a:gd name="connsiteY2" fmla="*/ 368458 h 368458"/>
                    <a:gd name="connsiteX3" fmla="*/ 0 w 236208"/>
                    <a:gd name="connsiteY3" fmla="*/ 368458 h 368458"/>
                    <a:gd name="connsiteX4" fmla="*/ 0 w 236208"/>
                    <a:gd name="connsiteY4" fmla="*/ 368458 h 368458"/>
                    <a:gd name="connsiteX5" fmla="*/ 0 w 236208"/>
                    <a:gd name="connsiteY5" fmla="*/ 0 h 368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368458">
                      <a:moveTo>
                        <a:pt x="236208" y="0"/>
                      </a:moveTo>
                      <a:cubicBezTo>
                        <a:pt x="236208" y="122819"/>
                        <a:pt x="236207" y="245639"/>
                        <a:pt x="236207" y="368458"/>
                      </a:cubicBezTo>
                      <a:lnTo>
                        <a:pt x="236207" y="368458"/>
                      </a:lnTo>
                      <a:lnTo>
                        <a:pt x="0" y="368458"/>
                      </a:lnTo>
                      <a:lnTo>
                        <a:pt x="0" y="36845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台形 104">
                  <a:extLst>
                    <a:ext uri="{FF2B5EF4-FFF2-40B4-BE49-F238E27FC236}">
                      <a16:creationId xmlns:a16="http://schemas.microsoft.com/office/drawing/2014/main" id="{311A764B-E938-4DB3-8CC3-9D4ED0599720}"/>
                    </a:ext>
                  </a:extLst>
                </p:cNvPr>
                <p:cNvSpPr/>
                <p:nvPr/>
              </p:nvSpPr>
              <p:spPr>
                <a:xfrm rot="10800000">
                  <a:off x="6069198" y="6663726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8801A90-40A2-4343-B1C7-FFFCFDF5EBBE}"/>
                    </a:ext>
                  </a:extLst>
                </p:cNvPr>
                <p:cNvSpPr/>
                <p:nvPr/>
              </p:nvSpPr>
              <p:spPr>
                <a:xfrm>
                  <a:off x="5909864" y="7163667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台形 106">
                  <a:extLst>
                    <a:ext uri="{FF2B5EF4-FFF2-40B4-BE49-F238E27FC236}">
                      <a16:creationId xmlns:a16="http://schemas.microsoft.com/office/drawing/2014/main" id="{425FA80B-9F36-46BD-8D16-7B51E832E6BA}"/>
                    </a:ext>
                  </a:extLst>
                </p:cNvPr>
                <p:cNvSpPr/>
                <p:nvPr/>
              </p:nvSpPr>
              <p:spPr>
                <a:xfrm rot="10800000">
                  <a:off x="6137892" y="6703485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D82161C2-DD84-4F7C-8398-5740C7116504}"/>
                    </a:ext>
                  </a:extLst>
                </p:cNvPr>
                <p:cNvSpPr/>
                <p:nvPr/>
              </p:nvSpPr>
              <p:spPr>
                <a:xfrm>
                  <a:off x="5978559" y="7203425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台形 108">
                  <a:extLst>
                    <a:ext uri="{FF2B5EF4-FFF2-40B4-BE49-F238E27FC236}">
                      <a16:creationId xmlns:a16="http://schemas.microsoft.com/office/drawing/2014/main" id="{BAD56836-2A03-4D4C-B78C-80A173644943}"/>
                    </a:ext>
                  </a:extLst>
                </p:cNvPr>
                <p:cNvSpPr/>
                <p:nvPr/>
              </p:nvSpPr>
              <p:spPr>
                <a:xfrm>
                  <a:off x="6112200" y="5262105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台形 109">
                  <a:extLst>
                    <a:ext uri="{FF2B5EF4-FFF2-40B4-BE49-F238E27FC236}">
                      <a16:creationId xmlns:a16="http://schemas.microsoft.com/office/drawing/2014/main" id="{84487AE1-A97B-4706-96FC-B8898CFBBB8D}"/>
                    </a:ext>
                  </a:extLst>
                </p:cNvPr>
                <p:cNvSpPr/>
                <p:nvPr/>
              </p:nvSpPr>
              <p:spPr>
                <a:xfrm>
                  <a:off x="5908998" y="6279549"/>
                  <a:ext cx="619546" cy="577849"/>
                </a:xfrm>
                <a:prstGeom prst="trapezoid">
                  <a:avLst>
                    <a:gd name="adj" fmla="val 12858"/>
                  </a:avLst>
                </a:prstGeom>
                <a:solidFill>
                  <a:srgbClr val="FF33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四角形: 上の 2 つの角を丸める 110">
                  <a:extLst>
                    <a:ext uri="{FF2B5EF4-FFF2-40B4-BE49-F238E27FC236}">
                      <a16:creationId xmlns:a16="http://schemas.microsoft.com/office/drawing/2014/main" id="{A489FFE2-7EE5-460D-8D3F-83DEFCAC4E9D}"/>
                    </a:ext>
                  </a:extLst>
                </p:cNvPr>
                <p:cNvSpPr/>
                <p:nvPr/>
              </p:nvSpPr>
              <p:spPr>
                <a:xfrm>
                  <a:off x="5959800" y="5483119"/>
                  <a:ext cx="517944" cy="840881"/>
                </a:xfrm>
                <a:prstGeom prst="round2SameRect">
                  <a:avLst>
                    <a:gd name="adj1" fmla="val 44114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">
                  <a:extLst>
                    <a:ext uri="{FF2B5EF4-FFF2-40B4-BE49-F238E27FC236}">
                      <a16:creationId xmlns:a16="http://schemas.microsoft.com/office/drawing/2014/main" id="{A9B1D1A4-AD10-411A-AA44-16BF1FE1725F}"/>
                    </a:ext>
                  </a:extLst>
                </p:cNvPr>
                <p:cNvSpPr/>
                <p:nvPr/>
              </p:nvSpPr>
              <p:spPr>
                <a:xfrm rot="1800000">
                  <a:off x="5672655" y="4557182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35B6C45B-2C63-41BE-B1B5-358BCD9CEE02}"/>
                    </a:ext>
                  </a:extLst>
                </p:cNvPr>
                <p:cNvSpPr/>
                <p:nvPr/>
              </p:nvSpPr>
              <p:spPr>
                <a:xfrm rot="1800000">
                  <a:off x="5728633" y="4221701"/>
                  <a:ext cx="1112808" cy="1204554"/>
                </a:xfrm>
                <a:custGeom>
                  <a:avLst/>
                  <a:gdLst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0440 w 1112808"/>
                    <a:gd name="connsiteY8" fmla="*/ 1151820 h 1204554"/>
                    <a:gd name="connsiteX9" fmla="*/ 351341 w 1112808"/>
                    <a:gd name="connsiteY9" fmla="*/ 1111309 h 1204554"/>
                    <a:gd name="connsiteX10" fmla="*/ 377425 w 1112808"/>
                    <a:gd name="connsiteY10" fmla="*/ 977919 h 1204554"/>
                    <a:gd name="connsiteX11" fmla="*/ 135789 w 1112808"/>
                    <a:gd name="connsiteY11" fmla="*/ 863905 h 1204554"/>
                    <a:gd name="connsiteX12" fmla="*/ 62641 w 1112808"/>
                    <a:gd name="connsiteY12" fmla="*/ 897553 h 1204554"/>
                    <a:gd name="connsiteX13" fmla="*/ 57412 w 1112808"/>
                    <a:gd name="connsiteY13" fmla="*/ 902732 h 1204554"/>
                    <a:gd name="connsiteX14" fmla="*/ 42395 w 1112808"/>
                    <a:gd name="connsiteY14" fmla="*/ 875065 h 1204554"/>
                    <a:gd name="connsiteX15" fmla="*/ 0 w 1112808"/>
                    <a:gd name="connsiteY15" fmla="*/ 665076 h 1204554"/>
                    <a:gd name="connsiteX16" fmla="*/ 0 w 1112808"/>
                    <a:gd name="connsiteY16" fmla="*/ 539478 h 1204554"/>
                    <a:gd name="connsiteX17" fmla="*/ 237851 w 1112808"/>
                    <a:gd name="connsiteY17" fmla="*/ 92135 h 12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12808" h="1204554">
                      <a:moveTo>
                        <a:pt x="237851" y="92135"/>
                      </a:moveTo>
                      <a:cubicBezTo>
                        <a:pt x="323952" y="33966"/>
                        <a:pt x="427749" y="0"/>
                        <a:pt x="539478" y="0"/>
                      </a:cubicBezTo>
                      <a:lnTo>
                        <a:pt x="573330" y="0"/>
                      </a:lnTo>
                      <a:cubicBezTo>
                        <a:pt x="871275" y="0"/>
                        <a:pt x="1112808" y="241533"/>
                        <a:pt x="1112808" y="539478"/>
                      </a:cubicBezTo>
                      <a:lnTo>
                        <a:pt x="1112808" y="665076"/>
                      </a:lnTo>
                      <a:cubicBezTo>
                        <a:pt x="1112808" y="963021"/>
                        <a:pt x="871275" y="1204554"/>
                        <a:pt x="573330" y="1204554"/>
                      </a:cubicBezTo>
                      <a:lnTo>
                        <a:pt x="539478" y="1204554"/>
                      </a:lnTo>
                      <a:cubicBezTo>
                        <a:pt x="464992" y="1204554"/>
                        <a:pt x="394031" y="1189458"/>
                        <a:pt x="329489" y="1162159"/>
                      </a:cubicBezTo>
                      <a:lnTo>
                        <a:pt x="310440" y="1151820"/>
                      </a:lnTo>
                      <a:lnTo>
                        <a:pt x="351341" y="1111309"/>
                      </a:lnTo>
                      <a:cubicBezTo>
                        <a:pt x="378894" y="1071578"/>
                        <a:pt x="389766" y="1023975"/>
                        <a:pt x="377425" y="977919"/>
                      </a:cubicBezTo>
                      <a:cubicBezTo>
                        <a:pt x="352743" y="885806"/>
                        <a:pt x="244559" y="834760"/>
                        <a:pt x="135789" y="863905"/>
                      </a:cubicBezTo>
                      <a:cubicBezTo>
                        <a:pt x="108597" y="871191"/>
                        <a:pt x="83942" y="882800"/>
                        <a:pt x="62641" y="897553"/>
                      </a:cubicBezTo>
                      <a:lnTo>
                        <a:pt x="57412" y="902732"/>
                      </a:lnTo>
                      <a:lnTo>
                        <a:pt x="42395" y="875065"/>
                      </a:lnTo>
                      <a:cubicBezTo>
                        <a:pt x="15096" y="810523"/>
                        <a:pt x="0" y="739562"/>
                        <a:pt x="0" y="665076"/>
                      </a:cubicBezTo>
                      <a:lnTo>
                        <a:pt x="0" y="539478"/>
                      </a:lnTo>
                      <a:cubicBezTo>
                        <a:pt x="0" y="353262"/>
                        <a:pt x="94349" y="189083"/>
                        <a:pt x="237851" y="9213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F301249F-B705-4D6D-93E4-637C54FD23D2}"/>
                    </a:ext>
                  </a:extLst>
                </p:cNvPr>
                <p:cNvSpPr/>
                <p:nvPr/>
              </p:nvSpPr>
              <p:spPr>
                <a:xfrm rot="1800000">
                  <a:off x="5701318" y="4160240"/>
                  <a:ext cx="1202047" cy="1321733"/>
                </a:xfrm>
                <a:custGeom>
                  <a:avLst/>
                  <a:gdLst>
                    <a:gd name="connsiteX0" fmla="*/ 568780 w 1202047"/>
                    <a:gd name="connsiteY0" fmla="*/ 0 h 1321733"/>
                    <a:gd name="connsiteX1" fmla="*/ 606170 w 1202047"/>
                    <a:gd name="connsiteY1" fmla="*/ 0 h 1321733"/>
                    <a:gd name="connsiteX2" fmla="*/ 1202047 w 1202047"/>
                    <a:gd name="connsiteY2" fmla="*/ 595877 h 1321733"/>
                    <a:gd name="connsiteX3" fmla="*/ 1202047 w 1202047"/>
                    <a:gd name="connsiteY3" fmla="*/ 684310 h 1321733"/>
                    <a:gd name="connsiteX4" fmla="*/ 1202047 w 1202047"/>
                    <a:gd name="connsiteY4" fmla="*/ 734605 h 1321733"/>
                    <a:gd name="connsiteX5" fmla="*/ 1202047 w 1202047"/>
                    <a:gd name="connsiteY5" fmla="*/ 1321733 h 1321733"/>
                    <a:gd name="connsiteX6" fmla="*/ 632039 w 1202047"/>
                    <a:gd name="connsiteY6" fmla="*/ 1321733 h 1321733"/>
                    <a:gd name="connsiteX7" fmla="*/ 632039 w 1202047"/>
                    <a:gd name="connsiteY7" fmla="*/ 443970 h 1321733"/>
                    <a:gd name="connsiteX8" fmla="*/ 615563 w 1202047"/>
                    <a:gd name="connsiteY8" fmla="*/ 427494 h 1321733"/>
                    <a:gd name="connsiteX9" fmla="*/ 0 w 1202047"/>
                    <a:gd name="connsiteY9" fmla="*/ 427494 h 1321733"/>
                    <a:gd name="connsiteX10" fmla="*/ 19730 w 1202047"/>
                    <a:gd name="connsiteY10" fmla="*/ 363935 h 1321733"/>
                    <a:gd name="connsiteX11" fmla="*/ 568780 w 1202047"/>
                    <a:gd name="connsiteY11" fmla="*/ 0 h 1321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2047" h="1321733">
                      <a:moveTo>
                        <a:pt x="568780" y="0"/>
                      </a:moveTo>
                      <a:lnTo>
                        <a:pt x="606170" y="0"/>
                      </a:lnTo>
                      <a:cubicBezTo>
                        <a:pt x="935264" y="0"/>
                        <a:pt x="1202047" y="266783"/>
                        <a:pt x="1202047" y="595877"/>
                      </a:cubicBezTo>
                      <a:lnTo>
                        <a:pt x="1202047" y="684310"/>
                      </a:lnTo>
                      <a:lnTo>
                        <a:pt x="1202047" y="734605"/>
                      </a:lnTo>
                      <a:lnTo>
                        <a:pt x="1202047" y="1321733"/>
                      </a:lnTo>
                      <a:lnTo>
                        <a:pt x="632039" y="1321733"/>
                      </a:lnTo>
                      <a:lnTo>
                        <a:pt x="632039" y="443970"/>
                      </a:lnTo>
                      <a:cubicBezTo>
                        <a:pt x="632039" y="434871"/>
                        <a:pt x="624662" y="427494"/>
                        <a:pt x="615563" y="427494"/>
                      </a:cubicBezTo>
                      <a:lnTo>
                        <a:pt x="0" y="427494"/>
                      </a:lnTo>
                      <a:lnTo>
                        <a:pt x="19730" y="363935"/>
                      </a:lnTo>
                      <a:cubicBezTo>
                        <a:pt x="110189" y="150066"/>
                        <a:pt x="321960" y="0"/>
                        <a:pt x="56878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65714A80-BAF4-4A22-A321-270518C3CA1A}"/>
                    </a:ext>
                  </a:extLst>
                </p:cNvPr>
                <p:cNvSpPr/>
                <p:nvPr/>
              </p:nvSpPr>
              <p:spPr>
                <a:xfrm rot="1800000">
                  <a:off x="6261450" y="4774804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646E41BE-5515-47D4-876C-985625C58D4C}"/>
                    </a:ext>
                  </a:extLst>
                </p:cNvPr>
                <p:cNvSpPr/>
                <p:nvPr/>
              </p:nvSpPr>
              <p:spPr>
                <a:xfrm rot="1800000">
                  <a:off x="6268578" y="4797834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月 116">
                  <a:extLst>
                    <a:ext uri="{FF2B5EF4-FFF2-40B4-BE49-F238E27FC236}">
                      <a16:creationId xmlns:a16="http://schemas.microsoft.com/office/drawing/2014/main" id="{E1E60B93-2AA5-4066-8928-6D95B97A37E6}"/>
                    </a:ext>
                  </a:extLst>
                </p:cNvPr>
                <p:cNvSpPr/>
                <p:nvPr/>
              </p:nvSpPr>
              <p:spPr>
                <a:xfrm rot="1082521" flipH="1">
                  <a:off x="6271248" y="4396652"/>
                  <a:ext cx="190500" cy="552450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月 117">
                  <a:extLst>
                    <a:ext uri="{FF2B5EF4-FFF2-40B4-BE49-F238E27FC236}">
                      <a16:creationId xmlns:a16="http://schemas.microsoft.com/office/drawing/2014/main" id="{BF12DD68-2002-4F67-A9C1-EB6F186BC666}"/>
                    </a:ext>
                  </a:extLst>
                </p:cNvPr>
                <p:cNvSpPr/>
                <p:nvPr/>
              </p:nvSpPr>
              <p:spPr>
                <a:xfrm rot="5400000">
                  <a:off x="5967629" y="4367718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8E42F5D5-677F-4478-AD22-3C669A9CAD75}"/>
                    </a:ext>
                  </a:extLst>
                </p:cNvPr>
                <p:cNvSpPr/>
                <p:nvPr/>
              </p:nvSpPr>
              <p:spPr>
                <a:xfrm rot="248186">
                  <a:off x="6038122" y="5920879"/>
                  <a:ext cx="251692" cy="781825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  <a:gd name="connsiteX0" fmla="*/ 215681 w 426689"/>
                    <a:gd name="connsiteY0" fmla="*/ 1324102 h 1325439"/>
                    <a:gd name="connsiteX1" fmla="*/ 183374 w 426689"/>
                    <a:gd name="connsiteY1" fmla="*/ 1280184 h 1325439"/>
                    <a:gd name="connsiteX2" fmla="*/ 190569 w 426689"/>
                    <a:gd name="connsiteY2" fmla="*/ 1140944 h 1325439"/>
                    <a:gd name="connsiteX3" fmla="*/ 177908 w 426689"/>
                    <a:gd name="connsiteY3" fmla="*/ 1138165 h 1325439"/>
                    <a:gd name="connsiteX4" fmla="*/ 162898 w 426689"/>
                    <a:gd name="connsiteY4" fmla="*/ 1231326 h 1325439"/>
                    <a:gd name="connsiteX5" fmla="*/ 122461 w 426689"/>
                    <a:gd name="connsiteY5" fmla="*/ 1264136 h 1325439"/>
                    <a:gd name="connsiteX6" fmla="*/ 95133 w 426689"/>
                    <a:gd name="connsiteY6" fmla="*/ 1215588 h 1325439"/>
                    <a:gd name="connsiteX7" fmla="*/ 115359 w 426689"/>
                    <a:gd name="connsiteY7" fmla="*/ 1090059 h 1325439"/>
                    <a:gd name="connsiteX8" fmla="*/ 115185 w 426689"/>
                    <a:gd name="connsiteY8" fmla="*/ 1024013 h 1325439"/>
                    <a:gd name="connsiteX9" fmla="*/ 110896 w 426689"/>
                    <a:gd name="connsiteY9" fmla="*/ 1027941 h 1325439"/>
                    <a:gd name="connsiteX10" fmla="*/ 81713 w 426689"/>
                    <a:gd name="connsiteY10" fmla="*/ 1092652 h 1325439"/>
                    <a:gd name="connsiteX11" fmla="*/ 22783 w 426689"/>
                    <a:gd name="connsiteY11" fmla="*/ 1113699 h 1325439"/>
                    <a:gd name="connsiteX12" fmla="*/ 5252 w 426689"/>
                    <a:gd name="connsiteY12" fmla="*/ 1042950 h 1325439"/>
                    <a:gd name="connsiteX13" fmla="*/ 36010 w 426689"/>
                    <a:gd name="connsiteY13" fmla="*/ 974746 h 1325439"/>
                    <a:gd name="connsiteX14" fmla="*/ 47072 w 426689"/>
                    <a:gd name="connsiteY14" fmla="*/ 958833 h 1325439"/>
                    <a:gd name="connsiteX15" fmla="*/ 61737 w 426689"/>
                    <a:gd name="connsiteY15" fmla="*/ 938539 h 1325439"/>
                    <a:gd name="connsiteX16" fmla="*/ 134656 w 426689"/>
                    <a:gd name="connsiteY16" fmla="*/ 837957 h 1325439"/>
                    <a:gd name="connsiteX17" fmla="*/ 137960 w 426689"/>
                    <a:gd name="connsiteY17" fmla="*/ 834930 h 1325439"/>
                    <a:gd name="connsiteX18" fmla="*/ 150451 w 426689"/>
                    <a:gd name="connsiteY18" fmla="*/ 809376 h 1325439"/>
                    <a:gd name="connsiteX19" fmla="*/ 176367 w 426689"/>
                    <a:gd name="connsiteY19" fmla="*/ 785274 h 1325439"/>
                    <a:gd name="connsiteX20" fmla="*/ 132421 w 426689"/>
                    <a:gd name="connsiteY20" fmla="*/ 127710 h 1325439"/>
                    <a:gd name="connsiteX21" fmla="*/ 227950 w 426689"/>
                    <a:gd name="connsiteY21" fmla="*/ 29 h 1325439"/>
                    <a:gd name="connsiteX22" fmla="*/ 364486 w 426689"/>
                    <a:gd name="connsiteY22" fmla="*/ 119176 h 1325439"/>
                    <a:gd name="connsiteX23" fmla="*/ 333121 w 426689"/>
                    <a:gd name="connsiteY23" fmla="*/ 776898 h 1325439"/>
                    <a:gd name="connsiteX24" fmla="*/ 368044 w 426689"/>
                    <a:gd name="connsiteY24" fmla="*/ 809376 h 1325439"/>
                    <a:gd name="connsiteX25" fmla="*/ 403564 w 426689"/>
                    <a:gd name="connsiteY25" fmla="*/ 927663 h 1325439"/>
                    <a:gd name="connsiteX26" fmla="*/ 403564 w 426689"/>
                    <a:gd name="connsiteY26" fmla="*/ 1083674 h 1325439"/>
                    <a:gd name="connsiteX27" fmla="*/ 425819 w 426689"/>
                    <a:gd name="connsiteY27" fmla="*/ 1191620 h 1325439"/>
                    <a:gd name="connsiteX28" fmla="*/ 404277 w 426689"/>
                    <a:gd name="connsiteY28" fmla="*/ 1234496 h 1325439"/>
                    <a:gd name="connsiteX29" fmla="*/ 368565 w 426689"/>
                    <a:gd name="connsiteY29" fmla="*/ 1208634 h 1325439"/>
                    <a:gd name="connsiteX30" fmla="*/ 353193 w 426689"/>
                    <a:gd name="connsiteY30" fmla="*/ 1134069 h 1325439"/>
                    <a:gd name="connsiteX31" fmla="*/ 341370 w 426689"/>
                    <a:gd name="connsiteY31" fmla="*/ 1138673 h 1325439"/>
                    <a:gd name="connsiteX32" fmla="*/ 339358 w 426689"/>
                    <a:gd name="connsiteY32" fmla="*/ 1139073 h 1325439"/>
                    <a:gd name="connsiteX33" fmla="*/ 350052 w 426689"/>
                    <a:gd name="connsiteY33" fmla="*/ 1280252 h 1325439"/>
                    <a:gd name="connsiteX34" fmla="*/ 318810 w 426689"/>
                    <a:gd name="connsiteY34" fmla="*/ 1325267 h 1325439"/>
                    <a:gd name="connsiteX35" fmla="*/ 281315 w 426689"/>
                    <a:gd name="connsiteY35" fmla="*/ 1287757 h 1325439"/>
                    <a:gd name="connsiteX36" fmla="*/ 270706 w 426689"/>
                    <a:gd name="connsiteY36" fmla="*/ 1147703 h 1325439"/>
                    <a:gd name="connsiteX37" fmla="*/ 259334 w 426689"/>
                    <a:gd name="connsiteY37" fmla="*/ 1148470 h 1325439"/>
                    <a:gd name="connsiteX38" fmla="*/ 252263 w 426689"/>
                    <a:gd name="connsiteY38" fmla="*/ 1285314 h 1325439"/>
                    <a:gd name="connsiteX39" fmla="*/ 215681 w 426689"/>
                    <a:gd name="connsiteY39" fmla="*/ 1324102 h 1325439"/>
                    <a:gd name="connsiteX0" fmla="*/ 215681 w 426689"/>
                    <a:gd name="connsiteY0" fmla="*/ 1324088 h 1325425"/>
                    <a:gd name="connsiteX1" fmla="*/ 183374 w 426689"/>
                    <a:gd name="connsiteY1" fmla="*/ 1280170 h 1325425"/>
                    <a:gd name="connsiteX2" fmla="*/ 190569 w 426689"/>
                    <a:gd name="connsiteY2" fmla="*/ 1140930 h 1325425"/>
                    <a:gd name="connsiteX3" fmla="*/ 177908 w 426689"/>
                    <a:gd name="connsiteY3" fmla="*/ 1138151 h 1325425"/>
                    <a:gd name="connsiteX4" fmla="*/ 162898 w 426689"/>
                    <a:gd name="connsiteY4" fmla="*/ 1231312 h 1325425"/>
                    <a:gd name="connsiteX5" fmla="*/ 122461 w 426689"/>
                    <a:gd name="connsiteY5" fmla="*/ 1264122 h 1325425"/>
                    <a:gd name="connsiteX6" fmla="*/ 95133 w 426689"/>
                    <a:gd name="connsiteY6" fmla="*/ 1215574 h 1325425"/>
                    <a:gd name="connsiteX7" fmla="*/ 115359 w 426689"/>
                    <a:gd name="connsiteY7" fmla="*/ 1090045 h 1325425"/>
                    <a:gd name="connsiteX8" fmla="*/ 115185 w 426689"/>
                    <a:gd name="connsiteY8" fmla="*/ 1023999 h 1325425"/>
                    <a:gd name="connsiteX9" fmla="*/ 110896 w 426689"/>
                    <a:gd name="connsiteY9" fmla="*/ 1027927 h 1325425"/>
                    <a:gd name="connsiteX10" fmla="*/ 81713 w 426689"/>
                    <a:gd name="connsiteY10" fmla="*/ 1092638 h 1325425"/>
                    <a:gd name="connsiteX11" fmla="*/ 22783 w 426689"/>
                    <a:gd name="connsiteY11" fmla="*/ 1113685 h 1325425"/>
                    <a:gd name="connsiteX12" fmla="*/ 5252 w 426689"/>
                    <a:gd name="connsiteY12" fmla="*/ 1042936 h 1325425"/>
                    <a:gd name="connsiteX13" fmla="*/ 36010 w 426689"/>
                    <a:gd name="connsiteY13" fmla="*/ 974732 h 1325425"/>
                    <a:gd name="connsiteX14" fmla="*/ 47072 w 426689"/>
                    <a:gd name="connsiteY14" fmla="*/ 958819 h 1325425"/>
                    <a:gd name="connsiteX15" fmla="*/ 61737 w 426689"/>
                    <a:gd name="connsiteY15" fmla="*/ 938525 h 1325425"/>
                    <a:gd name="connsiteX16" fmla="*/ 134656 w 426689"/>
                    <a:gd name="connsiteY16" fmla="*/ 837943 h 1325425"/>
                    <a:gd name="connsiteX17" fmla="*/ 137960 w 426689"/>
                    <a:gd name="connsiteY17" fmla="*/ 834916 h 1325425"/>
                    <a:gd name="connsiteX18" fmla="*/ 150451 w 426689"/>
                    <a:gd name="connsiteY18" fmla="*/ 809362 h 1325425"/>
                    <a:gd name="connsiteX19" fmla="*/ 176367 w 426689"/>
                    <a:gd name="connsiteY19" fmla="*/ 785260 h 1325425"/>
                    <a:gd name="connsiteX20" fmla="*/ 105208 w 426689"/>
                    <a:gd name="connsiteY20" fmla="*/ 125335 h 1325425"/>
                    <a:gd name="connsiteX21" fmla="*/ 227950 w 426689"/>
                    <a:gd name="connsiteY21" fmla="*/ 15 h 1325425"/>
                    <a:gd name="connsiteX22" fmla="*/ 364486 w 426689"/>
                    <a:gd name="connsiteY22" fmla="*/ 119162 h 1325425"/>
                    <a:gd name="connsiteX23" fmla="*/ 333121 w 426689"/>
                    <a:gd name="connsiteY23" fmla="*/ 776884 h 1325425"/>
                    <a:gd name="connsiteX24" fmla="*/ 368044 w 426689"/>
                    <a:gd name="connsiteY24" fmla="*/ 809362 h 1325425"/>
                    <a:gd name="connsiteX25" fmla="*/ 403564 w 426689"/>
                    <a:gd name="connsiteY25" fmla="*/ 927649 h 1325425"/>
                    <a:gd name="connsiteX26" fmla="*/ 403564 w 426689"/>
                    <a:gd name="connsiteY26" fmla="*/ 1083660 h 1325425"/>
                    <a:gd name="connsiteX27" fmla="*/ 425819 w 426689"/>
                    <a:gd name="connsiteY27" fmla="*/ 1191606 h 1325425"/>
                    <a:gd name="connsiteX28" fmla="*/ 404277 w 426689"/>
                    <a:gd name="connsiteY28" fmla="*/ 1234482 h 1325425"/>
                    <a:gd name="connsiteX29" fmla="*/ 368565 w 426689"/>
                    <a:gd name="connsiteY29" fmla="*/ 1208620 h 1325425"/>
                    <a:gd name="connsiteX30" fmla="*/ 353193 w 426689"/>
                    <a:gd name="connsiteY30" fmla="*/ 1134055 h 1325425"/>
                    <a:gd name="connsiteX31" fmla="*/ 341370 w 426689"/>
                    <a:gd name="connsiteY31" fmla="*/ 1138659 h 1325425"/>
                    <a:gd name="connsiteX32" fmla="*/ 339358 w 426689"/>
                    <a:gd name="connsiteY32" fmla="*/ 1139059 h 1325425"/>
                    <a:gd name="connsiteX33" fmla="*/ 350052 w 426689"/>
                    <a:gd name="connsiteY33" fmla="*/ 1280238 h 1325425"/>
                    <a:gd name="connsiteX34" fmla="*/ 318810 w 426689"/>
                    <a:gd name="connsiteY34" fmla="*/ 1325253 h 1325425"/>
                    <a:gd name="connsiteX35" fmla="*/ 281315 w 426689"/>
                    <a:gd name="connsiteY35" fmla="*/ 1287743 h 1325425"/>
                    <a:gd name="connsiteX36" fmla="*/ 270706 w 426689"/>
                    <a:gd name="connsiteY36" fmla="*/ 1147689 h 1325425"/>
                    <a:gd name="connsiteX37" fmla="*/ 259334 w 426689"/>
                    <a:gd name="connsiteY37" fmla="*/ 1148456 h 1325425"/>
                    <a:gd name="connsiteX38" fmla="*/ 252263 w 426689"/>
                    <a:gd name="connsiteY38" fmla="*/ 1285300 h 1325425"/>
                    <a:gd name="connsiteX39" fmla="*/ 215681 w 426689"/>
                    <a:gd name="connsiteY39" fmla="*/ 1324088 h 1325425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411">
                      <a:moveTo>
                        <a:pt x="215681" y="1324074"/>
                      </a:moveTo>
                      <a:cubicBezTo>
                        <a:pt x="196659" y="1322657"/>
                        <a:pt x="182194" y="1302994"/>
                        <a:pt x="183374" y="1280156"/>
                      </a:cubicBezTo>
                      <a:lnTo>
                        <a:pt x="190569" y="1140916"/>
                      </a:lnTo>
                      <a:lnTo>
                        <a:pt x="177908" y="1138137"/>
                      </a:lnTo>
                      <a:lnTo>
                        <a:pt x="162898" y="1231298"/>
                      </a:lnTo>
                      <a:cubicBezTo>
                        <a:pt x="159279" y="1253764"/>
                        <a:pt x="141174" y="1268454"/>
                        <a:pt x="122461" y="1264108"/>
                      </a:cubicBezTo>
                      <a:cubicBezTo>
                        <a:pt x="103748" y="1259763"/>
                        <a:pt x="91513" y="1238026"/>
                        <a:pt x="95133" y="1215560"/>
                      </a:cubicBezTo>
                      <a:lnTo>
                        <a:pt x="115359" y="1090031"/>
                      </a:lnTo>
                      <a:lnTo>
                        <a:pt x="115185" y="1023985"/>
                      </a:lnTo>
                      <a:lnTo>
                        <a:pt x="110896" y="1027913"/>
                      </a:lnTo>
                      <a:lnTo>
                        <a:pt x="81713" y="1092624"/>
                      </a:lnTo>
                      <a:cubicBezTo>
                        <a:pt x="70281" y="1117973"/>
                        <a:pt x="43897" y="1127396"/>
                        <a:pt x="22783" y="1113671"/>
                      </a:cubicBezTo>
                      <a:cubicBezTo>
                        <a:pt x="1669" y="1099946"/>
                        <a:pt x="-6180" y="1068271"/>
                        <a:pt x="5252" y="1042922"/>
                      </a:cubicBezTo>
                      <a:lnTo>
                        <a:pt x="36010" y="974718"/>
                      </a:lnTo>
                      <a:cubicBezTo>
                        <a:pt x="38868" y="968380"/>
                        <a:pt x="42661" y="963038"/>
                        <a:pt x="47072" y="958805"/>
                      </a:cubicBezTo>
                      <a:lnTo>
                        <a:pt x="61737" y="938511"/>
                      </a:lnTo>
                      <a:lnTo>
                        <a:pt x="134656" y="837929"/>
                      </a:lnTo>
                      <a:lnTo>
                        <a:pt x="137960" y="834902"/>
                      </a:lnTo>
                      <a:lnTo>
                        <a:pt x="150451" y="809348"/>
                      </a:lnTo>
                      <a:lnTo>
                        <a:pt x="176367" y="785246"/>
                      </a:lnTo>
                      <a:lnTo>
                        <a:pt x="105208" y="125321"/>
                      </a:lnTo>
                      <a:cubicBezTo>
                        <a:pt x="102040" y="57414"/>
                        <a:pt x="156846" y="164"/>
                        <a:pt x="227950" y="1"/>
                      </a:cubicBezTo>
                      <a:cubicBezTo>
                        <a:pt x="299054" y="-162"/>
                        <a:pt x="374049" y="56185"/>
                        <a:pt x="377218" y="124091"/>
                      </a:cubicBezTo>
                      <a:lnTo>
                        <a:pt x="333121" y="776870"/>
                      </a:lnTo>
                      <a:lnTo>
                        <a:pt x="368044" y="809348"/>
                      </a:lnTo>
                      <a:cubicBezTo>
                        <a:pt x="389990" y="839621"/>
                        <a:pt x="403564" y="881441"/>
                        <a:pt x="403564" y="927635"/>
                      </a:cubicBezTo>
                      <a:lnTo>
                        <a:pt x="403564" y="1083646"/>
                      </a:lnTo>
                      <a:lnTo>
                        <a:pt x="425819" y="1191592"/>
                      </a:lnTo>
                      <a:cubicBezTo>
                        <a:pt x="429732" y="1210574"/>
                        <a:pt x="420087" y="1229770"/>
                        <a:pt x="404277" y="1234468"/>
                      </a:cubicBezTo>
                      <a:cubicBezTo>
                        <a:pt x="388467" y="1239166"/>
                        <a:pt x="372478" y="1227587"/>
                        <a:pt x="368565" y="1208606"/>
                      </a:cubicBezTo>
                      <a:lnTo>
                        <a:pt x="353193" y="1134041"/>
                      </a:lnTo>
                      <a:lnTo>
                        <a:pt x="341370" y="1138645"/>
                      </a:lnTo>
                      <a:lnTo>
                        <a:pt x="339358" y="1139045"/>
                      </a:lnTo>
                      <a:lnTo>
                        <a:pt x="350052" y="1280224"/>
                      </a:lnTo>
                      <a:cubicBezTo>
                        <a:pt x="351778" y="1303012"/>
                        <a:pt x="337791" y="1323166"/>
                        <a:pt x="318810" y="1325239"/>
                      </a:cubicBezTo>
                      <a:cubicBezTo>
                        <a:pt x="299828" y="1327311"/>
                        <a:pt x="283041" y="1310518"/>
                        <a:pt x="281315" y="1287729"/>
                      </a:cubicBezTo>
                      <a:lnTo>
                        <a:pt x="270706" y="1147675"/>
                      </a:lnTo>
                      <a:lnTo>
                        <a:pt x="259334" y="1148442"/>
                      </a:lnTo>
                      <a:lnTo>
                        <a:pt x="252263" y="1285286"/>
                      </a:lnTo>
                      <a:cubicBezTo>
                        <a:pt x="251083" y="1308125"/>
                        <a:pt x="234705" y="1325491"/>
                        <a:pt x="215681" y="1324074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0" name="四角形: 上の 2 つの角を丸める 66">
                  <a:extLst>
                    <a:ext uri="{FF2B5EF4-FFF2-40B4-BE49-F238E27FC236}">
                      <a16:creationId xmlns:a16="http://schemas.microsoft.com/office/drawing/2014/main" id="{B425752C-D051-4F30-B6FA-6DB9616C5234}"/>
                    </a:ext>
                  </a:extLst>
                </p:cNvPr>
                <p:cNvSpPr/>
                <p:nvPr/>
              </p:nvSpPr>
              <p:spPr>
                <a:xfrm rot="26755">
                  <a:off x="6094001" y="5710082"/>
                  <a:ext cx="236208" cy="434810"/>
                </a:xfrm>
                <a:custGeom>
                  <a:avLst/>
                  <a:gdLst>
                    <a:gd name="connsiteX0" fmla="*/ 118104 w 236207"/>
                    <a:gd name="connsiteY0" fmla="*/ 0 h 552914"/>
                    <a:gd name="connsiteX1" fmla="*/ 118104 w 236207"/>
                    <a:gd name="connsiteY1" fmla="*/ 0 h 552914"/>
                    <a:gd name="connsiteX2" fmla="*/ 236208 w 236207"/>
                    <a:gd name="connsiteY2" fmla="*/ 118104 h 552914"/>
                    <a:gd name="connsiteX3" fmla="*/ 236207 w 236207"/>
                    <a:gd name="connsiteY3" fmla="*/ 552914 h 552914"/>
                    <a:gd name="connsiteX4" fmla="*/ 236207 w 236207"/>
                    <a:gd name="connsiteY4" fmla="*/ 552914 h 552914"/>
                    <a:gd name="connsiteX5" fmla="*/ 0 w 236207"/>
                    <a:gd name="connsiteY5" fmla="*/ 552914 h 552914"/>
                    <a:gd name="connsiteX6" fmla="*/ 0 w 236207"/>
                    <a:gd name="connsiteY6" fmla="*/ 552914 h 552914"/>
                    <a:gd name="connsiteX7" fmla="*/ 0 w 236207"/>
                    <a:gd name="connsiteY7" fmla="*/ 118104 h 552914"/>
                    <a:gd name="connsiteX8" fmla="*/ 118104 w 236207"/>
                    <a:gd name="connsiteY8" fmla="*/ 0 h 552914"/>
                    <a:gd name="connsiteX0" fmla="*/ 118104 w 236208"/>
                    <a:gd name="connsiteY0" fmla="*/ 0 h 552914"/>
                    <a:gd name="connsiteX1" fmla="*/ 118104 w 236208"/>
                    <a:gd name="connsiteY1" fmla="*/ 0 h 552914"/>
                    <a:gd name="connsiteX2" fmla="*/ 236208 w 236208"/>
                    <a:gd name="connsiteY2" fmla="*/ 118104 h 552914"/>
                    <a:gd name="connsiteX3" fmla="*/ 236207 w 236208"/>
                    <a:gd name="connsiteY3" fmla="*/ 552914 h 552914"/>
                    <a:gd name="connsiteX4" fmla="*/ 236207 w 236208"/>
                    <a:gd name="connsiteY4" fmla="*/ 552914 h 552914"/>
                    <a:gd name="connsiteX5" fmla="*/ 0 w 236208"/>
                    <a:gd name="connsiteY5" fmla="*/ 552914 h 552914"/>
                    <a:gd name="connsiteX6" fmla="*/ 0 w 236208"/>
                    <a:gd name="connsiteY6" fmla="*/ 552914 h 552914"/>
                    <a:gd name="connsiteX7" fmla="*/ 0 w 236208"/>
                    <a:gd name="connsiteY7" fmla="*/ 118104 h 552914"/>
                    <a:gd name="connsiteX8" fmla="*/ 209544 w 236208"/>
                    <a:gd name="connsiteY8" fmla="*/ 91440 h 552914"/>
                    <a:gd name="connsiteX0" fmla="*/ 118104 w 236208"/>
                    <a:gd name="connsiteY0" fmla="*/ 0 h 552914"/>
                    <a:gd name="connsiteX1" fmla="*/ 118104 w 236208"/>
                    <a:gd name="connsiteY1" fmla="*/ 0 h 552914"/>
                    <a:gd name="connsiteX2" fmla="*/ 236208 w 236208"/>
                    <a:gd name="connsiteY2" fmla="*/ 118104 h 552914"/>
                    <a:gd name="connsiteX3" fmla="*/ 236207 w 236208"/>
                    <a:gd name="connsiteY3" fmla="*/ 552914 h 552914"/>
                    <a:gd name="connsiteX4" fmla="*/ 236207 w 236208"/>
                    <a:gd name="connsiteY4" fmla="*/ 552914 h 552914"/>
                    <a:gd name="connsiteX5" fmla="*/ 0 w 236208"/>
                    <a:gd name="connsiteY5" fmla="*/ 552914 h 552914"/>
                    <a:gd name="connsiteX6" fmla="*/ 0 w 236208"/>
                    <a:gd name="connsiteY6" fmla="*/ 552914 h 552914"/>
                    <a:gd name="connsiteX7" fmla="*/ 0 w 236208"/>
                    <a:gd name="connsiteY7" fmla="*/ 118104 h 552914"/>
                    <a:gd name="connsiteX0" fmla="*/ 118104 w 236208"/>
                    <a:gd name="connsiteY0" fmla="*/ 0 h 552914"/>
                    <a:gd name="connsiteX1" fmla="*/ 236208 w 236208"/>
                    <a:gd name="connsiteY1" fmla="*/ 118104 h 552914"/>
                    <a:gd name="connsiteX2" fmla="*/ 236207 w 236208"/>
                    <a:gd name="connsiteY2" fmla="*/ 552914 h 552914"/>
                    <a:gd name="connsiteX3" fmla="*/ 236207 w 236208"/>
                    <a:gd name="connsiteY3" fmla="*/ 552914 h 552914"/>
                    <a:gd name="connsiteX4" fmla="*/ 0 w 236208"/>
                    <a:gd name="connsiteY4" fmla="*/ 552914 h 552914"/>
                    <a:gd name="connsiteX5" fmla="*/ 0 w 236208"/>
                    <a:gd name="connsiteY5" fmla="*/ 552914 h 552914"/>
                    <a:gd name="connsiteX6" fmla="*/ 0 w 236208"/>
                    <a:gd name="connsiteY6" fmla="*/ 118104 h 552914"/>
                    <a:gd name="connsiteX0" fmla="*/ 236208 w 236208"/>
                    <a:gd name="connsiteY0" fmla="*/ 0 h 434810"/>
                    <a:gd name="connsiteX1" fmla="*/ 236207 w 236208"/>
                    <a:gd name="connsiteY1" fmla="*/ 434810 h 434810"/>
                    <a:gd name="connsiteX2" fmla="*/ 236207 w 236208"/>
                    <a:gd name="connsiteY2" fmla="*/ 434810 h 434810"/>
                    <a:gd name="connsiteX3" fmla="*/ 0 w 236208"/>
                    <a:gd name="connsiteY3" fmla="*/ 434810 h 434810"/>
                    <a:gd name="connsiteX4" fmla="*/ 0 w 236208"/>
                    <a:gd name="connsiteY4" fmla="*/ 434810 h 434810"/>
                    <a:gd name="connsiteX5" fmla="*/ 0 w 236208"/>
                    <a:gd name="connsiteY5" fmla="*/ 0 h 43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6208" h="434810">
                      <a:moveTo>
                        <a:pt x="236208" y="0"/>
                      </a:moveTo>
                      <a:cubicBezTo>
                        <a:pt x="236208" y="144937"/>
                        <a:pt x="236207" y="289873"/>
                        <a:pt x="236207" y="434810"/>
                      </a:cubicBezTo>
                      <a:lnTo>
                        <a:pt x="236207" y="434810"/>
                      </a:lnTo>
                      <a:lnTo>
                        <a:pt x="0" y="434810"/>
                      </a:lnTo>
                      <a:lnTo>
                        <a:pt x="0" y="43481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8239E771-4729-4C9B-9041-BBD87C6F0BF9}"/>
                  </a:ext>
                </a:extLst>
              </p:cNvPr>
              <p:cNvSpPr/>
              <p:nvPr/>
            </p:nvSpPr>
            <p:spPr>
              <a:xfrm rot="17100000">
                <a:off x="5844150" y="4533105"/>
                <a:ext cx="146845" cy="138003"/>
              </a:xfrm>
              <a:custGeom>
                <a:avLst/>
                <a:gdLst>
                  <a:gd name="connsiteX0" fmla="*/ 518291 w 518291"/>
                  <a:gd name="connsiteY0" fmla="*/ 421052 h 487083"/>
                  <a:gd name="connsiteX1" fmla="*/ 403921 w 518291"/>
                  <a:gd name="connsiteY1" fmla="*/ 487083 h 487083"/>
                  <a:gd name="connsiteX2" fmla="*/ 253040 w 518291"/>
                  <a:gd name="connsiteY2" fmla="*/ 122823 h 487083"/>
                  <a:gd name="connsiteX3" fmla="*/ 112804 w 518291"/>
                  <a:gd name="connsiteY3" fmla="*/ 461384 h 487083"/>
                  <a:gd name="connsiteX4" fmla="*/ 0 w 518291"/>
                  <a:gd name="connsiteY4" fmla="*/ 396256 h 487083"/>
                  <a:gd name="connsiteX5" fmla="*/ 195172 w 518291"/>
                  <a:gd name="connsiteY5" fmla="*/ 0 h 487083"/>
                  <a:gd name="connsiteX6" fmla="*/ 310906 w 518291"/>
                  <a:gd name="connsiteY6" fmla="*/ 0 h 487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8291" h="487083">
                    <a:moveTo>
                      <a:pt x="518291" y="421052"/>
                    </a:moveTo>
                    <a:lnTo>
                      <a:pt x="403921" y="487083"/>
                    </a:lnTo>
                    <a:lnTo>
                      <a:pt x="253040" y="122823"/>
                    </a:lnTo>
                    <a:lnTo>
                      <a:pt x="112804" y="461384"/>
                    </a:lnTo>
                    <a:lnTo>
                      <a:pt x="0" y="396256"/>
                    </a:lnTo>
                    <a:lnTo>
                      <a:pt x="195172" y="0"/>
                    </a:lnTo>
                    <a:lnTo>
                      <a:pt x="310906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CD6D0D24-0899-4D99-8410-F9D3683E32A6}"/>
                </a:ext>
              </a:extLst>
            </p:cNvPr>
            <p:cNvGrpSpPr/>
            <p:nvPr/>
          </p:nvGrpSpPr>
          <p:grpSpPr>
            <a:xfrm>
              <a:off x="5820462" y="4543393"/>
              <a:ext cx="1150787" cy="796671"/>
              <a:chOff x="-3411168" y="4474813"/>
              <a:chExt cx="1150787" cy="796671"/>
            </a:xfrm>
          </p:grpSpPr>
          <p:sp>
            <p:nvSpPr>
              <p:cNvPr id="97" name="四角形: 角を丸くする 95">
                <a:extLst>
                  <a:ext uri="{FF2B5EF4-FFF2-40B4-BE49-F238E27FC236}">
                    <a16:creationId xmlns:a16="http://schemas.microsoft.com/office/drawing/2014/main" id="{F4AD9EFC-87E1-4BD6-9E95-08F27972BDCA}"/>
                  </a:ext>
                </a:extLst>
              </p:cNvPr>
              <p:cNvSpPr/>
              <p:nvPr/>
            </p:nvSpPr>
            <p:spPr bwMode="auto">
              <a:xfrm rot="1800000">
                <a:off x="-3411168" y="4474813"/>
                <a:ext cx="1115901" cy="150477"/>
              </a:xfrm>
              <a:custGeom>
                <a:avLst/>
                <a:gdLst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090821 w 1115901"/>
                  <a:gd name="connsiteY2" fmla="*/ 0 h 150477"/>
                  <a:gd name="connsiteX3" fmla="*/ 1115901 w 1115901"/>
                  <a:gd name="connsiteY3" fmla="*/ 25080 h 150477"/>
                  <a:gd name="connsiteX4" fmla="*/ 1115901 w 1115901"/>
                  <a:gd name="connsiteY4" fmla="*/ 125397 h 150477"/>
                  <a:gd name="connsiteX5" fmla="*/ 1090821 w 1115901"/>
                  <a:gd name="connsiteY5" fmla="*/ 150477 h 150477"/>
                  <a:gd name="connsiteX6" fmla="*/ 25080 w 1115901"/>
                  <a:gd name="connsiteY6" fmla="*/ 150477 h 150477"/>
                  <a:gd name="connsiteX7" fmla="*/ 0 w 1115901"/>
                  <a:gd name="connsiteY7" fmla="*/ 125397 h 150477"/>
                  <a:gd name="connsiteX8" fmla="*/ 0 w 1115901"/>
                  <a:gd name="connsiteY8" fmla="*/ 25080 h 150477"/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115901 w 1115901"/>
                  <a:gd name="connsiteY2" fmla="*/ 25080 h 150477"/>
                  <a:gd name="connsiteX3" fmla="*/ 1115901 w 1115901"/>
                  <a:gd name="connsiteY3" fmla="*/ 125397 h 150477"/>
                  <a:gd name="connsiteX4" fmla="*/ 1090821 w 1115901"/>
                  <a:gd name="connsiteY4" fmla="*/ 150477 h 150477"/>
                  <a:gd name="connsiteX5" fmla="*/ 25080 w 1115901"/>
                  <a:gd name="connsiteY5" fmla="*/ 150477 h 150477"/>
                  <a:gd name="connsiteX6" fmla="*/ 0 w 1115901"/>
                  <a:gd name="connsiteY6" fmla="*/ 125397 h 150477"/>
                  <a:gd name="connsiteX7" fmla="*/ 0 w 1115901"/>
                  <a:gd name="connsiteY7" fmla="*/ 25080 h 150477"/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115901 w 1115901"/>
                  <a:gd name="connsiteY2" fmla="*/ 25080 h 150477"/>
                  <a:gd name="connsiteX3" fmla="*/ 1115901 w 1115901"/>
                  <a:gd name="connsiteY3" fmla="*/ 125397 h 150477"/>
                  <a:gd name="connsiteX4" fmla="*/ 25080 w 1115901"/>
                  <a:gd name="connsiteY4" fmla="*/ 150477 h 150477"/>
                  <a:gd name="connsiteX5" fmla="*/ 0 w 1115901"/>
                  <a:gd name="connsiteY5" fmla="*/ 125397 h 150477"/>
                  <a:gd name="connsiteX6" fmla="*/ 0 w 1115901"/>
                  <a:gd name="connsiteY6" fmla="*/ 25080 h 15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15901" h="150477">
                    <a:moveTo>
                      <a:pt x="0" y="25080"/>
                    </a:moveTo>
                    <a:cubicBezTo>
                      <a:pt x="0" y="11229"/>
                      <a:pt x="11229" y="0"/>
                      <a:pt x="25080" y="0"/>
                    </a:cubicBezTo>
                    <a:lnTo>
                      <a:pt x="1115901" y="25080"/>
                    </a:lnTo>
                    <a:lnTo>
                      <a:pt x="1115901" y="125397"/>
                    </a:lnTo>
                    <a:cubicBezTo>
                      <a:pt x="934098" y="146296"/>
                      <a:pt x="211063" y="150477"/>
                      <a:pt x="25080" y="150477"/>
                    </a:cubicBezTo>
                    <a:cubicBezTo>
                      <a:pt x="11229" y="150477"/>
                      <a:pt x="0" y="139248"/>
                      <a:pt x="0" y="125397"/>
                    </a:cubicBezTo>
                    <a:lnTo>
                      <a:pt x="0" y="2508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AB94B343-9B8F-4F8B-947E-441BD1164052}"/>
                  </a:ext>
                </a:extLst>
              </p:cNvPr>
              <p:cNvSpPr/>
              <p:nvPr/>
            </p:nvSpPr>
            <p:spPr>
              <a:xfrm>
                <a:off x="-2455158" y="4863912"/>
                <a:ext cx="115588" cy="407572"/>
              </a:xfrm>
              <a:custGeom>
                <a:avLst/>
                <a:gdLst>
                  <a:gd name="connsiteX0" fmla="*/ 52427 w 143016"/>
                  <a:gd name="connsiteY0" fmla="*/ 0 h 280987"/>
                  <a:gd name="connsiteX1" fmla="*/ 90589 w 143016"/>
                  <a:gd name="connsiteY1" fmla="*/ 0 h 280987"/>
                  <a:gd name="connsiteX2" fmla="*/ 143016 w 143016"/>
                  <a:gd name="connsiteY2" fmla="*/ 280987 h 280987"/>
                  <a:gd name="connsiteX3" fmla="*/ 0 w 143016"/>
                  <a:gd name="connsiteY3" fmla="*/ 280987 h 2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016" h="280987">
                    <a:moveTo>
                      <a:pt x="52427" y="0"/>
                    </a:moveTo>
                    <a:lnTo>
                      <a:pt x="90589" y="0"/>
                    </a:lnTo>
                    <a:lnTo>
                      <a:pt x="143016" y="280987"/>
                    </a:lnTo>
                    <a:lnTo>
                      <a:pt x="0" y="280987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61C35DB7-F60E-40A3-B773-BC9273DCA581}"/>
                  </a:ext>
                </a:extLst>
              </p:cNvPr>
              <p:cNvSpPr/>
              <p:nvPr/>
            </p:nvSpPr>
            <p:spPr>
              <a:xfrm rot="19800000">
                <a:off x="-2375969" y="4839426"/>
                <a:ext cx="115588" cy="343819"/>
              </a:xfrm>
              <a:custGeom>
                <a:avLst/>
                <a:gdLst>
                  <a:gd name="connsiteX0" fmla="*/ 52427 w 143016"/>
                  <a:gd name="connsiteY0" fmla="*/ 0 h 280987"/>
                  <a:gd name="connsiteX1" fmla="*/ 90589 w 143016"/>
                  <a:gd name="connsiteY1" fmla="*/ 0 h 280987"/>
                  <a:gd name="connsiteX2" fmla="*/ 143016 w 143016"/>
                  <a:gd name="connsiteY2" fmla="*/ 280987 h 280987"/>
                  <a:gd name="connsiteX3" fmla="*/ 0 w 143016"/>
                  <a:gd name="connsiteY3" fmla="*/ 280987 h 2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016" h="280987">
                    <a:moveTo>
                      <a:pt x="52427" y="0"/>
                    </a:moveTo>
                    <a:lnTo>
                      <a:pt x="90589" y="0"/>
                    </a:lnTo>
                    <a:lnTo>
                      <a:pt x="143016" y="280987"/>
                    </a:lnTo>
                    <a:lnTo>
                      <a:pt x="0" y="280987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39D1F7CD-6FF4-4AA6-89B9-E975EC2BBA92}"/>
                  </a:ext>
                </a:extLst>
              </p:cNvPr>
              <p:cNvSpPr/>
              <p:nvPr/>
            </p:nvSpPr>
            <p:spPr>
              <a:xfrm rot="1800000">
                <a:off x="-2445670" y="4759401"/>
                <a:ext cx="140481" cy="139301"/>
              </a:xfrm>
              <a:prstGeom prst="roundRect">
                <a:avLst>
                  <a:gd name="adj" fmla="val 32421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18BF1714-80D2-4A28-8F6F-40338ED08DFB}"/>
              </a:ext>
            </a:extLst>
          </p:cNvPr>
          <p:cNvGrpSpPr/>
          <p:nvPr/>
        </p:nvGrpSpPr>
        <p:grpSpPr>
          <a:xfrm>
            <a:off x="3762016" y="3806056"/>
            <a:ext cx="2362918" cy="2488232"/>
            <a:chOff x="7206183" y="3835542"/>
            <a:chExt cx="3327277" cy="3503736"/>
          </a:xfrm>
        </p:grpSpPr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8F8F1323-54E6-4CDC-B584-A8DBD59361A0}"/>
                </a:ext>
              </a:extLst>
            </p:cNvPr>
            <p:cNvGrpSpPr/>
            <p:nvPr/>
          </p:nvGrpSpPr>
          <p:grpSpPr>
            <a:xfrm>
              <a:off x="7206183" y="3835542"/>
              <a:ext cx="3288913" cy="3503736"/>
              <a:chOff x="7206183" y="3835542"/>
              <a:chExt cx="3288913" cy="3503736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DF6C9858-AB2C-47E3-AC39-60715D3EE319}"/>
                  </a:ext>
                </a:extLst>
              </p:cNvPr>
              <p:cNvGrpSpPr/>
              <p:nvPr/>
            </p:nvGrpSpPr>
            <p:grpSpPr>
              <a:xfrm>
                <a:off x="7206183" y="3835542"/>
                <a:ext cx="3288913" cy="3503736"/>
                <a:chOff x="7206183" y="3835542"/>
                <a:chExt cx="3288913" cy="3503736"/>
              </a:xfrm>
            </p:grpSpPr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E4949F21-E44C-4D05-AF31-66F4B6011257}"/>
                    </a:ext>
                  </a:extLst>
                </p:cNvPr>
                <p:cNvGrpSpPr/>
                <p:nvPr/>
              </p:nvGrpSpPr>
              <p:grpSpPr>
                <a:xfrm>
                  <a:off x="7206183" y="3835542"/>
                  <a:ext cx="2351081" cy="1891278"/>
                  <a:chOff x="-3652395" y="4119694"/>
                  <a:chExt cx="2351081" cy="1891278"/>
                </a:xfrm>
              </p:grpSpPr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5F8C7D20-FF15-4490-8A2C-EF715A23D37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-2201065" y="5298780"/>
                    <a:ext cx="899751" cy="712192"/>
                  </a:xfrm>
                  <a:custGeom>
                    <a:avLst/>
                    <a:gdLst>
                      <a:gd name="connsiteX0" fmla="*/ 25316 w 899751"/>
                      <a:gd name="connsiteY0" fmla="*/ 0 h 712192"/>
                      <a:gd name="connsiteX1" fmla="*/ 260630 w 899751"/>
                      <a:gd name="connsiteY1" fmla="*/ 0 h 712192"/>
                      <a:gd name="connsiteX2" fmla="*/ 285946 w 899751"/>
                      <a:gd name="connsiteY2" fmla="*/ 25316 h 712192"/>
                      <a:gd name="connsiteX3" fmla="*/ 285946 w 899751"/>
                      <a:gd name="connsiteY3" fmla="*/ 75947 h 712192"/>
                      <a:gd name="connsiteX4" fmla="*/ 239561 w 899751"/>
                      <a:gd name="connsiteY4" fmla="*/ 145926 h 712192"/>
                      <a:gd name="connsiteX5" fmla="*/ 226597 w 899751"/>
                      <a:gd name="connsiteY5" fmla="*/ 148543 h 712192"/>
                      <a:gd name="connsiteX6" fmla="*/ 331298 w 899751"/>
                      <a:gd name="connsiteY6" fmla="*/ 539292 h 712192"/>
                      <a:gd name="connsiteX7" fmla="*/ 857866 w 899751"/>
                      <a:gd name="connsiteY7" fmla="*/ 398198 h 712192"/>
                      <a:gd name="connsiteX8" fmla="*/ 899751 w 899751"/>
                      <a:gd name="connsiteY8" fmla="*/ 554517 h 712192"/>
                      <a:gd name="connsiteX9" fmla="*/ 325733 w 899751"/>
                      <a:gd name="connsiteY9" fmla="*/ 708324 h 712192"/>
                      <a:gd name="connsiteX10" fmla="*/ 187693 w 899751"/>
                      <a:gd name="connsiteY10" fmla="*/ 628627 h 712192"/>
                      <a:gd name="connsiteX11" fmla="*/ 59039 w 899751"/>
                      <a:gd name="connsiteY11" fmla="*/ 148480 h 712192"/>
                      <a:gd name="connsiteX12" fmla="*/ 46385 w 899751"/>
                      <a:gd name="connsiteY12" fmla="*/ 145926 h 712192"/>
                      <a:gd name="connsiteX13" fmla="*/ 0 w 899751"/>
                      <a:gd name="connsiteY13" fmla="*/ 75947 h 712192"/>
                      <a:gd name="connsiteX14" fmla="*/ 0 w 899751"/>
                      <a:gd name="connsiteY14" fmla="*/ 25316 h 712192"/>
                      <a:gd name="connsiteX15" fmla="*/ 25316 w 899751"/>
                      <a:gd name="connsiteY15" fmla="*/ 0 h 712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99751" h="712192">
                        <a:moveTo>
                          <a:pt x="25316" y="0"/>
                        </a:moveTo>
                        <a:lnTo>
                          <a:pt x="260630" y="0"/>
                        </a:lnTo>
                        <a:cubicBezTo>
                          <a:pt x="274612" y="0"/>
                          <a:pt x="285946" y="11334"/>
                          <a:pt x="285946" y="25316"/>
                        </a:cubicBezTo>
                        <a:lnTo>
                          <a:pt x="285946" y="75947"/>
                        </a:lnTo>
                        <a:cubicBezTo>
                          <a:pt x="285946" y="107405"/>
                          <a:pt x="266820" y="134396"/>
                          <a:pt x="239561" y="145926"/>
                        </a:cubicBezTo>
                        <a:lnTo>
                          <a:pt x="226597" y="148543"/>
                        </a:lnTo>
                        <a:lnTo>
                          <a:pt x="331298" y="539292"/>
                        </a:lnTo>
                        <a:lnTo>
                          <a:pt x="857866" y="398198"/>
                        </a:lnTo>
                        <a:lnTo>
                          <a:pt x="899751" y="554517"/>
                        </a:lnTo>
                        <a:lnTo>
                          <a:pt x="325733" y="708324"/>
                        </a:lnTo>
                        <a:cubicBezTo>
                          <a:pt x="265607" y="724435"/>
                          <a:pt x="203804" y="688753"/>
                          <a:pt x="187693" y="628627"/>
                        </a:cubicBezTo>
                        <a:lnTo>
                          <a:pt x="59039" y="148480"/>
                        </a:lnTo>
                        <a:lnTo>
                          <a:pt x="46385" y="145926"/>
                        </a:lnTo>
                        <a:cubicBezTo>
                          <a:pt x="19126" y="134396"/>
                          <a:pt x="0" y="107405"/>
                          <a:pt x="0" y="75947"/>
                        </a:cubicBezTo>
                        <a:lnTo>
                          <a:pt x="0" y="25316"/>
                        </a:lnTo>
                        <a:cubicBezTo>
                          <a:pt x="0" y="11334"/>
                          <a:pt x="11334" y="0"/>
                          <a:pt x="25316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166" name="グループ化 165">
                    <a:extLst>
                      <a:ext uri="{FF2B5EF4-FFF2-40B4-BE49-F238E27FC236}">
                        <a16:creationId xmlns:a16="http://schemas.microsoft.com/office/drawing/2014/main" id="{F3FB2A26-DA50-46F7-81E8-41FCE3EE1300}"/>
                      </a:ext>
                    </a:extLst>
                  </p:cNvPr>
                  <p:cNvGrpSpPr/>
                  <p:nvPr/>
                </p:nvGrpSpPr>
                <p:grpSpPr>
                  <a:xfrm>
                    <a:off x="-3652395" y="4119694"/>
                    <a:ext cx="1973302" cy="1405396"/>
                    <a:chOff x="-5329510" y="5172949"/>
                    <a:chExt cx="1973302" cy="1405396"/>
                  </a:xfrm>
                </p:grpSpPr>
                <p:sp>
                  <p:nvSpPr>
                    <p:cNvPr id="167" name="フリーフォーム: 図形 166">
                      <a:extLst>
                        <a:ext uri="{FF2B5EF4-FFF2-40B4-BE49-F238E27FC236}">
                          <a16:creationId xmlns:a16="http://schemas.microsoft.com/office/drawing/2014/main" id="{52A9D1C9-2BED-4829-84DA-9E8396A8D924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-4390050" y="5544503"/>
                      <a:ext cx="807179" cy="1260505"/>
                    </a:xfrm>
                    <a:custGeom>
                      <a:avLst/>
                      <a:gdLst>
                        <a:gd name="connsiteX0" fmla="*/ 0 w 1170130"/>
                        <a:gd name="connsiteY0" fmla="*/ 2205436 h 2205436"/>
                        <a:gd name="connsiteX1" fmla="*/ 472553 w 1170130"/>
                        <a:gd name="connsiteY1" fmla="*/ 751427 h 2205436"/>
                        <a:gd name="connsiteX2" fmla="*/ 472553 w 1170130"/>
                        <a:gd name="connsiteY2" fmla="*/ 366208 h 2205436"/>
                        <a:gd name="connsiteX3" fmla="*/ 474000 w 1170130"/>
                        <a:gd name="connsiteY3" fmla="*/ 366208 h 2205436"/>
                        <a:gd name="connsiteX4" fmla="*/ 312540 w 1170130"/>
                        <a:gd name="connsiteY4" fmla="*/ 0 h 2205436"/>
                        <a:gd name="connsiteX5" fmla="*/ 857590 w 1170130"/>
                        <a:gd name="connsiteY5" fmla="*/ 0 h 2205436"/>
                        <a:gd name="connsiteX6" fmla="*/ 696130 w 1170130"/>
                        <a:gd name="connsiteY6" fmla="*/ 366208 h 2205436"/>
                        <a:gd name="connsiteX7" fmla="*/ 697578 w 1170130"/>
                        <a:gd name="connsiteY7" fmla="*/ 366208 h 2205436"/>
                        <a:gd name="connsiteX8" fmla="*/ 697578 w 1170130"/>
                        <a:gd name="connsiteY8" fmla="*/ 751430 h 2205436"/>
                        <a:gd name="connsiteX9" fmla="*/ 1170130 w 1170130"/>
                        <a:gd name="connsiteY9" fmla="*/ 2205436 h 2205436"/>
                        <a:gd name="connsiteX0" fmla="*/ 0 w 1170130"/>
                        <a:gd name="connsiteY0" fmla="*/ 2205436 h 2205436"/>
                        <a:gd name="connsiteX1" fmla="*/ 472553 w 1170130"/>
                        <a:gd name="connsiteY1" fmla="*/ 751427 h 2205436"/>
                        <a:gd name="connsiteX2" fmla="*/ 472553 w 1170130"/>
                        <a:gd name="connsiteY2" fmla="*/ 366208 h 2205436"/>
                        <a:gd name="connsiteX3" fmla="*/ 474000 w 1170130"/>
                        <a:gd name="connsiteY3" fmla="*/ 366208 h 2205436"/>
                        <a:gd name="connsiteX4" fmla="*/ 406393 w 1170130"/>
                        <a:gd name="connsiteY4" fmla="*/ 153675 h 2205436"/>
                        <a:gd name="connsiteX5" fmla="*/ 857590 w 1170130"/>
                        <a:gd name="connsiteY5" fmla="*/ 0 h 2205436"/>
                        <a:gd name="connsiteX6" fmla="*/ 696130 w 1170130"/>
                        <a:gd name="connsiteY6" fmla="*/ 366208 h 2205436"/>
                        <a:gd name="connsiteX7" fmla="*/ 697578 w 1170130"/>
                        <a:gd name="connsiteY7" fmla="*/ 366208 h 2205436"/>
                        <a:gd name="connsiteX8" fmla="*/ 697578 w 1170130"/>
                        <a:gd name="connsiteY8" fmla="*/ 751430 h 2205436"/>
                        <a:gd name="connsiteX9" fmla="*/ 1170130 w 1170130"/>
                        <a:gd name="connsiteY9" fmla="*/ 2205436 h 2205436"/>
                        <a:gd name="connsiteX10" fmla="*/ 0 w 1170130"/>
                        <a:gd name="connsiteY10" fmla="*/ 2205436 h 2205436"/>
                        <a:gd name="connsiteX0" fmla="*/ 0 w 1170130"/>
                        <a:gd name="connsiteY0" fmla="*/ 2051760 h 2051760"/>
                        <a:gd name="connsiteX1" fmla="*/ 472553 w 1170130"/>
                        <a:gd name="connsiteY1" fmla="*/ 597751 h 2051760"/>
                        <a:gd name="connsiteX2" fmla="*/ 472553 w 1170130"/>
                        <a:gd name="connsiteY2" fmla="*/ 212532 h 2051760"/>
                        <a:gd name="connsiteX3" fmla="*/ 474000 w 1170130"/>
                        <a:gd name="connsiteY3" fmla="*/ 212532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97578 w 1170130"/>
                        <a:gd name="connsiteY7" fmla="*/ 212532 h 2051760"/>
                        <a:gd name="connsiteX8" fmla="*/ 697578 w 1170130"/>
                        <a:gd name="connsiteY8" fmla="*/ 597754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74000 w 1170130"/>
                        <a:gd name="connsiteY3" fmla="*/ 212534 h 2051762"/>
                        <a:gd name="connsiteX4" fmla="*/ 406393 w 1170130"/>
                        <a:gd name="connsiteY4" fmla="*/ 1 h 2051762"/>
                        <a:gd name="connsiteX5" fmla="*/ 767334 w 1170130"/>
                        <a:gd name="connsiteY5" fmla="*/ 7240 h 2051762"/>
                        <a:gd name="connsiteX6" fmla="*/ 696130 w 1170130"/>
                        <a:gd name="connsiteY6" fmla="*/ 212534 h 2051762"/>
                        <a:gd name="connsiteX7" fmla="*/ 697578 w 1170130"/>
                        <a:gd name="connsiteY7" fmla="*/ 212534 h 2051762"/>
                        <a:gd name="connsiteX8" fmla="*/ 697578 w 1170130"/>
                        <a:gd name="connsiteY8" fmla="*/ 597756 h 2051762"/>
                        <a:gd name="connsiteX9" fmla="*/ 1170130 w 1170130"/>
                        <a:gd name="connsiteY9" fmla="*/ 2051762 h 2051762"/>
                        <a:gd name="connsiteX10" fmla="*/ 0 w 1170130"/>
                        <a:gd name="connsiteY10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72553 w 1170130"/>
                        <a:gd name="connsiteY2" fmla="*/ 212532 h 2051760"/>
                        <a:gd name="connsiteX3" fmla="*/ 474000 w 1170130"/>
                        <a:gd name="connsiteY3" fmla="*/ 212532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97578 w 1170130"/>
                        <a:gd name="connsiteY7" fmla="*/ 212532 h 2051760"/>
                        <a:gd name="connsiteX8" fmla="*/ 656056 w 1170130"/>
                        <a:gd name="connsiteY8" fmla="*/ 583495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74000 w 1170130"/>
                        <a:gd name="connsiteY3" fmla="*/ 212534 h 2051762"/>
                        <a:gd name="connsiteX4" fmla="*/ 406393 w 1170130"/>
                        <a:gd name="connsiteY4" fmla="*/ 1 h 2051762"/>
                        <a:gd name="connsiteX5" fmla="*/ 767334 w 1170130"/>
                        <a:gd name="connsiteY5" fmla="*/ 7240 h 2051762"/>
                        <a:gd name="connsiteX6" fmla="*/ 696130 w 1170130"/>
                        <a:gd name="connsiteY6" fmla="*/ 212534 h 2051762"/>
                        <a:gd name="connsiteX7" fmla="*/ 658435 w 1170130"/>
                        <a:gd name="connsiteY7" fmla="*/ 208260 h 2051762"/>
                        <a:gd name="connsiteX8" fmla="*/ 656056 w 1170130"/>
                        <a:gd name="connsiteY8" fmla="*/ 583497 h 2051762"/>
                        <a:gd name="connsiteX9" fmla="*/ 1170130 w 1170130"/>
                        <a:gd name="connsiteY9" fmla="*/ 2051762 h 2051762"/>
                        <a:gd name="connsiteX10" fmla="*/ 0 w 1170130"/>
                        <a:gd name="connsiteY10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72553 w 1170130"/>
                        <a:gd name="connsiteY2" fmla="*/ 212532 h 2051760"/>
                        <a:gd name="connsiteX3" fmla="*/ 510758 w 1170130"/>
                        <a:gd name="connsiteY3" fmla="*/ 206824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58435 w 1170130"/>
                        <a:gd name="connsiteY7" fmla="*/ 208258 h 2051760"/>
                        <a:gd name="connsiteX8" fmla="*/ 656056 w 1170130"/>
                        <a:gd name="connsiteY8" fmla="*/ 583495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06393 w 1170130"/>
                        <a:gd name="connsiteY3" fmla="*/ 1 h 2051762"/>
                        <a:gd name="connsiteX4" fmla="*/ 767334 w 1170130"/>
                        <a:gd name="connsiteY4" fmla="*/ 7240 h 2051762"/>
                        <a:gd name="connsiteX5" fmla="*/ 696130 w 1170130"/>
                        <a:gd name="connsiteY5" fmla="*/ 212534 h 2051762"/>
                        <a:gd name="connsiteX6" fmla="*/ 658435 w 1170130"/>
                        <a:gd name="connsiteY6" fmla="*/ 208260 h 2051762"/>
                        <a:gd name="connsiteX7" fmla="*/ 656056 w 1170130"/>
                        <a:gd name="connsiteY7" fmla="*/ 583497 h 2051762"/>
                        <a:gd name="connsiteX8" fmla="*/ 1170130 w 1170130"/>
                        <a:gd name="connsiteY8" fmla="*/ 2051762 h 2051762"/>
                        <a:gd name="connsiteX9" fmla="*/ 0 w 1170130"/>
                        <a:gd name="connsiteY9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85889 w 1170130"/>
                        <a:gd name="connsiteY2" fmla="*/ 208518 h 2051760"/>
                        <a:gd name="connsiteX3" fmla="*/ 406393 w 1170130"/>
                        <a:gd name="connsiteY3" fmla="*/ -1 h 2051760"/>
                        <a:gd name="connsiteX4" fmla="*/ 767334 w 1170130"/>
                        <a:gd name="connsiteY4" fmla="*/ 7238 h 2051760"/>
                        <a:gd name="connsiteX5" fmla="*/ 696130 w 1170130"/>
                        <a:gd name="connsiteY5" fmla="*/ 212532 h 2051760"/>
                        <a:gd name="connsiteX6" fmla="*/ 658435 w 1170130"/>
                        <a:gd name="connsiteY6" fmla="*/ 208258 h 2051760"/>
                        <a:gd name="connsiteX7" fmla="*/ 656056 w 1170130"/>
                        <a:gd name="connsiteY7" fmla="*/ 583495 h 2051760"/>
                        <a:gd name="connsiteX8" fmla="*/ 1170130 w 1170130"/>
                        <a:gd name="connsiteY8" fmla="*/ 2051760 h 2051760"/>
                        <a:gd name="connsiteX9" fmla="*/ 0 w 1170130"/>
                        <a:gd name="connsiteY9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85889 w 1170130"/>
                        <a:gd name="connsiteY2" fmla="*/ 208520 h 2051762"/>
                        <a:gd name="connsiteX3" fmla="*/ 406393 w 1170130"/>
                        <a:gd name="connsiteY3" fmla="*/ 1 h 2051762"/>
                        <a:gd name="connsiteX4" fmla="*/ 767334 w 1170130"/>
                        <a:gd name="connsiteY4" fmla="*/ 7240 h 2051762"/>
                        <a:gd name="connsiteX5" fmla="*/ 696130 w 1170130"/>
                        <a:gd name="connsiteY5" fmla="*/ 212534 h 2051762"/>
                        <a:gd name="connsiteX6" fmla="*/ 656056 w 1170130"/>
                        <a:gd name="connsiteY6" fmla="*/ 583497 h 2051762"/>
                        <a:gd name="connsiteX7" fmla="*/ 1170130 w 1170130"/>
                        <a:gd name="connsiteY7" fmla="*/ 2051762 h 2051762"/>
                        <a:gd name="connsiteX8" fmla="*/ 0 w 1170130"/>
                        <a:gd name="connsiteY8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85889 w 1170130"/>
                        <a:gd name="connsiteY2" fmla="*/ 208518 h 2051760"/>
                        <a:gd name="connsiteX3" fmla="*/ 406393 w 1170130"/>
                        <a:gd name="connsiteY3" fmla="*/ -1 h 2051760"/>
                        <a:gd name="connsiteX4" fmla="*/ 767334 w 1170130"/>
                        <a:gd name="connsiteY4" fmla="*/ 7238 h 2051760"/>
                        <a:gd name="connsiteX5" fmla="*/ 656116 w 1170130"/>
                        <a:gd name="connsiteY5" fmla="*/ 224571 h 2051760"/>
                        <a:gd name="connsiteX6" fmla="*/ 656056 w 1170130"/>
                        <a:gd name="connsiteY6" fmla="*/ 583495 h 2051760"/>
                        <a:gd name="connsiteX7" fmla="*/ 1170130 w 1170130"/>
                        <a:gd name="connsiteY7" fmla="*/ 2051760 h 2051760"/>
                        <a:gd name="connsiteX8" fmla="*/ 0 w 1170130"/>
                        <a:gd name="connsiteY8" fmla="*/ 2051760 h 2051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70130" h="2051760">
                          <a:moveTo>
                            <a:pt x="0" y="2051760"/>
                          </a:moveTo>
                          <a:lnTo>
                            <a:pt x="499227" y="589725"/>
                          </a:lnTo>
                          <a:lnTo>
                            <a:pt x="485889" y="208518"/>
                          </a:lnTo>
                          <a:lnTo>
                            <a:pt x="406393" y="-1"/>
                          </a:lnTo>
                          <a:lnTo>
                            <a:pt x="767334" y="7238"/>
                          </a:lnTo>
                          <a:lnTo>
                            <a:pt x="656116" y="224571"/>
                          </a:lnTo>
                          <a:cubicBezTo>
                            <a:pt x="656096" y="344212"/>
                            <a:pt x="656076" y="463854"/>
                            <a:pt x="656056" y="583495"/>
                          </a:cubicBezTo>
                          <a:lnTo>
                            <a:pt x="1170130" y="2051760"/>
                          </a:lnTo>
                          <a:lnTo>
                            <a:pt x="0" y="205176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grpSp>
                  <p:nvGrpSpPr>
                    <p:cNvPr id="168" name="グループ化 167">
                      <a:extLst>
                        <a:ext uri="{FF2B5EF4-FFF2-40B4-BE49-F238E27FC236}">
                          <a16:creationId xmlns:a16="http://schemas.microsoft.com/office/drawing/2014/main" id="{0BD789C9-7B0D-4385-B82E-BEE4F371A62E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-3763599" y="6128134"/>
                      <a:ext cx="304892" cy="155728"/>
                      <a:chOff x="3610430" y="2438891"/>
                      <a:chExt cx="352460" cy="180025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175" name="四角形: 角を丸くする 174">
                        <a:extLst>
                          <a:ext uri="{FF2B5EF4-FFF2-40B4-BE49-F238E27FC236}">
                            <a16:creationId xmlns:a16="http://schemas.microsoft.com/office/drawing/2014/main" id="{6282812E-5AE9-45C3-911E-CC70206F094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872880" y="2438891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76" name="四角形: 角を丸くする 175">
                        <a:extLst>
                          <a:ext uri="{FF2B5EF4-FFF2-40B4-BE49-F238E27FC236}">
                            <a16:creationId xmlns:a16="http://schemas.microsoft.com/office/drawing/2014/main" id="{387ABD07-A148-478A-9F92-60A447E5AF1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782392" y="2438893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77" name="四角形: 角を丸くする 176">
                        <a:extLst>
                          <a:ext uri="{FF2B5EF4-FFF2-40B4-BE49-F238E27FC236}">
                            <a16:creationId xmlns:a16="http://schemas.microsoft.com/office/drawing/2014/main" id="{D98D069E-39F8-4924-835D-194998693EC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691905" y="2438895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78" name="四角形: 角を丸くする 177">
                        <a:extLst>
                          <a:ext uri="{FF2B5EF4-FFF2-40B4-BE49-F238E27FC236}">
                            <a16:creationId xmlns:a16="http://schemas.microsoft.com/office/drawing/2014/main" id="{ED3F1A6E-1B60-4D4D-9C6F-BD45CB02655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610430" y="2438891"/>
                        <a:ext cx="78616" cy="15701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</p:grpSp>
                <p:sp>
                  <p:nvSpPr>
                    <p:cNvPr id="169" name="四角形: 角を丸くする 168">
                      <a:extLst>
                        <a:ext uri="{FF2B5EF4-FFF2-40B4-BE49-F238E27FC236}">
                          <a16:creationId xmlns:a16="http://schemas.microsoft.com/office/drawing/2014/main" id="{B14561ED-16B5-4C38-B377-DB00595CF6C3}"/>
                        </a:ext>
                      </a:extLst>
                    </p:cNvPr>
                    <p:cNvSpPr/>
                    <p:nvPr/>
                  </p:nvSpPr>
                  <p:spPr bwMode="auto">
                    <a:xfrm rot="20308572">
                      <a:off x="-3584831" y="6242346"/>
                      <a:ext cx="95978" cy="1889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grpSp>
                  <p:nvGrpSpPr>
                    <p:cNvPr id="170" name="グループ化 169">
                      <a:extLst>
                        <a:ext uri="{FF2B5EF4-FFF2-40B4-BE49-F238E27FC236}">
                          <a16:creationId xmlns:a16="http://schemas.microsoft.com/office/drawing/2014/main" id="{EFB0F7F5-80D6-4927-A3FF-7C7BD65A558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5329510" y="5172949"/>
                      <a:ext cx="593777" cy="1225999"/>
                      <a:chOff x="622960" y="3864145"/>
                      <a:chExt cx="763980" cy="1577423"/>
                    </a:xfrm>
                  </p:grpSpPr>
                  <p:sp>
                    <p:nvSpPr>
                      <p:cNvPr id="171" name="正方形/長方形 170">
                        <a:extLst>
                          <a:ext uri="{FF2B5EF4-FFF2-40B4-BE49-F238E27FC236}">
                            <a16:creationId xmlns:a16="http://schemas.microsoft.com/office/drawing/2014/main" id="{9CF94935-53BF-4F44-8504-838DFEBD8E3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700000">
                        <a:off x="913473" y="4223275"/>
                        <a:ext cx="763980" cy="4572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72" name="正方形/長方形 171">
                        <a:extLst>
                          <a:ext uri="{FF2B5EF4-FFF2-40B4-BE49-F238E27FC236}">
                            <a16:creationId xmlns:a16="http://schemas.microsoft.com/office/drawing/2014/main" id="{22080C49-5192-42BF-9960-C95DD5D7B5C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622960" y="5395849"/>
                        <a:ext cx="763980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73" name="正方形/長方形 172">
                        <a:extLst>
                          <a:ext uri="{FF2B5EF4-FFF2-40B4-BE49-F238E27FC236}">
                            <a16:creationId xmlns:a16="http://schemas.microsoft.com/office/drawing/2014/main" id="{FE689C12-FBD2-4137-94C8-BF232D5FF72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858256" y="5177338"/>
                        <a:ext cx="449065" cy="4717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74" name="正方形/長方形 173">
                        <a:extLst>
                          <a:ext uri="{FF2B5EF4-FFF2-40B4-BE49-F238E27FC236}">
                            <a16:creationId xmlns:a16="http://schemas.microsoft.com/office/drawing/2014/main" id="{C1B37ECE-B497-4D4A-959C-403A04EB427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885884" y="4387098"/>
                        <a:ext cx="449065" cy="4717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</p:grpSp>
              </p:grpSp>
            </p:grp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841D9CDF-F269-4BF5-9836-083F74A8561C}"/>
                    </a:ext>
                  </a:extLst>
                </p:cNvPr>
                <p:cNvSpPr/>
                <p:nvPr/>
              </p:nvSpPr>
              <p:spPr>
                <a:xfrm rot="16200000">
                  <a:off x="8922054" y="4991037"/>
                  <a:ext cx="556260" cy="875886"/>
                </a:xfrm>
                <a:custGeom>
                  <a:avLst/>
                  <a:gdLst>
                    <a:gd name="connsiteX0" fmla="*/ 556260 w 556260"/>
                    <a:gd name="connsiteY0" fmla="*/ 0 h 875886"/>
                    <a:gd name="connsiteX1" fmla="*/ 556260 w 556260"/>
                    <a:gd name="connsiteY1" fmla="*/ 226664 h 875886"/>
                    <a:gd name="connsiteX2" fmla="*/ 226665 w 556260"/>
                    <a:gd name="connsiteY2" fmla="*/ 226664 h 875886"/>
                    <a:gd name="connsiteX3" fmla="*/ 226665 w 556260"/>
                    <a:gd name="connsiteY3" fmla="*/ 875886 h 875886"/>
                    <a:gd name="connsiteX4" fmla="*/ 0 w 556260"/>
                    <a:gd name="connsiteY4" fmla="*/ 875886 h 875886"/>
                    <a:gd name="connsiteX5" fmla="*/ 0 w 556260"/>
                    <a:gd name="connsiteY5" fmla="*/ 105565 h 875886"/>
                    <a:gd name="connsiteX6" fmla="*/ 105565 w 556260"/>
                    <a:gd name="connsiteY6" fmla="*/ 0 h 875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6260" h="875886">
                      <a:moveTo>
                        <a:pt x="556260" y="0"/>
                      </a:moveTo>
                      <a:lnTo>
                        <a:pt x="556260" y="226664"/>
                      </a:lnTo>
                      <a:lnTo>
                        <a:pt x="226665" y="226664"/>
                      </a:lnTo>
                      <a:lnTo>
                        <a:pt x="226665" y="875886"/>
                      </a:lnTo>
                      <a:lnTo>
                        <a:pt x="0" y="875886"/>
                      </a:lnTo>
                      <a:lnTo>
                        <a:pt x="0" y="105565"/>
                      </a:lnTo>
                      <a:cubicBezTo>
                        <a:pt x="0" y="47263"/>
                        <a:pt x="47263" y="0"/>
                        <a:pt x="105565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台形 145">
                  <a:extLst>
                    <a:ext uri="{FF2B5EF4-FFF2-40B4-BE49-F238E27FC236}">
                      <a16:creationId xmlns:a16="http://schemas.microsoft.com/office/drawing/2014/main" id="{AB55F3CA-DCE1-4B84-93ED-29D9DE748DC4}"/>
                    </a:ext>
                  </a:extLst>
                </p:cNvPr>
                <p:cNvSpPr/>
                <p:nvPr/>
              </p:nvSpPr>
              <p:spPr>
                <a:xfrm rot="10800000">
                  <a:off x="9563064" y="6627290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78104DFB-6A3A-4EC6-9499-F4E79B73CF65}"/>
                    </a:ext>
                  </a:extLst>
                </p:cNvPr>
                <p:cNvSpPr/>
                <p:nvPr/>
              </p:nvSpPr>
              <p:spPr>
                <a:xfrm>
                  <a:off x="9403730" y="712723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台形 147">
                  <a:extLst>
                    <a:ext uri="{FF2B5EF4-FFF2-40B4-BE49-F238E27FC236}">
                      <a16:creationId xmlns:a16="http://schemas.microsoft.com/office/drawing/2014/main" id="{1F62CA40-1F10-42B2-8D3E-E387962D0141}"/>
                    </a:ext>
                  </a:extLst>
                </p:cNvPr>
                <p:cNvSpPr/>
                <p:nvPr/>
              </p:nvSpPr>
              <p:spPr>
                <a:xfrm rot="10800000">
                  <a:off x="9631758" y="6667049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88193FFB-5B84-4892-9B91-E1FDF9BCE8C1}"/>
                    </a:ext>
                  </a:extLst>
                </p:cNvPr>
                <p:cNvSpPr/>
                <p:nvPr/>
              </p:nvSpPr>
              <p:spPr>
                <a:xfrm>
                  <a:off x="9472425" y="7166989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A58E38B6-6B5E-4014-926A-1466669122CB}"/>
                    </a:ext>
                  </a:extLst>
                </p:cNvPr>
                <p:cNvSpPr/>
                <p:nvPr/>
              </p:nvSpPr>
              <p:spPr>
                <a:xfrm rot="10800000">
                  <a:off x="9440935" y="6239935"/>
                  <a:ext cx="409370" cy="828679"/>
                </a:xfrm>
                <a:prstGeom prst="trapezoid">
                  <a:avLst>
                    <a:gd name="adj" fmla="val 11146"/>
                  </a:avLst>
                </a:pr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86DCDE71-DBD2-489B-9E8A-E82F7B53ED60}"/>
                    </a:ext>
                  </a:extLst>
                </p:cNvPr>
                <p:cNvSpPr/>
                <p:nvPr/>
              </p:nvSpPr>
              <p:spPr>
                <a:xfrm rot="10800000">
                  <a:off x="9512373" y="6278035"/>
                  <a:ext cx="409370" cy="828679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台形 151">
                  <a:extLst>
                    <a:ext uri="{FF2B5EF4-FFF2-40B4-BE49-F238E27FC236}">
                      <a16:creationId xmlns:a16="http://schemas.microsoft.com/office/drawing/2014/main" id="{6EC6684A-9B59-4110-AA35-7A5AD24882AB}"/>
                    </a:ext>
                  </a:extLst>
                </p:cNvPr>
                <p:cNvSpPr/>
                <p:nvPr/>
              </p:nvSpPr>
              <p:spPr>
                <a:xfrm>
                  <a:off x="9574208" y="5225669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四角形: 上の 2 つの角を丸める 152">
                  <a:extLst>
                    <a:ext uri="{FF2B5EF4-FFF2-40B4-BE49-F238E27FC236}">
                      <a16:creationId xmlns:a16="http://schemas.microsoft.com/office/drawing/2014/main" id="{09C24CAA-E56E-493A-9384-5F333A1AB8F3}"/>
                    </a:ext>
                  </a:extLst>
                </p:cNvPr>
                <p:cNvSpPr/>
                <p:nvPr/>
              </p:nvSpPr>
              <p:spPr>
                <a:xfrm>
                  <a:off x="9421808" y="5446683"/>
                  <a:ext cx="517944" cy="840881"/>
                </a:xfrm>
                <a:prstGeom prst="round2SameRect">
                  <a:avLst>
                    <a:gd name="adj1" fmla="val 44114"/>
                    <a:gd name="adj2" fmla="val 0"/>
                  </a:avLst>
                </a:pr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7E67F905-C46D-48DA-A89B-36996B9B54BC}"/>
                    </a:ext>
                  </a:extLst>
                </p:cNvPr>
                <p:cNvSpPr/>
                <p:nvPr/>
              </p:nvSpPr>
              <p:spPr>
                <a:xfrm rot="1800000">
                  <a:off x="9304692" y="4109433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1">
                  <a:extLst>
                    <a:ext uri="{FF2B5EF4-FFF2-40B4-BE49-F238E27FC236}">
                      <a16:creationId xmlns:a16="http://schemas.microsoft.com/office/drawing/2014/main" id="{980BFFEA-3475-428D-9DE3-C674C9E89060}"/>
                    </a:ext>
                  </a:extLst>
                </p:cNvPr>
                <p:cNvSpPr/>
                <p:nvPr/>
              </p:nvSpPr>
              <p:spPr>
                <a:xfrm rot="1800000">
                  <a:off x="9143155" y="4501611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C28A9FAC-DE88-4075-AE9C-03D10F3AEEBD}"/>
                    </a:ext>
                  </a:extLst>
                </p:cNvPr>
                <p:cNvSpPr/>
                <p:nvPr/>
              </p:nvSpPr>
              <p:spPr>
                <a:xfrm rot="1800000">
                  <a:off x="9210958" y="4172957"/>
                  <a:ext cx="1112808" cy="1204554"/>
                </a:xfrm>
                <a:custGeom>
                  <a:avLst/>
                  <a:gdLst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27580 w 1112808"/>
                    <a:gd name="connsiteY8" fmla="*/ 1161123 h 1204554"/>
                    <a:gd name="connsiteX9" fmla="*/ 330870 w 1112808"/>
                    <a:gd name="connsiteY9" fmla="*/ 1159244 h 1204554"/>
                    <a:gd name="connsiteX10" fmla="*/ 409978 w 1112808"/>
                    <a:gd name="connsiteY10" fmla="*/ 973336 h 1204554"/>
                    <a:gd name="connsiteX11" fmla="*/ 168343 w 1112808"/>
                    <a:gd name="connsiteY11" fmla="*/ 859323 h 1204554"/>
                    <a:gd name="connsiteX12" fmla="*/ 95194 w 1112808"/>
                    <a:gd name="connsiteY12" fmla="*/ 892971 h 1204554"/>
                    <a:gd name="connsiteX13" fmla="*/ 67176 w 1112808"/>
                    <a:gd name="connsiteY13" fmla="*/ 920721 h 1204554"/>
                    <a:gd name="connsiteX14" fmla="*/ 42395 w 1112808"/>
                    <a:gd name="connsiteY14" fmla="*/ 875065 h 1204554"/>
                    <a:gd name="connsiteX15" fmla="*/ 0 w 1112808"/>
                    <a:gd name="connsiteY15" fmla="*/ 665076 h 1204554"/>
                    <a:gd name="connsiteX16" fmla="*/ 0 w 1112808"/>
                    <a:gd name="connsiteY16" fmla="*/ 539478 h 1204554"/>
                    <a:gd name="connsiteX17" fmla="*/ 237851 w 1112808"/>
                    <a:gd name="connsiteY17" fmla="*/ 92135 h 12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12808" h="1204554">
                      <a:moveTo>
                        <a:pt x="237851" y="92135"/>
                      </a:moveTo>
                      <a:cubicBezTo>
                        <a:pt x="323952" y="33966"/>
                        <a:pt x="427749" y="0"/>
                        <a:pt x="539478" y="0"/>
                      </a:cubicBezTo>
                      <a:lnTo>
                        <a:pt x="573330" y="0"/>
                      </a:lnTo>
                      <a:cubicBezTo>
                        <a:pt x="871275" y="0"/>
                        <a:pt x="1112808" y="241533"/>
                        <a:pt x="1112808" y="539478"/>
                      </a:cubicBezTo>
                      <a:lnTo>
                        <a:pt x="1112808" y="665076"/>
                      </a:lnTo>
                      <a:cubicBezTo>
                        <a:pt x="1112808" y="963021"/>
                        <a:pt x="871275" y="1204554"/>
                        <a:pt x="573330" y="1204554"/>
                      </a:cubicBezTo>
                      <a:lnTo>
                        <a:pt x="539478" y="1204554"/>
                      </a:lnTo>
                      <a:cubicBezTo>
                        <a:pt x="464992" y="1204554"/>
                        <a:pt x="394031" y="1189458"/>
                        <a:pt x="329489" y="1162159"/>
                      </a:cubicBezTo>
                      <a:lnTo>
                        <a:pt x="327580" y="1161123"/>
                      </a:lnTo>
                      <a:lnTo>
                        <a:pt x="330870" y="1159244"/>
                      </a:lnTo>
                      <a:cubicBezTo>
                        <a:pt x="394772" y="1114985"/>
                        <a:pt x="428489" y="1042421"/>
                        <a:pt x="409978" y="973336"/>
                      </a:cubicBezTo>
                      <a:cubicBezTo>
                        <a:pt x="385296" y="881223"/>
                        <a:pt x="277113" y="830178"/>
                        <a:pt x="168343" y="859323"/>
                      </a:cubicBezTo>
                      <a:cubicBezTo>
                        <a:pt x="141150" y="866609"/>
                        <a:pt x="116495" y="878217"/>
                        <a:pt x="95194" y="892971"/>
                      </a:cubicBezTo>
                      <a:lnTo>
                        <a:pt x="67176" y="920721"/>
                      </a:lnTo>
                      <a:lnTo>
                        <a:pt x="42395" y="875065"/>
                      </a:lnTo>
                      <a:cubicBezTo>
                        <a:pt x="15096" y="810523"/>
                        <a:pt x="0" y="739562"/>
                        <a:pt x="0" y="665076"/>
                      </a:cubicBezTo>
                      <a:lnTo>
                        <a:pt x="0" y="539478"/>
                      </a:lnTo>
                      <a:cubicBezTo>
                        <a:pt x="0" y="353262"/>
                        <a:pt x="94349" y="189083"/>
                        <a:pt x="237851" y="9213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月 156">
                  <a:extLst>
                    <a:ext uri="{FF2B5EF4-FFF2-40B4-BE49-F238E27FC236}">
                      <a16:creationId xmlns:a16="http://schemas.microsoft.com/office/drawing/2014/main" id="{EB903767-3770-4447-ACA7-1416964991C1}"/>
                    </a:ext>
                  </a:extLst>
                </p:cNvPr>
                <p:cNvSpPr/>
                <p:nvPr/>
              </p:nvSpPr>
              <p:spPr>
                <a:xfrm rot="5400000">
                  <a:off x="9478594" y="4291217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6B94195D-9F9D-47C4-B533-6CE3134BA080}"/>
                    </a:ext>
                  </a:extLst>
                </p:cNvPr>
                <p:cNvSpPr/>
                <p:nvPr/>
              </p:nvSpPr>
              <p:spPr>
                <a:xfrm rot="16974948">
                  <a:off x="9444354" y="4412898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76B9DD5F-11D9-4F79-A1B2-0B172DF96561}"/>
                    </a:ext>
                  </a:extLst>
                </p:cNvPr>
                <p:cNvSpPr/>
                <p:nvPr/>
              </p:nvSpPr>
              <p:spPr>
                <a:xfrm rot="1800000">
                  <a:off x="9328812" y="4425267"/>
                  <a:ext cx="184756" cy="2750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56AAC8AB-3652-4CC5-9721-59CFD9A56C10}"/>
                    </a:ext>
                  </a:extLst>
                </p:cNvPr>
                <p:cNvSpPr/>
                <p:nvPr/>
              </p:nvSpPr>
              <p:spPr>
                <a:xfrm rot="3600000">
                  <a:off x="9530407" y="4248875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A33697C4-5F3F-484C-B9BE-691614CAD72A}"/>
                    </a:ext>
                  </a:extLst>
                </p:cNvPr>
                <p:cNvSpPr/>
                <p:nvPr/>
              </p:nvSpPr>
              <p:spPr>
                <a:xfrm rot="20700000">
                  <a:off x="9429890" y="5444867"/>
                  <a:ext cx="383877" cy="145517"/>
                </a:xfrm>
                <a:custGeom>
                  <a:avLst/>
                  <a:gdLst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56905 w 383877"/>
                    <a:gd name="connsiteY6" fmla="*/ 144841 h 145517"/>
                    <a:gd name="connsiteX7" fmla="*/ 0 w 383877"/>
                    <a:gd name="connsiteY7" fmla="*/ 84846 h 145517"/>
                    <a:gd name="connsiteX8" fmla="*/ 194286 w 383877"/>
                    <a:gd name="connsiteY8" fmla="*/ 0 h 145517"/>
                    <a:gd name="connsiteX9" fmla="*/ 269911 w 383877"/>
                    <a:gd name="connsiteY9" fmla="*/ 6668 h 145517"/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0 w 383877"/>
                    <a:gd name="connsiteY6" fmla="*/ 84846 h 145517"/>
                    <a:gd name="connsiteX7" fmla="*/ 194286 w 383877"/>
                    <a:gd name="connsiteY7" fmla="*/ 0 h 145517"/>
                    <a:gd name="connsiteX8" fmla="*/ 269911 w 383877"/>
                    <a:gd name="connsiteY8" fmla="*/ 6668 h 145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877" h="145517">
                      <a:moveTo>
                        <a:pt x="269911" y="6668"/>
                      </a:moveTo>
                      <a:cubicBezTo>
                        <a:pt x="316399" y="15255"/>
                        <a:pt x="353641" y="31519"/>
                        <a:pt x="373304" y="51820"/>
                      </a:cubicBezTo>
                      <a:lnTo>
                        <a:pt x="383877" y="74690"/>
                      </a:lnTo>
                      <a:lnTo>
                        <a:pt x="303073" y="81717"/>
                      </a:lnTo>
                      <a:cubicBezTo>
                        <a:pt x="260232" y="88249"/>
                        <a:pt x="213806" y="97953"/>
                        <a:pt x="165792" y="110818"/>
                      </a:cubicBezTo>
                      <a:lnTo>
                        <a:pt x="59200" y="145517"/>
                      </a:lnTo>
                      <a:lnTo>
                        <a:pt x="0" y="84846"/>
                      </a:lnTo>
                      <a:cubicBezTo>
                        <a:pt x="0" y="37987"/>
                        <a:pt x="86985" y="0"/>
                        <a:pt x="194286" y="0"/>
                      </a:cubicBezTo>
                      <a:cubicBezTo>
                        <a:pt x="221111" y="0"/>
                        <a:pt x="246667" y="2374"/>
                        <a:pt x="269911" y="666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43C002C6-C5F7-4F5B-9A38-25DE4073936B}"/>
                    </a:ext>
                  </a:extLst>
                </p:cNvPr>
                <p:cNvSpPr/>
                <p:nvPr/>
              </p:nvSpPr>
              <p:spPr>
                <a:xfrm rot="11359813">
                  <a:off x="9693746" y="4461878"/>
                  <a:ext cx="702615" cy="1158480"/>
                </a:xfrm>
                <a:custGeom>
                  <a:avLst/>
                  <a:gdLst>
                    <a:gd name="connsiteX0" fmla="*/ 537547 w 537547"/>
                    <a:gd name="connsiteY0" fmla="*/ 1159848 h 1159848"/>
                    <a:gd name="connsiteX1" fmla="*/ 444695 w 537547"/>
                    <a:gd name="connsiteY1" fmla="*/ 1060806 h 1159848"/>
                    <a:gd name="connsiteX2" fmla="*/ 438340 w 537547"/>
                    <a:gd name="connsiteY2" fmla="*/ 1042497 h 1159848"/>
                    <a:gd name="connsiteX3" fmla="*/ 444678 w 537547"/>
                    <a:gd name="connsiteY3" fmla="*/ 1159848 h 1159848"/>
                    <a:gd name="connsiteX4" fmla="*/ 351826 w 537547"/>
                    <a:gd name="connsiteY4" fmla="*/ 1060806 h 1159848"/>
                    <a:gd name="connsiteX5" fmla="*/ 345471 w 537547"/>
                    <a:gd name="connsiteY5" fmla="*/ 1042497 h 1159848"/>
                    <a:gd name="connsiteX6" fmla="*/ 351809 w 537547"/>
                    <a:gd name="connsiteY6" fmla="*/ 1159848 h 1159848"/>
                    <a:gd name="connsiteX7" fmla="*/ 287166 w 537547"/>
                    <a:gd name="connsiteY7" fmla="*/ 1114275 h 1159848"/>
                    <a:gd name="connsiteX8" fmla="*/ 252008 w 537547"/>
                    <a:gd name="connsiteY8" fmla="*/ 1031498 h 1159848"/>
                    <a:gd name="connsiteX9" fmla="*/ 258940 w 537547"/>
                    <a:gd name="connsiteY9" fmla="*/ 1159848 h 1159848"/>
                    <a:gd name="connsiteX10" fmla="*/ 194297 w 537547"/>
                    <a:gd name="connsiteY10" fmla="*/ 1114275 h 1159848"/>
                    <a:gd name="connsiteX11" fmla="*/ 159140 w 537547"/>
                    <a:gd name="connsiteY11" fmla="*/ 1031501 h 1159848"/>
                    <a:gd name="connsiteX12" fmla="*/ 166072 w 537547"/>
                    <a:gd name="connsiteY12" fmla="*/ 1159848 h 1159848"/>
                    <a:gd name="connsiteX13" fmla="*/ 0 w 537547"/>
                    <a:gd name="connsiteY13" fmla="*/ 579924 h 1159848"/>
                    <a:gd name="connsiteX14" fmla="*/ 166072 w 537547"/>
                    <a:gd name="connsiteY14" fmla="*/ 0 h 1159848"/>
                    <a:gd name="connsiteX15" fmla="*/ 159140 w 537547"/>
                    <a:gd name="connsiteY15" fmla="*/ 128347 h 1159848"/>
                    <a:gd name="connsiteX16" fmla="*/ 194297 w 537547"/>
                    <a:gd name="connsiteY16" fmla="*/ 45573 h 1159848"/>
                    <a:gd name="connsiteX17" fmla="*/ 258940 w 537547"/>
                    <a:gd name="connsiteY17" fmla="*/ 0 h 1159848"/>
                    <a:gd name="connsiteX18" fmla="*/ 252008 w 537547"/>
                    <a:gd name="connsiteY18" fmla="*/ 128350 h 1159848"/>
                    <a:gd name="connsiteX19" fmla="*/ 287166 w 537547"/>
                    <a:gd name="connsiteY19" fmla="*/ 45573 h 1159848"/>
                    <a:gd name="connsiteX20" fmla="*/ 351809 w 537547"/>
                    <a:gd name="connsiteY20" fmla="*/ 0 h 1159848"/>
                    <a:gd name="connsiteX21" fmla="*/ 345471 w 537547"/>
                    <a:gd name="connsiteY21" fmla="*/ 117352 h 1159848"/>
                    <a:gd name="connsiteX22" fmla="*/ 351826 w 537547"/>
                    <a:gd name="connsiteY22" fmla="*/ 99042 h 1159848"/>
                    <a:gd name="connsiteX23" fmla="*/ 444678 w 537547"/>
                    <a:gd name="connsiteY23" fmla="*/ 0 h 1159848"/>
                    <a:gd name="connsiteX24" fmla="*/ 438340 w 537547"/>
                    <a:gd name="connsiteY24" fmla="*/ 117352 h 1159848"/>
                    <a:gd name="connsiteX25" fmla="*/ 444695 w 537547"/>
                    <a:gd name="connsiteY25" fmla="*/ 99042 h 1159848"/>
                    <a:gd name="connsiteX26" fmla="*/ 537547 w 537547"/>
                    <a:gd name="connsiteY26" fmla="*/ 0 h 1159848"/>
                    <a:gd name="connsiteX27" fmla="*/ 537547 w 537547"/>
                    <a:gd name="connsiteY27" fmla="*/ 1159848 h 115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7547" h="1159848">
                      <a:moveTo>
                        <a:pt x="537547" y="1159848"/>
                      </a:moveTo>
                      <a:cubicBezTo>
                        <a:pt x="503152" y="1159848"/>
                        <a:pt x="471200" y="1123336"/>
                        <a:pt x="444695" y="1060806"/>
                      </a:cubicBezTo>
                      <a:lnTo>
                        <a:pt x="438340" y="1042497"/>
                      </a:lnTo>
                      <a:lnTo>
                        <a:pt x="444678" y="1159848"/>
                      </a:lnTo>
                      <a:cubicBezTo>
                        <a:pt x="410283" y="1159848"/>
                        <a:pt x="378331" y="1123336"/>
                        <a:pt x="351826" y="1060806"/>
                      </a:cubicBezTo>
                      <a:lnTo>
                        <a:pt x="345471" y="1042497"/>
                      </a:lnTo>
                      <a:lnTo>
                        <a:pt x="351809" y="1159848"/>
                      </a:lnTo>
                      <a:cubicBezTo>
                        <a:pt x="328879" y="1159848"/>
                        <a:pt x="307035" y="1143620"/>
                        <a:pt x="287166" y="1114275"/>
                      </a:cubicBezTo>
                      <a:lnTo>
                        <a:pt x="252008" y="1031498"/>
                      </a:lnTo>
                      <a:lnTo>
                        <a:pt x="258940" y="1159848"/>
                      </a:lnTo>
                      <a:cubicBezTo>
                        <a:pt x="236010" y="1159848"/>
                        <a:pt x="214166" y="1143620"/>
                        <a:pt x="194297" y="1114275"/>
                      </a:cubicBezTo>
                      <a:lnTo>
                        <a:pt x="159140" y="1031501"/>
                      </a:lnTo>
                      <a:lnTo>
                        <a:pt x="166072" y="1159848"/>
                      </a:lnTo>
                      <a:cubicBezTo>
                        <a:pt x="74353" y="1159848"/>
                        <a:pt x="0" y="900207"/>
                        <a:pt x="0" y="579924"/>
                      </a:cubicBezTo>
                      <a:cubicBezTo>
                        <a:pt x="0" y="259641"/>
                        <a:pt x="74353" y="0"/>
                        <a:pt x="166072" y="0"/>
                      </a:cubicBezTo>
                      <a:lnTo>
                        <a:pt x="159140" y="128347"/>
                      </a:lnTo>
                      <a:lnTo>
                        <a:pt x="194297" y="45573"/>
                      </a:lnTo>
                      <a:cubicBezTo>
                        <a:pt x="214166" y="16228"/>
                        <a:pt x="236010" y="0"/>
                        <a:pt x="258940" y="0"/>
                      </a:cubicBezTo>
                      <a:lnTo>
                        <a:pt x="252008" y="128350"/>
                      </a:lnTo>
                      <a:lnTo>
                        <a:pt x="287166" y="45573"/>
                      </a:lnTo>
                      <a:cubicBezTo>
                        <a:pt x="307035" y="16228"/>
                        <a:pt x="328879" y="0"/>
                        <a:pt x="351809" y="0"/>
                      </a:cubicBezTo>
                      <a:lnTo>
                        <a:pt x="345471" y="117352"/>
                      </a:lnTo>
                      <a:lnTo>
                        <a:pt x="351826" y="99042"/>
                      </a:lnTo>
                      <a:cubicBezTo>
                        <a:pt x="378331" y="36512"/>
                        <a:pt x="410283" y="0"/>
                        <a:pt x="444678" y="0"/>
                      </a:cubicBezTo>
                      <a:lnTo>
                        <a:pt x="438340" y="117352"/>
                      </a:lnTo>
                      <a:lnTo>
                        <a:pt x="444695" y="99042"/>
                      </a:lnTo>
                      <a:cubicBezTo>
                        <a:pt x="471200" y="36512"/>
                        <a:pt x="503152" y="0"/>
                        <a:pt x="537547" y="0"/>
                      </a:cubicBezTo>
                      <a:cubicBezTo>
                        <a:pt x="509868" y="380575"/>
                        <a:pt x="509868" y="779273"/>
                        <a:pt x="537547" y="115984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E70BA4D4-2FD8-4A65-BA30-FC444F66EAD4}"/>
                    </a:ext>
                  </a:extLst>
                </p:cNvPr>
                <p:cNvSpPr/>
                <p:nvPr/>
              </p:nvSpPr>
              <p:spPr>
                <a:xfrm>
                  <a:off x="9516091" y="5984166"/>
                  <a:ext cx="251692" cy="781825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  <a:gd name="connsiteX0" fmla="*/ 215681 w 426689"/>
                    <a:gd name="connsiteY0" fmla="*/ 1324102 h 1325439"/>
                    <a:gd name="connsiteX1" fmla="*/ 183374 w 426689"/>
                    <a:gd name="connsiteY1" fmla="*/ 1280184 h 1325439"/>
                    <a:gd name="connsiteX2" fmla="*/ 190569 w 426689"/>
                    <a:gd name="connsiteY2" fmla="*/ 1140944 h 1325439"/>
                    <a:gd name="connsiteX3" fmla="*/ 177908 w 426689"/>
                    <a:gd name="connsiteY3" fmla="*/ 1138165 h 1325439"/>
                    <a:gd name="connsiteX4" fmla="*/ 162898 w 426689"/>
                    <a:gd name="connsiteY4" fmla="*/ 1231326 h 1325439"/>
                    <a:gd name="connsiteX5" fmla="*/ 122461 w 426689"/>
                    <a:gd name="connsiteY5" fmla="*/ 1264136 h 1325439"/>
                    <a:gd name="connsiteX6" fmla="*/ 95133 w 426689"/>
                    <a:gd name="connsiteY6" fmla="*/ 1215588 h 1325439"/>
                    <a:gd name="connsiteX7" fmla="*/ 115359 w 426689"/>
                    <a:gd name="connsiteY7" fmla="*/ 1090059 h 1325439"/>
                    <a:gd name="connsiteX8" fmla="*/ 115185 w 426689"/>
                    <a:gd name="connsiteY8" fmla="*/ 1024013 h 1325439"/>
                    <a:gd name="connsiteX9" fmla="*/ 110896 w 426689"/>
                    <a:gd name="connsiteY9" fmla="*/ 1027941 h 1325439"/>
                    <a:gd name="connsiteX10" fmla="*/ 81713 w 426689"/>
                    <a:gd name="connsiteY10" fmla="*/ 1092652 h 1325439"/>
                    <a:gd name="connsiteX11" fmla="*/ 22783 w 426689"/>
                    <a:gd name="connsiteY11" fmla="*/ 1113699 h 1325439"/>
                    <a:gd name="connsiteX12" fmla="*/ 5252 w 426689"/>
                    <a:gd name="connsiteY12" fmla="*/ 1042950 h 1325439"/>
                    <a:gd name="connsiteX13" fmla="*/ 36010 w 426689"/>
                    <a:gd name="connsiteY13" fmla="*/ 974746 h 1325439"/>
                    <a:gd name="connsiteX14" fmla="*/ 47072 w 426689"/>
                    <a:gd name="connsiteY14" fmla="*/ 958833 h 1325439"/>
                    <a:gd name="connsiteX15" fmla="*/ 61737 w 426689"/>
                    <a:gd name="connsiteY15" fmla="*/ 938539 h 1325439"/>
                    <a:gd name="connsiteX16" fmla="*/ 134656 w 426689"/>
                    <a:gd name="connsiteY16" fmla="*/ 837957 h 1325439"/>
                    <a:gd name="connsiteX17" fmla="*/ 137960 w 426689"/>
                    <a:gd name="connsiteY17" fmla="*/ 834930 h 1325439"/>
                    <a:gd name="connsiteX18" fmla="*/ 150451 w 426689"/>
                    <a:gd name="connsiteY18" fmla="*/ 809376 h 1325439"/>
                    <a:gd name="connsiteX19" fmla="*/ 176367 w 426689"/>
                    <a:gd name="connsiteY19" fmla="*/ 785274 h 1325439"/>
                    <a:gd name="connsiteX20" fmla="*/ 132421 w 426689"/>
                    <a:gd name="connsiteY20" fmla="*/ 127710 h 1325439"/>
                    <a:gd name="connsiteX21" fmla="*/ 227950 w 426689"/>
                    <a:gd name="connsiteY21" fmla="*/ 29 h 1325439"/>
                    <a:gd name="connsiteX22" fmla="*/ 364486 w 426689"/>
                    <a:gd name="connsiteY22" fmla="*/ 119176 h 1325439"/>
                    <a:gd name="connsiteX23" fmla="*/ 333121 w 426689"/>
                    <a:gd name="connsiteY23" fmla="*/ 776898 h 1325439"/>
                    <a:gd name="connsiteX24" fmla="*/ 368044 w 426689"/>
                    <a:gd name="connsiteY24" fmla="*/ 809376 h 1325439"/>
                    <a:gd name="connsiteX25" fmla="*/ 403564 w 426689"/>
                    <a:gd name="connsiteY25" fmla="*/ 927663 h 1325439"/>
                    <a:gd name="connsiteX26" fmla="*/ 403564 w 426689"/>
                    <a:gd name="connsiteY26" fmla="*/ 1083674 h 1325439"/>
                    <a:gd name="connsiteX27" fmla="*/ 425819 w 426689"/>
                    <a:gd name="connsiteY27" fmla="*/ 1191620 h 1325439"/>
                    <a:gd name="connsiteX28" fmla="*/ 404277 w 426689"/>
                    <a:gd name="connsiteY28" fmla="*/ 1234496 h 1325439"/>
                    <a:gd name="connsiteX29" fmla="*/ 368565 w 426689"/>
                    <a:gd name="connsiteY29" fmla="*/ 1208634 h 1325439"/>
                    <a:gd name="connsiteX30" fmla="*/ 353193 w 426689"/>
                    <a:gd name="connsiteY30" fmla="*/ 1134069 h 1325439"/>
                    <a:gd name="connsiteX31" fmla="*/ 341370 w 426689"/>
                    <a:gd name="connsiteY31" fmla="*/ 1138673 h 1325439"/>
                    <a:gd name="connsiteX32" fmla="*/ 339358 w 426689"/>
                    <a:gd name="connsiteY32" fmla="*/ 1139073 h 1325439"/>
                    <a:gd name="connsiteX33" fmla="*/ 350052 w 426689"/>
                    <a:gd name="connsiteY33" fmla="*/ 1280252 h 1325439"/>
                    <a:gd name="connsiteX34" fmla="*/ 318810 w 426689"/>
                    <a:gd name="connsiteY34" fmla="*/ 1325267 h 1325439"/>
                    <a:gd name="connsiteX35" fmla="*/ 281315 w 426689"/>
                    <a:gd name="connsiteY35" fmla="*/ 1287757 h 1325439"/>
                    <a:gd name="connsiteX36" fmla="*/ 270706 w 426689"/>
                    <a:gd name="connsiteY36" fmla="*/ 1147703 h 1325439"/>
                    <a:gd name="connsiteX37" fmla="*/ 259334 w 426689"/>
                    <a:gd name="connsiteY37" fmla="*/ 1148470 h 1325439"/>
                    <a:gd name="connsiteX38" fmla="*/ 252263 w 426689"/>
                    <a:gd name="connsiteY38" fmla="*/ 1285314 h 1325439"/>
                    <a:gd name="connsiteX39" fmla="*/ 215681 w 426689"/>
                    <a:gd name="connsiteY39" fmla="*/ 1324102 h 1325439"/>
                    <a:gd name="connsiteX0" fmla="*/ 215681 w 426689"/>
                    <a:gd name="connsiteY0" fmla="*/ 1324088 h 1325425"/>
                    <a:gd name="connsiteX1" fmla="*/ 183374 w 426689"/>
                    <a:gd name="connsiteY1" fmla="*/ 1280170 h 1325425"/>
                    <a:gd name="connsiteX2" fmla="*/ 190569 w 426689"/>
                    <a:gd name="connsiteY2" fmla="*/ 1140930 h 1325425"/>
                    <a:gd name="connsiteX3" fmla="*/ 177908 w 426689"/>
                    <a:gd name="connsiteY3" fmla="*/ 1138151 h 1325425"/>
                    <a:gd name="connsiteX4" fmla="*/ 162898 w 426689"/>
                    <a:gd name="connsiteY4" fmla="*/ 1231312 h 1325425"/>
                    <a:gd name="connsiteX5" fmla="*/ 122461 w 426689"/>
                    <a:gd name="connsiteY5" fmla="*/ 1264122 h 1325425"/>
                    <a:gd name="connsiteX6" fmla="*/ 95133 w 426689"/>
                    <a:gd name="connsiteY6" fmla="*/ 1215574 h 1325425"/>
                    <a:gd name="connsiteX7" fmla="*/ 115359 w 426689"/>
                    <a:gd name="connsiteY7" fmla="*/ 1090045 h 1325425"/>
                    <a:gd name="connsiteX8" fmla="*/ 115185 w 426689"/>
                    <a:gd name="connsiteY8" fmla="*/ 1023999 h 1325425"/>
                    <a:gd name="connsiteX9" fmla="*/ 110896 w 426689"/>
                    <a:gd name="connsiteY9" fmla="*/ 1027927 h 1325425"/>
                    <a:gd name="connsiteX10" fmla="*/ 81713 w 426689"/>
                    <a:gd name="connsiteY10" fmla="*/ 1092638 h 1325425"/>
                    <a:gd name="connsiteX11" fmla="*/ 22783 w 426689"/>
                    <a:gd name="connsiteY11" fmla="*/ 1113685 h 1325425"/>
                    <a:gd name="connsiteX12" fmla="*/ 5252 w 426689"/>
                    <a:gd name="connsiteY12" fmla="*/ 1042936 h 1325425"/>
                    <a:gd name="connsiteX13" fmla="*/ 36010 w 426689"/>
                    <a:gd name="connsiteY13" fmla="*/ 974732 h 1325425"/>
                    <a:gd name="connsiteX14" fmla="*/ 47072 w 426689"/>
                    <a:gd name="connsiteY14" fmla="*/ 958819 h 1325425"/>
                    <a:gd name="connsiteX15" fmla="*/ 61737 w 426689"/>
                    <a:gd name="connsiteY15" fmla="*/ 938525 h 1325425"/>
                    <a:gd name="connsiteX16" fmla="*/ 134656 w 426689"/>
                    <a:gd name="connsiteY16" fmla="*/ 837943 h 1325425"/>
                    <a:gd name="connsiteX17" fmla="*/ 137960 w 426689"/>
                    <a:gd name="connsiteY17" fmla="*/ 834916 h 1325425"/>
                    <a:gd name="connsiteX18" fmla="*/ 150451 w 426689"/>
                    <a:gd name="connsiteY18" fmla="*/ 809362 h 1325425"/>
                    <a:gd name="connsiteX19" fmla="*/ 176367 w 426689"/>
                    <a:gd name="connsiteY19" fmla="*/ 785260 h 1325425"/>
                    <a:gd name="connsiteX20" fmla="*/ 105208 w 426689"/>
                    <a:gd name="connsiteY20" fmla="*/ 125335 h 1325425"/>
                    <a:gd name="connsiteX21" fmla="*/ 227950 w 426689"/>
                    <a:gd name="connsiteY21" fmla="*/ 15 h 1325425"/>
                    <a:gd name="connsiteX22" fmla="*/ 364486 w 426689"/>
                    <a:gd name="connsiteY22" fmla="*/ 119162 h 1325425"/>
                    <a:gd name="connsiteX23" fmla="*/ 333121 w 426689"/>
                    <a:gd name="connsiteY23" fmla="*/ 776884 h 1325425"/>
                    <a:gd name="connsiteX24" fmla="*/ 368044 w 426689"/>
                    <a:gd name="connsiteY24" fmla="*/ 809362 h 1325425"/>
                    <a:gd name="connsiteX25" fmla="*/ 403564 w 426689"/>
                    <a:gd name="connsiteY25" fmla="*/ 927649 h 1325425"/>
                    <a:gd name="connsiteX26" fmla="*/ 403564 w 426689"/>
                    <a:gd name="connsiteY26" fmla="*/ 1083660 h 1325425"/>
                    <a:gd name="connsiteX27" fmla="*/ 425819 w 426689"/>
                    <a:gd name="connsiteY27" fmla="*/ 1191606 h 1325425"/>
                    <a:gd name="connsiteX28" fmla="*/ 404277 w 426689"/>
                    <a:gd name="connsiteY28" fmla="*/ 1234482 h 1325425"/>
                    <a:gd name="connsiteX29" fmla="*/ 368565 w 426689"/>
                    <a:gd name="connsiteY29" fmla="*/ 1208620 h 1325425"/>
                    <a:gd name="connsiteX30" fmla="*/ 353193 w 426689"/>
                    <a:gd name="connsiteY30" fmla="*/ 1134055 h 1325425"/>
                    <a:gd name="connsiteX31" fmla="*/ 341370 w 426689"/>
                    <a:gd name="connsiteY31" fmla="*/ 1138659 h 1325425"/>
                    <a:gd name="connsiteX32" fmla="*/ 339358 w 426689"/>
                    <a:gd name="connsiteY32" fmla="*/ 1139059 h 1325425"/>
                    <a:gd name="connsiteX33" fmla="*/ 350052 w 426689"/>
                    <a:gd name="connsiteY33" fmla="*/ 1280238 h 1325425"/>
                    <a:gd name="connsiteX34" fmla="*/ 318810 w 426689"/>
                    <a:gd name="connsiteY34" fmla="*/ 1325253 h 1325425"/>
                    <a:gd name="connsiteX35" fmla="*/ 281315 w 426689"/>
                    <a:gd name="connsiteY35" fmla="*/ 1287743 h 1325425"/>
                    <a:gd name="connsiteX36" fmla="*/ 270706 w 426689"/>
                    <a:gd name="connsiteY36" fmla="*/ 1147689 h 1325425"/>
                    <a:gd name="connsiteX37" fmla="*/ 259334 w 426689"/>
                    <a:gd name="connsiteY37" fmla="*/ 1148456 h 1325425"/>
                    <a:gd name="connsiteX38" fmla="*/ 252263 w 426689"/>
                    <a:gd name="connsiteY38" fmla="*/ 1285300 h 1325425"/>
                    <a:gd name="connsiteX39" fmla="*/ 215681 w 426689"/>
                    <a:gd name="connsiteY39" fmla="*/ 1324088 h 1325425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411">
                      <a:moveTo>
                        <a:pt x="215681" y="1324074"/>
                      </a:moveTo>
                      <a:cubicBezTo>
                        <a:pt x="196659" y="1322657"/>
                        <a:pt x="182194" y="1302994"/>
                        <a:pt x="183374" y="1280156"/>
                      </a:cubicBezTo>
                      <a:lnTo>
                        <a:pt x="190569" y="1140916"/>
                      </a:lnTo>
                      <a:lnTo>
                        <a:pt x="177908" y="1138137"/>
                      </a:lnTo>
                      <a:lnTo>
                        <a:pt x="162898" y="1231298"/>
                      </a:lnTo>
                      <a:cubicBezTo>
                        <a:pt x="159279" y="1253764"/>
                        <a:pt x="141174" y="1268454"/>
                        <a:pt x="122461" y="1264108"/>
                      </a:cubicBezTo>
                      <a:cubicBezTo>
                        <a:pt x="103748" y="1259763"/>
                        <a:pt x="91513" y="1238026"/>
                        <a:pt x="95133" y="1215560"/>
                      </a:cubicBezTo>
                      <a:lnTo>
                        <a:pt x="115359" y="1090031"/>
                      </a:lnTo>
                      <a:lnTo>
                        <a:pt x="115185" y="1023985"/>
                      </a:lnTo>
                      <a:lnTo>
                        <a:pt x="110896" y="1027913"/>
                      </a:lnTo>
                      <a:lnTo>
                        <a:pt x="81713" y="1092624"/>
                      </a:lnTo>
                      <a:cubicBezTo>
                        <a:pt x="70281" y="1117973"/>
                        <a:pt x="43897" y="1127396"/>
                        <a:pt x="22783" y="1113671"/>
                      </a:cubicBezTo>
                      <a:cubicBezTo>
                        <a:pt x="1669" y="1099946"/>
                        <a:pt x="-6180" y="1068271"/>
                        <a:pt x="5252" y="1042922"/>
                      </a:cubicBezTo>
                      <a:lnTo>
                        <a:pt x="36010" y="974718"/>
                      </a:lnTo>
                      <a:cubicBezTo>
                        <a:pt x="38868" y="968380"/>
                        <a:pt x="42661" y="963038"/>
                        <a:pt x="47072" y="958805"/>
                      </a:cubicBezTo>
                      <a:lnTo>
                        <a:pt x="61737" y="938511"/>
                      </a:lnTo>
                      <a:lnTo>
                        <a:pt x="134656" y="837929"/>
                      </a:lnTo>
                      <a:lnTo>
                        <a:pt x="137960" y="834902"/>
                      </a:lnTo>
                      <a:lnTo>
                        <a:pt x="150451" y="809348"/>
                      </a:lnTo>
                      <a:lnTo>
                        <a:pt x="176367" y="785246"/>
                      </a:lnTo>
                      <a:lnTo>
                        <a:pt x="105208" y="125321"/>
                      </a:lnTo>
                      <a:cubicBezTo>
                        <a:pt x="102040" y="57414"/>
                        <a:pt x="156846" y="164"/>
                        <a:pt x="227950" y="1"/>
                      </a:cubicBezTo>
                      <a:cubicBezTo>
                        <a:pt x="299054" y="-162"/>
                        <a:pt x="374049" y="56185"/>
                        <a:pt x="377218" y="124091"/>
                      </a:cubicBezTo>
                      <a:lnTo>
                        <a:pt x="333121" y="776870"/>
                      </a:lnTo>
                      <a:lnTo>
                        <a:pt x="368044" y="809348"/>
                      </a:lnTo>
                      <a:cubicBezTo>
                        <a:pt x="389990" y="839621"/>
                        <a:pt x="403564" y="881441"/>
                        <a:pt x="403564" y="927635"/>
                      </a:cubicBezTo>
                      <a:lnTo>
                        <a:pt x="403564" y="1083646"/>
                      </a:lnTo>
                      <a:lnTo>
                        <a:pt x="425819" y="1191592"/>
                      </a:lnTo>
                      <a:cubicBezTo>
                        <a:pt x="429732" y="1210574"/>
                        <a:pt x="420087" y="1229770"/>
                        <a:pt x="404277" y="1234468"/>
                      </a:cubicBezTo>
                      <a:cubicBezTo>
                        <a:pt x="388467" y="1239166"/>
                        <a:pt x="372478" y="1227587"/>
                        <a:pt x="368565" y="1208606"/>
                      </a:cubicBezTo>
                      <a:lnTo>
                        <a:pt x="353193" y="1134041"/>
                      </a:lnTo>
                      <a:lnTo>
                        <a:pt x="341370" y="1138645"/>
                      </a:lnTo>
                      <a:lnTo>
                        <a:pt x="339358" y="1139045"/>
                      </a:lnTo>
                      <a:lnTo>
                        <a:pt x="350052" y="1280224"/>
                      </a:lnTo>
                      <a:cubicBezTo>
                        <a:pt x="351778" y="1303012"/>
                        <a:pt x="337791" y="1323166"/>
                        <a:pt x="318810" y="1325239"/>
                      </a:cubicBezTo>
                      <a:cubicBezTo>
                        <a:pt x="299828" y="1327311"/>
                        <a:pt x="283041" y="1310518"/>
                        <a:pt x="281315" y="1287729"/>
                      </a:cubicBezTo>
                      <a:lnTo>
                        <a:pt x="270706" y="1147675"/>
                      </a:lnTo>
                      <a:lnTo>
                        <a:pt x="259334" y="1148442"/>
                      </a:lnTo>
                      <a:lnTo>
                        <a:pt x="252263" y="1285286"/>
                      </a:lnTo>
                      <a:cubicBezTo>
                        <a:pt x="251083" y="1308125"/>
                        <a:pt x="234705" y="1325491"/>
                        <a:pt x="215681" y="1324074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4" name="台形 227">
                  <a:extLst>
                    <a:ext uri="{FF2B5EF4-FFF2-40B4-BE49-F238E27FC236}">
                      <a16:creationId xmlns:a16="http://schemas.microsoft.com/office/drawing/2014/main" id="{152AEB0E-A9F1-4A38-9CFE-EC88B08E04E1}"/>
                    </a:ext>
                  </a:extLst>
                </p:cNvPr>
                <p:cNvSpPr/>
                <p:nvPr/>
              </p:nvSpPr>
              <p:spPr>
                <a:xfrm rot="10800000">
                  <a:off x="9523994" y="5637891"/>
                  <a:ext cx="285836" cy="781824"/>
                </a:xfrm>
                <a:custGeom>
                  <a:avLst/>
                  <a:gdLst>
                    <a:gd name="connsiteX0" fmla="*/ 0 w 285836"/>
                    <a:gd name="connsiteY0" fmla="*/ 860477 h 860477"/>
                    <a:gd name="connsiteX1" fmla="*/ 58759 w 285836"/>
                    <a:gd name="connsiteY1" fmla="*/ 0 h 860477"/>
                    <a:gd name="connsiteX2" fmla="*/ 227077 w 285836"/>
                    <a:gd name="connsiteY2" fmla="*/ 0 h 860477"/>
                    <a:gd name="connsiteX3" fmla="*/ 285836 w 285836"/>
                    <a:gd name="connsiteY3" fmla="*/ 860477 h 860477"/>
                    <a:gd name="connsiteX4" fmla="*/ 0 w 285836"/>
                    <a:gd name="connsiteY4" fmla="*/ 860477 h 860477"/>
                    <a:gd name="connsiteX0" fmla="*/ 0 w 285836"/>
                    <a:gd name="connsiteY0" fmla="*/ 860477 h 951917"/>
                    <a:gd name="connsiteX1" fmla="*/ 58759 w 285836"/>
                    <a:gd name="connsiteY1" fmla="*/ 0 h 951917"/>
                    <a:gd name="connsiteX2" fmla="*/ 227077 w 285836"/>
                    <a:gd name="connsiteY2" fmla="*/ 0 h 951917"/>
                    <a:gd name="connsiteX3" fmla="*/ 285836 w 285836"/>
                    <a:gd name="connsiteY3" fmla="*/ 860477 h 951917"/>
                    <a:gd name="connsiteX4" fmla="*/ 91440 w 285836"/>
                    <a:gd name="connsiteY4" fmla="*/ 951917 h 951917"/>
                    <a:gd name="connsiteX0" fmla="*/ 0 w 285836"/>
                    <a:gd name="connsiteY0" fmla="*/ 860477 h 860477"/>
                    <a:gd name="connsiteX1" fmla="*/ 58759 w 285836"/>
                    <a:gd name="connsiteY1" fmla="*/ 0 h 860477"/>
                    <a:gd name="connsiteX2" fmla="*/ 227077 w 285836"/>
                    <a:gd name="connsiteY2" fmla="*/ 0 h 860477"/>
                    <a:gd name="connsiteX3" fmla="*/ 285836 w 285836"/>
                    <a:gd name="connsiteY3" fmla="*/ 860477 h 860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5836" h="860477">
                      <a:moveTo>
                        <a:pt x="0" y="860477"/>
                      </a:moveTo>
                      <a:lnTo>
                        <a:pt x="58759" y="0"/>
                      </a:lnTo>
                      <a:lnTo>
                        <a:pt x="227077" y="0"/>
                      </a:lnTo>
                      <a:lnTo>
                        <a:pt x="285836" y="860477"/>
                      </a:lnTo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0752FF31-6E5F-4331-A1CE-935E2FC4BDF0}"/>
                  </a:ext>
                </a:extLst>
              </p:cNvPr>
              <p:cNvSpPr/>
              <p:nvPr/>
            </p:nvSpPr>
            <p:spPr>
              <a:xfrm rot="17100000">
                <a:off x="9339825" y="4495005"/>
                <a:ext cx="146845" cy="138003"/>
              </a:xfrm>
              <a:custGeom>
                <a:avLst/>
                <a:gdLst>
                  <a:gd name="connsiteX0" fmla="*/ 518291 w 518291"/>
                  <a:gd name="connsiteY0" fmla="*/ 421052 h 487083"/>
                  <a:gd name="connsiteX1" fmla="*/ 403921 w 518291"/>
                  <a:gd name="connsiteY1" fmla="*/ 487083 h 487083"/>
                  <a:gd name="connsiteX2" fmla="*/ 253040 w 518291"/>
                  <a:gd name="connsiteY2" fmla="*/ 122823 h 487083"/>
                  <a:gd name="connsiteX3" fmla="*/ 112804 w 518291"/>
                  <a:gd name="connsiteY3" fmla="*/ 461384 h 487083"/>
                  <a:gd name="connsiteX4" fmla="*/ 0 w 518291"/>
                  <a:gd name="connsiteY4" fmla="*/ 396256 h 487083"/>
                  <a:gd name="connsiteX5" fmla="*/ 195172 w 518291"/>
                  <a:gd name="connsiteY5" fmla="*/ 0 h 487083"/>
                  <a:gd name="connsiteX6" fmla="*/ 310906 w 518291"/>
                  <a:gd name="connsiteY6" fmla="*/ 0 h 487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8291" h="487083">
                    <a:moveTo>
                      <a:pt x="518291" y="421052"/>
                    </a:moveTo>
                    <a:lnTo>
                      <a:pt x="403921" y="487083"/>
                    </a:lnTo>
                    <a:lnTo>
                      <a:pt x="253040" y="122823"/>
                    </a:lnTo>
                    <a:lnTo>
                      <a:pt x="112804" y="461384"/>
                    </a:lnTo>
                    <a:lnTo>
                      <a:pt x="0" y="396256"/>
                    </a:lnTo>
                    <a:lnTo>
                      <a:pt x="195172" y="0"/>
                    </a:lnTo>
                    <a:lnTo>
                      <a:pt x="310906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56A34BA0-372D-4336-933C-69EADF7506CA}"/>
                </a:ext>
              </a:extLst>
            </p:cNvPr>
            <p:cNvGrpSpPr/>
            <p:nvPr/>
          </p:nvGrpSpPr>
          <p:grpSpPr>
            <a:xfrm>
              <a:off x="9382673" y="4416869"/>
              <a:ext cx="1150787" cy="796671"/>
              <a:chOff x="-3411168" y="4474813"/>
              <a:chExt cx="1150787" cy="796671"/>
            </a:xfrm>
          </p:grpSpPr>
          <p:sp>
            <p:nvSpPr>
              <p:cNvPr id="138" name="四角形: 角を丸くする 95">
                <a:extLst>
                  <a:ext uri="{FF2B5EF4-FFF2-40B4-BE49-F238E27FC236}">
                    <a16:creationId xmlns:a16="http://schemas.microsoft.com/office/drawing/2014/main" id="{74610094-62E6-45CD-BF3E-C76D94025F44}"/>
                  </a:ext>
                </a:extLst>
              </p:cNvPr>
              <p:cNvSpPr/>
              <p:nvPr/>
            </p:nvSpPr>
            <p:spPr bwMode="auto">
              <a:xfrm rot="1800000">
                <a:off x="-3411168" y="4474813"/>
                <a:ext cx="1115901" cy="150477"/>
              </a:xfrm>
              <a:custGeom>
                <a:avLst/>
                <a:gdLst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090821 w 1115901"/>
                  <a:gd name="connsiteY2" fmla="*/ 0 h 150477"/>
                  <a:gd name="connsiteX3" fmla="*/ 1115901 w 1115901"/>
                  <a:gd name="connsiteY3" fmla="*/ 25080 h 150477"/>
                  <a:gd name="connsiteX4" fmla="*/ 1115901 w 1115901"/>
                  <a:gd name="connsiteY4" fmla="*/ 125397 h 150477"/>
                  <a:gd name="connsiteX5" fmla="*/ 1090821 w 1115901"/>
                  <a:gd name="connsiteY5" fmla="*/ 150477 h 150477"/>
                  <a:gd name="connsiteX6" fmla="*/ 25080 w 1115901"/>
                  <a:gd name="connsiteY6" fmla="*/ 150477 h 150477"/>
                  <a:gd name="connsiteX7" fmla="*/ 0 w 1115901"/>
                  <a:gd name="connsiteY7" fmla="*/ 125397 h 150477"/>
                  <a:gd name="connsiteX8" fmla="*/ 0 w 1115901"/>
                  <a:gd name="connsiteY8" fmla="*/ 25080 h 150477"/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115901 w 1115901"/>
                  <a:gd name="connsiteY2" fmla="*/ 25080 h 150477"/>
                  <a:gd name="connsiteX3" fmla="*/ 1115901 w 1115901"/>
                  <a:gd name="connsiteY3" fmla="*/ 125397 h 150477"/>
                  <a:gd name="connsiteX4" fmla="*/ 1090821 w 1115901"/>
                  <a:gd name="connsiteY4" fmla="*/ 150477 h 150477"/>
                  <a:gd name="connsiteX5" fmla="*/ 25080 w 1115901"/>
                  <a:gd name="connsiteY5" fmla="*/ 150477 h 150477"/>
                  <a:gd name="connsiteX6" fmla="*/ 0 w 1115901"/>
                  <a:gd name="connsiteY6" fmla="*/ 125397 h 150477"/>
                  <a:gd name="connsiteX7" fmla="*/ 0 w 1115901"/>
                  <a:gd name="connsiteY7" fmla="*/ 25080 h 150477"/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115901 w 1115901"/>
                  <a:gd name="connsiteY2" fmla="*/ 25080 h 150477"/>
                  <a:gd name="connsiteX3" fmla="*/ 1115901 w 1115901"/>
                  <a:gd name="connsiteY3" fmla="*/ 125397 h 150477"/>
                  <a:gd name="connsiteX4" fmla="*/ 25080 w 1115901"/>
                  <a:gd name="connsiteY4" fmla="*/ 150477 h 150477"/>
                  <a:gd name="connsiteX5" fmla="*/ 0 w 1115901"/>
                  <a:gd name="connsiteY5" fmla="*/ 125397 h 150477"/>
                  <a:gd name="connsiteX6" fmla="*/ 0 w 1115901"/>
                  <a:gd name="connsiteY6" fmla="*/ 25080 h 15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15901" h="150477">
                    <a:moveTo>
                      <a:pt x="0" y="25080"/>
                    </a:moveTo>
                    <a:cubicBezTo>
                      <a:pt x="0" y="11229"/>
                      <a:pt x="11229" y="0"/>
                      <a:pt x="25080" y="0"/>
                    </a:cubicBezTo>
                    <a:lnTo>
                      <a:pt x="1115901" y="25080"/>
                    </a:lnTo>
                    <a:lnTo>
                      <a:pt x="1115901" y="125397"/>
                    </a:lnTo>
                    <a:cubicBezTo>
                      <a:pt x="934098" y="146296"/>
                      <a:pt x="211063" y="150477"/>
                      <a:pt x="25080" y="150477"/>
                    </a:cubicBezTo>
                    <a:cubicBezTo>
                      <a:pt x="11229" y="150477"/>
                      <a:pt x="0" y="139248"/>
                      <a:pt x="0" y="125397"/>
                    </a:cubicBezTo>
                    <a:lnTo>
                      <a:pt x="0" y="2508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A60BF0D-7E20-4532-A9F7-B8F2A24CDA79}"/>
                  </a:ext>
                </a:extLst>
              </p:cNvPr>
              <p:cNvSpPr/>
              <p:nvPr/>
            </p:nvSpPr>
            <p:spPr>
              <a:xfrm>
                <a:off x="-2455158" y="4863912"/>
                <a:ext cx="115588" cy="407572"/>
              </a:xfrm>
              <a:custGeom>
                <a:avLst/>
                <a:gdLst>
                  <a:gd name="connsiteX0" fmla="*/ 52427 w 143016"/>
                  <a:gd name="connsiteY0" fmla="*/ 0 h 280987"/>
                  <a:gd name="connsiteX1" fmla="*/ 90589 w 143016"/>
                  <a:gd name="connsiteY1" fmla="*/ 0 h 280987"/>
                  <a:gd name="connsiteX2" fmla="*/ 143016 w 143016"/>
                  <a:gd name="connsiteY2" fmla="*/ 280987 h 280987"/>
                  <a:gd name="connsiteX3" fmla="*/ 0 w 143016"/>
                  <a:gd name="connsiteY3" fmla="*/ 280987 h 2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016" h="280987">
                    <a:moveTo>
                      <a:pt x="52427" y="0"/>
                    </a:moveTo>
                    <a:lnTo>
                      <a:pt x="90589" y="0"/>
                    </a:lnTo>
                    <a:lnTo>
                      <a:pt x="143016" y="280987"/>
                    </a:lnTo>
                    <a:lnTo>
                      <a:pt x="0" y="280987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E69623DC-7FA7-4D58-96CB-D9B12258D0C9}"/>
                  </a:ext>
                </a:extLst>
              </p:cNvPr>
              <p:cNvSpPr/>
              <p:nvPr/>
            </p:nvSpPr>
            <p:spPr>
              <a:xfrm rot="19800000">
                <a:off x="-2375969" y="4839426"/>
                <a:ext cx="115588" cy="343819"/>
              </a:xfrm>
              <a:custGeom>
                <a:avLst/>
                <a:gdLst>
                  <a:gd name="connsiteX0" fmla="*/ 52427 w 143016"/>
                  <a:gd name="connsiteY0" fmla="*/ 0 h 280987"/>
                  <a:gd name="connsiteX1" fmla="*/ 90589 w 143016"/>
                  <a:gd name="connsiteY1" fmla="*/ 0 h 280987"/>
                  <a:gd name="connsiteX2" fmla="*/ 143016 w 143016"/>
                  <a:gd name="connsiteY2" fmla="*/ 280987 h 280987"/>
                  <a:gd name="connsiteX3" fmla="*/ 0 w 143016"/>
                  <a:gd name="connsiteY3" fmla="*/ 280987 h 2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016" h="280987">
                    <a:moveTo>
                      <a:pt x="52427" y="0"/>
                    </a:moveTo>
                    <a:lnTo>
                      <a:pt x="90589" y="0"/>
                    </a:lnTo>
                    <a:lnTo>
                      <a:pt x="143016" y="280987"/>
                    </a:lnTo>
                    <a:lnTo>
                      <a:pt x="0" y="280987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4F50F9FD-8AD3-4AF9-B1E0-6E72DB5DB4F7}"/>
                  </a:ext>
                </a:extLst>
              </p:cNvPr>
              <p:cNvSpPr/>
              <p:nvPr/>
            </p:nvSpPr>
            <p:spPr>
              <a:xfrm rot="1800000">
                <a:off x="-2445670" y="4759401"/>
                <a:ext cx="140481" cy="139301"/>
              </a:xfrm>
              <a:prstGeom prst="roundRect">
                <a:avLst>
                  <a:gd name="adj" fmla="val 32421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1980DCAB-126C-4B3A-A7F5-E6ABF88DC4D1}"/>
              </a:ext>
            </a:extLst>
          </p:cNvPr>
          <p:cNvGrpSpPr/>
          <p:nvPr/>
        </p:nvGrpSpPr>
        <p:grpSpPr>
          <a:xfrm>
            <a:off x="6687502" y="3806056"/>
            <a:ext cx="2402046" cy="2488232"/>
            <a:chOff x="10107644" y="3835542"/>
            <a:chExt cx="3382376" cy="3503736"/>
          </a:xfrm>
        </p:grpSpPr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8C4EC30E-C16D-449C-BBEB-F98BE90BA811}"/>
                </a:ext>
              </a:extLst>
            </p:cNvPr>
            <p:cNvGrpSpPr/>
            <p:nvPr/>
          </p:nvGrpSpPr>
          <p:grpSpPr>
            <a:xfrm>
              <a:off x="10107644" y="3835542"/>
              <a:ext cx="3288132" cy="3503736"/>
              <a:chOff x="10107644" y="3835542"/>
              <a:chExt cx="3288132" cy="3503736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E9595189-B171-49F8-B039-D10F402C1A04}"/>
                  </a:ext>
                </a:extLst>
              </p:cNvPr>
              <p:cNvGrpSpPr/>
              <p:nvPr/>
            </p:nvGrpSpPr>
            <p:grpSpPr>
              <a:xfrm>
                <a:off x="10107644" y="3835542"/>
                <a:ext cx="3288132" cy="3503736"/>
                <a:chOff x="10107644" y="3835542"/>
                <a:chExt cx="3288132" cy="3503736"/>
              </a:xfrm>
            </p:grpSpPr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3F658985-F89E-4EB4-8B07-9D1678CBE79A}"/>
                    </a:ext>
                  </a:extLst>
                </p:cNvPr>
                <p:cNvGrpSpPr/>
                <p:nvPr/>
              </p:nvGrpSpPr>
              <p:grpSpPr>
                <a:xfrm>
                  <a:off x="10107644" y="3835542"/>
                  <a:ext cx="2351081" cy="1891278"/>
                  <a:chOff x="-3652395" y="4119694"/>
                  <a:chExt cx="2351081" cy="1891278"/>
                </a:xfrm>
              </p:grpSpPr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F217A9EE-F01C-4114-A59D-E725FBBD99F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-2201065" y="5298780"/>
                    <a:ext cx="899751" cy="712192"/>
                  </a:xfrm>
                  <a:custGeom>
                    <a:avLst/>
                    <a:gdLst>
                      <a:gd name="connsiteX0" fmla="*/ 25316 w 899751"/>
                      <a:gd name="connsiteY0" fmla="*/ 0 h 712192"/>
                      <a:gd name="connsiteX1" fmla="*/ 260630 w 899751"/>
                      <a:gd name="connsiteY1" fmla="*/ 0 h 712192"/>
                      <a:gd name="connsiteX2" fmla="*/ 285946 w 899751"/>
                      <a:gd name="connsiteY2" fmla="*/ 25316 h 712192"/>
                      <a:gd name="connsiteX3" fmla="*/ 285946 w 899751"/>
                      <a:gd name="connsiteY3" fmla="*/ 75947 h 712192"/>
                      <a:gd name="connsiteX4" fmla="*/ 239561 w 899751"/>
                      <a:gd name="connsiteY4" fmla="*/ 145926 h 712192"/>
                      <a:gd name="connsiteX5" fmla="*/ 226597 w 899751"/>
                      <a:gd name="connsiteY5" fmla="*/ 148543 h 712192"/>
                      <a:gd name="connsiteX6" fmla="*/ 331298 w 899751"/>
                      <a:gd name="connsiteY6" fmla="*/ 539292 h 712192"/>
                      <a:gd name="connsiteX7" fmla="*/ 857866 w 899751"/>
                      <a:gd name="connsiteY7" fmla="*/ 398198 h 712192"/>
                      <a:gd name="connsiteX8" fmla="*/ 899751 w 899751"/>
                      <a:gd name="connsiteY8" fmla="*/ 554517 h 712192"/>
                      <a:gd name="connsiteX9" fmla="*/ 325733 w 899751"/>
                      <a:gd name="connsiteY9" fmla="*/ 708324 h 712192"/>
                      <a:gd name="connsiteX10" fmla="*/ 187693 w 899751"/>
                      <a:gd name="connsiteY10" fmla="*/ 628627 h 712192"/>
                      <a:gd name="connsiteX11" fmla="*/ 59039 w 899751"/>
                      <a:gd name="connsiteY11" fmla="*/ 148480 h 712192"/>
                      <a:gd name="connsiteX12" fmla="*/ 46385 w 899751"/>
                      <a:gd name="connsiteY12" fmla="*/ 145926 h 712192"/>
                      <a:gd name="connsiteX13" fmla="*/ 0 w 899751"/>
                      <a:gd name="connsiteY13" fmla="*/ 75947 h 712192"/>
                      <a:gd name="connsiteX14" fmla="*/ 0 w 899751"/>
                      <a:gd name="connsiteY14" fmla="*/ 25316 h 712192"/>
                      <a:gd name="connsiteX15" fmla="*/ 25316 w 899751"/>
                      <a:gd name="connsiteY15" fmla="*/ 0 h 712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99751" h="712192">
                        <a:moveTo>
                          <a:pt x="25316" y="0"/>
                        </a:moveTo>
                        <a:lnTo>
                          <a:pt x="260630" y="0"/>
                        </a:lnTo>
                        <a:cubicBezTo>
                          <a:pt x="274612" y="0"/>
                          <a:pt x="285946" y="11334"/>
                          <a:pt x="285946" y="25316"/>
                        </a:cubicBezTo>
                        <a:lnTo>
                          <a:pt x="285946" y="75947"/>
                        </a:lnTo>
                        <a:cubicBezTo>
                          <a:pt x="285946" y="107405"/>
                          <a:pt x="266820" y="134396"/>
                          <a:pt x="239561" y="145926"/>
                        </a:cubicBezTo>
                        <a:lnTo>
                          <a:pt x="226597" y="148543"/>
                        </a:lnTo>
                        <a:lnTo>
                          <a:pt x="331298" y="539292"/>
                        </a:lnTo>
                        <a:lnTo>
                          <a:pt x="857866" y="398198"/>
                        </a:lnTo>
                        <a:lnTo>
                          <a:pt x="899751" y="554517"/>
                        </a:lnTo>
                        <a:lnTo>
                          <a:pt x="325733" y="708324"/>
                        </a:lnTo>
                        <a:cubicBezTo>
                          <a:pt x="265607" y="724435"/>
                          <a:pt x="203804" y="688753"/>
                          <a:pt x="187693" y="628627"/>
                        </a:cubicBezTo>
                        <a:lnTo>
                          <a:pt x="59039" y="148480"/>
                        </a:lnTo>
                        <a:lnTo>
                          <a:pt x="46385" y="145926"/>
                        </a:lnTo>
                        <a:cubicBezTo>
                          <a:pt x="19126" y="134396"/>
                          <a:pt x="0" y="107405"/>
                          <a:pt x="0" y="75947"/>
                        </a:cubicBezTo>
                        <a:lnTo>
                          <a:pt x="0" y="25316"/>
                        </a:lnTo>
                        <a:cubicBezTo>
                          <a:pt x="0" y="11334"/>
                          <a:pt x="11334" y="0"/>
                          <a:pt x="25316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210" name="グループ化 209">
                    <a:extLst>
                      <a:ext uri="{FF2B5EF4-FFF2-40B4-BE49-F238E27FC236}">
                        <a16:creationId xmlns:a16="http://schemas.microsoft.com/office/drawing/2014/main" id="{43A9657E-3D5D-49C5-B52E-C807EB40700A}"/>
                      </a:ext>
                    </a:extLst>
                  </p:cNvPr>
                  <p:cNvGrpSpPr/>
                  <p:nvPr/>
                </p:nvGrpSpPr>
                <p:grpSpPr>
                  <a:xfrm>
                    <a:off x="-3652395" y="4119694"/>
                    <a:ext cx="1973302" cy="1405396"/>
                    <a:chOff x="-5329510" y="5172949"/>
                    <a:chExt cx="1973302" cy="1405396"/>
                  </a:xfrm>
                </p:grpSpPr>
                <p:sp>
                  <p:nvSpPr>
                    <p:cNvPr id="211" name="フリーフォーム: 図形 210">
                      <a:extLst>
                        <a:ext uri="{FF2B5EF4-FFF2-40B4-BE49-F238E27FC236}">
                          <a16:creationId xmlns:a16="http://schemas.microsoft.com/office/drawing/2014/main" id="{4D6850A7-F1CF-476B-81E5-DEFE17C69E5D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-4390050" y="5544503"/>
                      <a:ext cx="807179" cy="1260505"/>
                    </a:xfrm>
                    <a:custGeom>
                      <a:avLst/>
                      <a:gdLst>
                        <a:gd name="connsiteX0" fmla="*/ 0 w 1170130"/>
                        <a:gd name="connsiteY0" fmla="*/ 2205436 h 2205436"/>
                        <a:gd name="connsiteX1" fmla="*/ 472553 w 1170130"/>
                        <a:gd name="connsiteY1" fmla="*/ 751427 h 2205436"/>
                        <a:gd name="connsiteX2" fmla="*/ 472553 w 1170130"/>
                        <a:gd name="connsiteY2" fmla="*/ 366208 h 2205436"/>
                        <a:gd name="connsiteX3" fmla="*/ 474000 w 1170130"/>
                        <a:gd name="connsiteY3" fmla="*/ 366208 h 2205436"/>
                        <a:gd name="connsiteX4" fmla="*/ 312540 w 1170130"/>
                        <a:gd name="connsiteY4" fmla="*/ 0 h 2205436"/>
                        <a:gd name="connsiteX5" fmla="*/ 857590 w 1170130"/>
                        <a:gd name="connsiteY5" fmla="*/ 0 h 2205436"/>
                        <a:gd name="connsiteX6" fmla="*/ 696130 w 1170130"/>
                        <a:gd name="connsiteY6" fmla="*/ 366208 h 2205436"/>
                        <a:gd name="connsiteX7" fmla="*/ 697578 w 1170130"/>
                        <a:gd name="connsiteY7" fmla="*/ 366208 h 2205436"/>
                        <a:gd name="connsiteX8" fmla="*/ 697578 w 1170130"/>
                        <a:gd name="connsiteY8" fmla="*/ 751430 h 2205436"/>
                        <a:gd name="connsiteX9" fmla="*/ 1170130 w 1170130"/>
                        <a:gd name="connsiteY9" fmla="*/ 2205436 h 2205436"/>
                        <a:gd name="connsiteX0" fmla="*/ 0 w 1170130"/>
                        <a:gd name="connsiteY0" fmla="*/ 2205436 h 2205436"/>
                        <a:gd name="connsiteX1" fmla="*/ 472553 w 1170130"/>
                        <a:gd name="connsiteY1" fmla="*/ 751427 h 2205436"/>
                        <a:gd name="connsiteX2" fmla="*/ 472553 w 1170130"/>
                        <a:gd name="connsiteY2" fmla="*/ 366208 h 2205436"/>
                        <a:gd name="connsiteX3" fmla="*/ 474000 w 1170130"/>
                        <a:gd name="connsiteY3" fmla="*/ 366208 h 2205436"/>
                        <a:gd name="connsiteX4" fmla="*/ 406393 w 1170130"/>
                        <a:gd name="connsiteY4" fmla="*/ 153675 h 2205436"/>
                        <a:gd name="connsiteX5" fmla="*/ 857590 w 1170130"/>
                        <a:gd name="connsiteY5" fmla="*/ 0 h 2205436"/>
                        <a:gd name="connsiteX6" fmla="*/ 696130 w 1170130"/>
                        <a:gd name="connsiteY6" fmla="*/ 366208 h 2205436"/>
                        <a:gd name="connsiteX7" fmla="*/ 697578 w 1170130"/>
                        <a:gd name="connsiteY7" fmla="*/ 366208 h 2205436"/>
                        <a:gd name="connsiteX8" fmla="*/ 697578 w 1170130"/>
                        <a:gd name="connsiteY8" fmla="*/ 751430 h 2205436"/>
                        <a:gd name="connsiteX9" fmla="*/ 1170130 w 1170130"/>
                        <a:gd name="connsiteY9" fmla="*/ 2205436 h 2205436"/>
                        <a:gd name="connsiteX10" fmla="*/ 0 w 1170130"/>
                        <a:gd name="connsiteY10" fmla="*/ 2205436 h 2205436"/>
                        <a:gd name="connsiteX0" fmla="*/ 0 w 1170130"/>
                        <a:gd name="connsiteY0" fmla="*/ 2051760 h 2051760"/>
                        <a:gd name="connsiteX1" fmla="*/ 472553 w 1170130"/>
                        <a:gd name="connsiteY1" fmla="*/ 597751 h 2051760"/>
                        <a:gd name="connsiteX2" fmla="*/ 472553 w 1170130"/>
                        <a:gd name="connsiteY2" fmla="*/ 212532 h 2051760"/>
                        <a:gd name="connsiteX3" fmla="*/ 474000 w 1170130"/>
                        <a:gd name="connsiteY3" fmla="*/ 212532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97578 w 1170130"/>
                        <a:gd name="connsiteY7" fmla="*/ 212532 h 2051760"/>
                        <a:gd name="connsiteX8" fmla="*/ 697578 w 1170130"/>
                        <a:gd name="connsiteY8" fmla="*/ 597754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74000 w 1170130"/>
                        <a:gd name="connsiteY3" fmla="*/ 212534 h 2051762"/>
                        <a:gd name="connsiteX4" fmla="*/ 406393 w 1170130"/>
                        <a:gd name="connsiteY4" fmla="*/ 1 h 2051762"/>
                        <a:gd name="connsiteX5" fmla="*/ 767334 w 1170130"/>
                        <a:gd name="connsiteY5" fmla="*/ 7240 h 2051762"/>
                        <a:gd name="connsiteX6" fmla="*/ 696130 w 1170130"/>
                        <a:gd name="connsiteY6" fmla="*/ 212534 h 2051762"/>
                        <a:gd name="connsiteX7" fmla="*/ 697578 w 1170130"/>
                        <a:gd name="connsiteY7" fmla="*/ 212534 h 2051762"/>
                        <a:gd name="connsiteX8" fmla="*/ 697578 w 1170130"/>
                        <a:gd name="connsiteY8" fmla="*/ 597756 h 2051762"/>
                        <a:gd name="connsiteX9" fmla="*/ 1170130 w 1170130"/>
                        <a:gd name="connsiteY9" fmla="*/ 2051762 h 2051762"/>
                        <a:gd name="connsiteX10" fmla="*/ 0 w 1170130"/>
                        <a:gd name="connsiteY10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72553 w 1170130"/>
                        <a:gd name="connsiteY2" fmla="*/ 212532 h 2051760"/>
                        <a:gd name="connsiteX3" fmla="*/ 474000 w 1170130"/>
                        <a:gd name="connsiteY3" fmla="*/ 212532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97578 w 1170130"/>
                        <a:gd name="connsiteY7" fmla="*/ 212532 h 2051760"/>
                        <a:gd name="connsiteX8" fmla="*/ 656056 w 1170130"/>
                        <a:gd name="connsiteY8" fmla="*/ 583495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74000 w 1170130"/>
                        <a:gd name="connsiteY3" fmla="*/ 212534 h 2051762"/>
                        <a:gd name="connsiteX4" fmla="*/ 406393 w 1170130"/>
                        <a:gd name="connsiteY4" fmla="*/ 1 h 2051762"/>
                        <a:gd name="connsiteX5" fmla="*/ 767334 w 1170130"/>
                        <a:gd name="connsiteY5" fmla="*/ 7240 h 2051762"/>
                        <a:gd name="connsiteX6" fmla="*/ 696130 w 1170130"/>
                        <a:gd name="connsiteY6" fmla="*/ 212534 h 2051762"/>
                        <a:gd name="connsiteX7" fmla="*/ 658435 w 1170130"/>
                        <a:gd name="connsiteY7" fmla="*/ 208260 h 2051762"/>
                        <a:gd name="connsiteX8" fmla="*/ 656056 w 1170130"/>
                        <a:gd name="connsiteY8" fmla="*/ 583497 h 2051762"/>
                        <a:gd name="connsiteX9" fmla="*/ 1170130 w 1170130"/>
                        <a:gd name="connsiteY9" fmla="*/ 2051762 h 2051762"/>
                        <a:gd name="connsiteX10" fmla="*/ 0 w 1170130"/>
                        <a:gd name="connsiteY10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72553 w 1170130"/>
                        <a:gd name="connsiteY2" fmla="*/ 212532 h 2051760"/>
                        <a:gd name="connsiteX3" fmla="*/ 510758 w 1170130"/>
                        <a:gd name="connsiteY3" fmla="*/ 206824 h 2051760"/>
                        <a:gd name="connsiteX4" fmla="*/ 406393 w 1170130"/>
                        <a:gd name="connsiteY4" fmla="*/ -1 h 2051760"/>
                        <a:gd name="connsiteX5" fmla="*/ 767334 w 1170130"/>
                        <a:gd name="connsiteY5" fmla="*/ 7238 h 2051760"/>
                        <a:gd name="connsiteX6" fmla="*/ 696130 w 1170130"/>
                        <a:gd name="connsiteY6" fmla="*/ 212532 h 2051760"/>
                        <a:gd name="connsiteX7" fmla="*/ 658435 w 1170130"/>
                        <a:gd name="connsiteY7" fmla="*/ 208258 h 2051760"/>
                        <a:gd name="connsiteX8" fmla="*/ 656056 w 1170130"/>
                        <a:gd name="connsiteY8" fmla="*/ 583495 h 2051760"/>
                        <a:gd name="connsiteX9" fmla="*/ 1170130 w 1170130"/>
                        <a:gd name="connsiteY9" fmla="*/ 2051760 h 2051760"/>
                        <a:gd name="connsiteX10" fmla="*/ 0 w 1170130"/>
                        <a:gd name="connsiteY10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72553 w 1170130"/>
                        <a:gd name="connsiteY2" fmla="*/ 212534 h 2051762"/>
                        <a:gd name="connsiteX3" fmla="*/ 406393 w 1170130"/>
                        <a:gd name="connsiteY3" fmla="*/ 1 h 2051762"/>
                        <a:gd name="connsiteX4" fmla="*/ 767334 w 1170130"/>
                        <a:gd name="connsiteY4" fmla="*/ 7240 h 2051762"/>
                        <a:gd name="connsiteX5" fmla="*/ 696130 w 1170130"/>
                        <a:gd name="connsiteY5" fmla="*/ 212534 h 2051762"/>
                        <a:gd name="connsiteX6" fmla="*/ 658435 w 1170130"/>
                        <a:gd name="connsiteY6" fmla="*/ 208260 h 2051762"/>
                        <a:gd name="connsiteX7" fmla="*/ 656056 w 1170130"/>
                        <a:gd name="connsiteY7" fmla="*/ 583497 h 2051762"/>
                        <a:gd name="connsiteX8" fmla="*/ 1170130 w 1170130"/>
                        <a:gd name="connsiteY8" fmla="*/ 2051762 h 2051762"/>
                        <a:gd name="connsiteX9" fmla="*/ 0 w 1170130"/>
                        <a:gd name="connsiteY9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85889 w 1170130"/>
                        <a:gd name="connsiteY2" fmla="*/ 208518 h 2051760"/>
                        <a:gd name="connsiteX3" fmla="*/ 406393 w 1170130"/>
                        <a:gd name="connsiteY3" fmla="*/ -1 h 2051760"/>
                        <a:gd name="connsiteX4" fmla="*/ 767334 w 1170130"/>
                        <a:gd name="connsiteY4" fmla="*/ 7238 h 2051760"/>
                        <a:gd name="connsiteX5" fmla="*/ 696130 w 1170130"/>
                        <a:gd name="connsiteY5" fmla="*/ 212532 h 2051760"/>
                        <a:gd name="connsiteX6" fmla="*/ 658435 w 1170130"/>
                        <a:gd name="connsiteY6" fmla="*/ 208258 h 2051760"/>
                        <a:gd name="connsiteX7" fmla="*/ 656056 w 1170130"/>
                        <a:gd name="connsiteY7" fmla="*/ 583495 h 2051760"/>
                        <a:gd name="connsiteX8" fmla="*/ 1170130 w 1170130"/>
                        <a:gd name="connsiteY8" fmla="*/ 2051760 h 2051760"/>
                        <a:gd name="connsiteX9" fmla="*/ 0 w 1170130"/>
                        <a:gd name="connsiteY9" fmla="*/ 2051760 h 2051760"/>
                        <a:gd name="connsiteX0" fmla="*/ 0 w 1170130"/>
                        <a:gd name="connsiteY0" fmla="*/ 2051762 h 2051762"/>
                        <a:gd name="connsiteX1" fmla="*/ 499227 w 1170130"/>
                        <a:gd name="connsiteY1" fmla="*/ 589727 h 2051762"/>
                        <a:gd name="connsiteX2" fmla="*/ 485889 w 1170130"/>
                        <a:gd name="connsiteY2" fmla="*/ 208520 h 2051762"/>
                        <a:gd name="connsiteX3" fmla="*/ 406393 w 1170130"/>
                        <a:gd name="connsiteY3" fmla="*/ 1 h 2051762"/>
                        <a:gd name="connsiteX4" fmla="*/ 767334 w 1170130"/>
                        <a:gd name="connsiteY4" fmla="*/ 7240 h 2051762"/>
                        <a:gd name="connsiteX5" fmla="*/ 696130 w 1170130"/>
                        <a:gd name="connsiteY5" fmla="*/ 212534 h 2051762"/>
                        <a:gd name="connsiteX6" fmla="*/ 656056 w 1170130"/>
                        <a:gd name="connsiteY6" fmla="*/ 583497 h 2051762"/>
                        <a:gd name="connsiteX7" fmla="*/ 1170130 w 1170130"/>
                        <a:gd name="connsiteY7" fmla="*/ 2051762 h 2051762"/>
                        <a:gd name="connsiteX8" fmla="*/ 0 w 1170130"/>
                        <a:gd name="connsiteY8" fmla="*/ 2051762 h 2051762"/>
                        <a:gd name="connsiteX0" fmla="*/ 0 w 1170130"/>
                        <a:gd name="connsiteY0" fmla="*/ 2051760 h 2051760"/>
                        <a:gd name="connsiteX1" fmla="*/ 499227 w 1170130"/>
                        <a:gd name="connsiteY1" fmla="*/ 589725 h 2051760"/>
                        <a:gd name="connsiteX2" fmla="*/ 485889 w 1170130"/>
                        <a:gd name="connsiteY2" fmla="*/ 208518 h 2051760"/>
                        <a:gd name="connsiteX3" fmla="*/ 406393 w 1170130"/>
                        <a:gd name="connsiteY3" fmla="*/ -1 h 2051760"/>
                        <a:gd name="connsiteX4" fmla="*/ 767334 w 1170130"/>
                        <a:gd name="connsiteY4" fmla="*/ 7238 h 2051760"/>
                        <a:gd name="connsiteX5" fmla="*/ 656116 w 1170130"/>
                        <a:gd name="connsiteY5" fmla="*/ 224571 h 2051760"/>
                        <a:gd name="connsiteX6" fmla="*/ 656056 w 1170130"/>
                        <a:gd name="connsiteY6" fmla="*/ 583495 h 2051760"/>
                        <a:gd name="connsiteX7" fmla="*/ 1170130 w 1170130"/>
                        <a:gd name="connsiteY7" fmla="*/ 2051760 h 2051760"/>
                        <a:gd name="connsiteX8" fmla="*/ 0 w 1170130"/>
                        <a:gd name="connsiteY8" fmla="*/ 2051760 h 2051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70130" h="2051760">
                          <a:moveTo>
                            <a:pt x="0" y="2051760"/>
                          </a:moveTo>
                          <a:lnTo>
                            <a:pt x="499227" y="589725"/>
                          </a:lnTo>
                          <a:lnTo>
                            <a:pt x="485889" y="208518"/>
                          </a:lnTo>
                          <a:lnTo>
                            <a:pt x="406393" y="-1"/>
                          </a:lnTo>
                          <a:lnTo>
                            <a:pt x="767334" y="7238"/>
                          </a:lnTo>
                          <a:lnTo>
                            <a:pt x="656116" y="224571"/>
                          </a:lnTo>
                          <a:cubicBezTo>
                            <a:pt x="656096" y="344212"/>
                            <a:pt x="656076" y="463854"/>
                            <a:pt x="656056" y="583495"/>
                          </a:cubicBezTo>
                          <a:lnTo>
                            <a:pt x="1170130" y="2051760"/>
                          </a:lnTo>
                          <a:lnTo>
                            <a:pt x="0" y="2051760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grpSp>
                  <p:nvGrpSpPr>
                    <p:cNvPr id="212" name="グループ化 211">
                      <a:extLst>
                        <a:ext uri="{FF2B5EF4-FFF2-40B4-BE49-F238E27FC236}">
                          <a16:creationId xmlns:a16="http://schemas.microsoft.com/office/drawing/2014/main" id="{9B50B388-2F26-4128-BDE2-8C9628824EA3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-3763599" y="6128134"/>
                      <a:ext cx="304892" cy="155728"/>
                      <a:chOff x="3610430" y="2438891"/>
                      <a:chExt cx="352460" cy="180025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219" name="四角形: 角を丸くする 218">
                        <a:extLst>
                          <a:ext uri="{FF2B5EF4-FFF2-40B4-BE49-F238E27FC236}">
                            <a16:creationId xmlns:a16="http://schemas.microsoft.com/office/drawing/2014/main" id="{2FE54C76-694C-439E-8581-9C9CD04B241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872880" y="2438891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220" name="四角形: 角を丸くする 219">
                        <a:extLst>
                          <a:ext uri="{FF2B5EF4-FFF2-40B4-BE49-F238E27FC236}">
                            <a16:creationId xmlns:a16="http://schemas.microsoft.com/office/drawing/2014/main" id="{06C0AF8B-9DAC-4660-BE2B-DCBB359F023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782392" y="2438893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221" name="四角形: 角を丸くする 220">
                        <a:extLst>
                          <a:ext uri="{FF2B5EF4-FFF2-40B4-BE49-F238E27FC236}">
                            <a16:creationId xmlns:a16="http://schemas.microsoft.com/office/drawing/2014/main" id="{08997CE3-5603-4668-AF3B-4C6437612A0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691905" y="2438895"/>
                        <a:ext cx="90010" cy="18002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222" name="四角形: 角を丸くする 221">
                        <a:extLst>
                          <a:ext uri="{FF2B5EF4-FFF2-40B4-BE49-F238E27FC236}">
                            <a16:creationId xmlns:a16="http://schemas.microsoft.com/office/drawing/2014/main" id="{C14EE60D-97B5-4861-83E3-05B6753D7D2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610430" y="2438891"/>
                        <a:ext cx="78616" cy="15701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</p:grpSp>
                <p:sp>
                  <p:nvSpPr>
                    <p:cNvPr id="213" name="四角形: 角を丸くする 212">
                      <a:extLst>
                        <a:ext uri="{FF2B5EF4-FFF2-40B4-BE49-F238E27FC236}">
                          <a16:creationId xmlns:a16="http://schemas.microsoft.com/office/drawing/2014/main" id="{D2BB8D21-82D4-45F4-9091-D81B53CFBA8E}"/>
                        </a:ext>
                      </a:extLst>
                    </p:cNvPr>
                    <p:cNvSpPr/>
                    <p:nvPr/>
                  </p:nvSpPr>
                  <p:spPr bwMode="auto">
                    <a:xfrm rot="20308572">
                      <a:off x="-3584831" y="6242346"/>
                      <a:ext cx="95978" cy="1889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grpSp>
                  <p:nvGrpSpPr>
                    <p:cNvPr id="214" name="グループ化 213">
                      <a:extLst>
                        <a:ext uri="{FF2B5EF4-FFF2-40B4-BE49-F238E27FC236}">
                          <a16:creationId xmlns:a16="http://schemas.microsoft.com/office/drawing/2014/main" id="{57F653C8-4E5D-4E49-B70A-B4E657DCF22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5329510" y="5172949"/>
                      <a:ext cx="593777" cy="1225999"/>
                      <a:chOff x="622960" y="3864145"/>
                      <a:chExt cx="763980" cy="1577423"/>
                    </a:xfrm>
                  </p:grpSpPr>
                  <p:sp>
                    <p:nvSpPr>
                      <p:cNvPr id="215" name="正方形/長方形 214">
                        <a:extLst>
                          <a:ext uri="{FF2B5EF4-FFF2-40B4-BE49-F238E27FC236}">
                            <a16:creationId xmlns:a16="http://schemas.microsoft.com/office/drawing/2014/main" id="{F4486149-9E00-4410-ABC4-0B26653556A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700000">
                        <a:off x="913473" y="4223275"/>
                        <a:ext cx="763980" cy="4572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216" name="正方形/長方形 215">
                        <a:extLst>
                          <a:ext uri="{FF2B5EF4-FFF2-40B4-BE49-F238E27FC236}">
                            <a16:creationId xmlns:a16="http://schemas.microsoft.com/office/drawing/2014/main" id="{EE1D1116-71BB-4B68-AAE5-BCF74084688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622960" y="5395849"/>
                        <a:ext cx="763980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217" name="正方形/長方形 216">
                        <a:extLst>
                          <a:ext uri="{FF2B5EF4-FFF2-40B4-BE49-F238E27FC236}">
                            <a16:creationId xmlns:a16="http://schemas.microsoft.com/office/drawing/2014/main" id="{FA686166-2ABC-464E-B551-22F08B9D664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858256" y="5177338"/>
                        <a:ext cx="449065" cy="4717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218" name="正方形/長方形 217">
                        <a:extLst>
                          <a:ext uri="{FF2B5EF4-FFF2-40B4-BE49-F238E27FC236}">
                            <a16:creationId xmlns:a16="http://schemas.microsoft.com/office/drawing/2014/main" id="{2D9C23BD-B569-4F07-B854-813C9CFC015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>
                        <a:off x="885884" y="4387098"/>
                        <a:ext cx="449065" cy="4717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</p:grpSp>
              </p:grpSp>
            </p:grp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AA1BF97C-FB48-42AF-B36C-FE59AC966A2C}"/>
                    </a:ext>
                  </a:extLst>
                </p:cNvPr>
                <p:cNvSpPr/>
                <p:nvPr/>
              </p:nvSpPr>
              <p:spPr>
                <a:xfrm rot="16200000">
                  <a:off x="11823515" y="4991037"/>
                  <a:ext cx="556260" cy="875886"/>
                </a:xfrm>
                <a:custGeom>
                  <a:avLst/>
                  <a:gdLst>
                    <a:gd name="connsiteX0" fmla="*/ 556260 w 556260"/>
                    <a:gd name="connsiteY0" fmla="*/ 0 h 875886"/>
                    <a:gd name="connsiteX1" fmla="*/ 556260 w 556260"/>
                    <a:gd name="connsiteY1" fmla="*/ 226664 h 875886"/>
                    <a:gd name="connsiteX2" fmla="*/ 226665 w 556260"/>
                    <a:gd name="connsiteY2" fmla="*/ 226664 h 875886"/>
                    <a:gd name="connsiteX3" fmla="*/ 226665 w 556260"/>
                    <a:gd name="connsiteY3" fmla="*/ 875886 h 875886"/>
                    <a:gd name="connsiteX4" fmla="*/ 0 w 556260"/>
                    <a:gd name="connsiteY4" fmla="*/ 875886 h 875886"/>
                    <a:gd name="connsiteX5" fmla="*/ 0 w 556260"/>
                    <a:gd name="connsiteY5" fmla="*/ 105565 h 875886"/>
                    <a:gd name="connsiteX6" fmla="*/ 105565 w 556260"/>
                    <a:gd name="connsiteY6" fmla="*/ 0 h 875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6260" h="875886">
                      <a:moveTo>
                        <a:pt x="556260" y="0"/>
                      </a:moveTo>
                      <a:lnTo>
                        <a:pt x="556260" y="226664"/>
                      </a:lnTo>
                      <a:lnTo>
                        <a:pt x="226665" y="226664"/>
                      </a:lnTo>
                      <a:lnTo>
                        <a:pt x="226665" y="875886"/>
                      </a:lnTo>
                      <a:lnTo>
                        <a:pt x="0" y="875886"/>
                      </a:lnTo>
                      <a:lnTo>
                        <a:pt x="0" y="105565"/>
                      </a:lnTo>
                      <a:cubicBezTo>
                        <a:pt x="0" y="47263"/>
                        <a:pt x="47263" y="0"/>
                        <a:pt x="105565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台形 189">
                  <a:extLst>
                    <a:ext uri="{FF2B5EF4-FFF2-40B4-BE49-F238E27FC236}">
                      <a16:creationId xmlns:a16="http://schemas.microsoft.com/office/drawing/2014/main" id="{1827E149-397F-4CCD-91EB-6E282C803168}"/>
                    </a:ext>
                  </a:extLst>
                </p:cNvPr>
                <p:cNvSpPr/>
                <p:nvPr/>
              </p:nvSpPr>
              <p:spPr>
                <a:xfrm rot="10800000">
                  <a:off x="12395001" y="6627290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D2C4A2A2-5694-457E-986F-10BFAF3D8946}"/>
                    </a:ext>
                  </a:extLst>
                </p:cNvPr>
                <p:cNvSpPr/>
                <p:nvPr/>
              </p:nvSpPr>
              <p:spPr>
                <a:xfrm>
                  <a:off x="12235667" y="7127231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台形 191">
                  <a:extLst>
                    <a:ext uri="{FF2B5EF4-FFF2-40B4-BE49-F238E27FC236}">
                      <a16:creationId xmlns:a16="http://schemas.microsoft.com/office/drawing/2014/main" id="{5DCC490A-911D-44B0-B8B5-8A6AFE066FB6}"/>
                    </a:ext>
                  </a:extLst>
                </p:cNvPr>
                <p:cNvSpPr/>
                <p:nvPr/>
              </p:nvSpPr>
              <p:spPr>
                <a:xfrm rot="10800000">
                  <a:off x="12463695" y="6667049"/>
                  <a:ext cx="184121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230E9DC1-EB8B-47F6-98EB-C6A2886FB7C5}"/>
                    </a:ext>
                  </a:extLst>
                </p:cNvPr>
                <p:cNvSpPr/>
                <p:nvPr/>
              </p:nvSpPr>
              <p:spPr>
                <a:xfrm>
                  <a:off x="12304362" y="7166989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台形 193">
                  <a:extLst>
                    <a:ext uri="{FF2B5EF4-FFF2-40B4-BE49-F238E27FC236}">
                      <a16:creationId xmlns:a16="http://schemas.microsoft.com/office/drawing/2014/main" id="{8E94ABAF-02C3-407B-81D0-CE61C68E7893}"/>
                    </a:ext>
                  </a:extLst>
                </p:cNvPr>
                <p:cNvSpPr/>
                <p:nvPr/>
              </p:nvSpPr>
              <p:spPr>
                <a:xfrm>
                  <a:off x="12438003" y="5225669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台形 194">
                  <a:extLst>
                    <a:ext uri="{FF2B5EF4-FFF2-40B4-BE49-F238E27FC236}">
                      <a16:creationId xmlns:a16="http://schemas.microsoft.com/office/drawing/2014/main" id="{00701762-6FA4-467B-8B7A-76CBA12ABB5E}"/>
                    </a:ext>
                  </a:extLst>
                </p:cNvPr>
                <p:cNvSpPr/>
                <p:nvPr/>
              </p:nvSpPr>
              <p:spPr>
                <a:xfrm>
                  <a:off x="12234801" y="6243113"/>
                  <a:ext cx="619546" cy="747902"/>
                </a:xfrm>
                <a:prstGeom prst="trapezoid">
                  <a:avLst>
                    <a:gd name="adj" fmla="val 12858"/>
                  </a:avLst>
                </a:prstGeom>
                <a:solidFill>
                  <a:srgbClr val="00B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2797C92A-69FC-4AC6-9DF2-A91DFF25F42A}"/>
                    </a:ext>
                  </a:extLst>
                </p:cNvPr>
                <p:cNvSpPr/>
                <p:nvPr/>
              </p:nvSpPr>
              <p:spPr>
                <a:xfrm>
                  <a:off x="12285603" y="5446683"/>
                  <a:ext cx="517944" cy="840881"/>
                </a:xfrm>
                <a:prstGeom prst="round2SameRect">
                  <a:avLst>
                    <a:gd name="adj1" fmla="val 44114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A8C806E9-8CCD-4AE1-835A-77CE760702DD}"/>
                    </a:ext>
                  </a:extLst>
                </p:cNvPr>
                <p:cNvSpPr/>
                <p:nvPr/>
              </p:nvSpPr>
              <p:spPr>
                <a:xfrm>
                  <a:off x="12262354" y="4042407"/>
                  <a:ext cx="849367" cy="7045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1">
                  <a:extLst>
                    <a:ext uri="{FF2B5EF4-FFF2-40B4-BE49-F238E27FC236}">
                      <a16:creationId xmlns:a16="http://schemas.microsoft.com/office/drawing/2014/main" id="{92399D52-7DCD-4D51-9C38-C119BCD70C58}"/>
                    </a:ext>
                  </a:extLst>
                </p:cNvPr>
                <p:cNvSpPr/>
                <p:nvPr/>
              </p:nvSpPr>
              <p:spPr>
                <a:xfrm rot="1800000">
                  <a:off x="12054171" y="4508900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8DA24FB4-52F5-49E6-9AC5-2F5A226543FF}"/>
                    </a:ext>
                  </a:extLst>
                </p:cNvPr>
                <p:cNvSpPr/>
                <p:nvPr/>
              </p:nvSpPr>
              <p:spPr>
                <a:xfrm rot="1800000">
                  <a:off x="12124836" y="4181898"/>
                  <a:ext cx="1112808" cy="1204554"/>
                </a:xfrm>
                <a:custGeom>
                  <a:avLst/>
                  <a:gdLst>
                    <a:gd name="connsiteX0" fmla="*/ 237851 w 1112808"/>
                    <a:gd name="connsiteY0" fmla="*/ 92135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314783 w 1112808"/>
                    <a:gd name="connsiteY8" fmla="*/ 1154177 h 1204554"/>
                    <a:gd name="connsiteX9" fmla="*/ 358047 w 1112808"/>
                    <a:gd name="connsiteY9" fmla="*/ 1111325 h 1204554"/>
                    <a:gd name="connsiteX10" fmla="*/ 384132 w 1112808"/>
                    <a:gd name="connsiteY10" fmla="*/ 977934 h 1204554"/>
                    <a:gd name="connsiteX11" fmla="*/ 142496 w 1112808"/>
                    <a:gd name="connsiteY11" fmla="*/ 863921 h 1204554"/>
                    <a:gd name="connsiteX12" fmla="*/ 69348 w 1112808"/>
                    <a:gd name="connsiteY12" fmla="*/ 897569 h 1204554"/>
                    <a:gd name="connsiteX13" fmla="*/ 59762 w 1112808"/>
                    <a:gd name="connsiteY13" fmla="*/ 907063 h 1204554"/>
                    <a:gd name="connsiteX14" fmla="*/ 42395 w 1112808"/>
                    <a:gd name="connsiteY14" fmla="*/ 875065 h 1204554"/>
                    <a:gd name="connsiteX15" fmla="*/ 0 w 1112808"/>
                    <a:gd name="connsiteY15" fmla="*/ 665076 h 1204554"/>
                    <a:gd name="connsiteX16" fmla="*/ 0 w 1112808"/>
                    <a:gd name="connsiteY16" fmla="*/ 539478 h 1204554"/>
                    <a:gd name="connsiteX17" fmla="*/ 237851 w 1112808"/>
                    <a:gd name="connsiteY17" fmla="*/ 92135 h 12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12808" h="1204554">
                      <a:moveTo>
                        <a:pt x="237851" y="92135"/>
                      </a:moveTo>
                      <a:cubicBezTo>
                        <a:pt x="323952" y="33966"/>
                        <a:pt x="427748" y="0"/>
                        <a:pt x="539478" y="0"/>
                      </a:cubicBezTo>
                      <a:lnTo>
                        <a:pt x="573330" y="0"/>
                      </a:lnTo>
                      <a:cubicBezTo>
                        <a:pt x="871275" y="0"/>
                        <a:pt x="1112808" y="241533"/>
                        <a:pt x="1112808" y="539478"/>
                      </a:cubicBezTo>
                      <a:lnTo>
                        <a:pt x="1112808" y="665076"/>
                      </a:lnTo>
                      <a:cubicBezTo>
                        <a:pt x="1112808" y="963021"/>
                        <a:pt x="871275" y="1204554"/>
                        <a:pt x="573330" y="1204554"/>
                      </a:cubicBezTo>
                      <a:lnTo>
                        <a:pt x="539478" y="1204554"/>
                      </a:lnTo>
                      <a:cubicBezTo>
                        <a:pt x="464992" y="1204554"/>
                        <a:pt x="394031" y="1189458"/>
                        <a:pt x="329489" y="1162159"/>
                      </a:cubicBezTo>
                      <a:lnTo>
                        <a:pt x="314783" y="1154177"/>
                      </a:lnTo>
                      <a:lnTo>
                        <a:pt x="358047" y="1111325"/>
                      </a:lnTo>
                      <a:cubicBezTo>
                        <a:pt x="385601" y="1071593"/>
                        <a:pt x="396472" y="1023991"/>
                        <a:pt x="384132" y="977934"/>
                      </a:cubicBezTo>
                      <a:cubicBezTo>
                        <a:pt x="359450" y="885822"/>
                        <a:pt x="251266" y="834776"/>
                        <a:pt x="142496" y="863921"/>
                      </a:cubicBezTo>
                      <a:cubicBezTo>
                        <a:pt x="115304" y="871207"/>
                        <a:pt x="90649" y="882816"/>
                        <a:pt x="69348" y="897569"/>
                      </a:cubicBezTo>
                      <a:lnTo>
                        <a:pt x="59762" y="907063"/>
                      </a:lnTo>
                      <a:lnTo>
                        <a:pt x="42395" y="875065"/>
                      </a:lnTo>
                      <a:cubicBezTo>
                        <a:pt x="15096" y="810522"/>
                        <a:pt x="1" y="739562"/>
                        <a:pt x="0" y="665076"/>
                      </a:cubicBezTo>
                      <a:lnTo>
                        <a:pt x="0" y="539478"/>
                      </a:lnTo>
                      <a:cubicBezTo>
                        <a:pt x="1" y="353262"/>
                        <a:pt x="94349" y="189082"/>
                        <a:pt x="237851" y="92135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B5F934E7-A8B5-414D-92AC-BEABE198075C}"/>
                    </a:ext>
                  </a:extLst>
                </p:cNvPr>
                <p:cNvSpPr/>
                <p:nvPr/>
              </p:nvSpPr>
              <p:spPr>
                <a:xfrm rot="4500000">
                  <a:off x="12361548" y="4296984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AA207E07-05F5-43AB-B006-383A123ECB7B}"/>
                    </a:ext>
                  </a:extLst>
                </p:cNvPr>
                <p:cNvSpPr/>
                <p:nvPr/>
              </p:nvSpPr>
              <p:spPr>
                <a:xfrm rot="20700000">
                  <a:off x="12293685" y="5444867"/>
                  <a:ext cx="383877" cy="145517"/>
                </a:xfrm>
                <a:custGeom>
                  <a:avLst/>
                  <a:gdLst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56905 w 383877"/>
                    <a:gd name="connsiteY6" fmla="*/ 144841 h 145517"/>
                    <a:gd name="connsiteX7" fmla="*/ 0 w 383877"/>
                    <a:gd name="connsiteY7" fmla="*/ 84846 h 145517"/>
                    <a:gd name="connsiteX8" fmla="*/ 194286 w 383877"/>
                    <a:gd name="connsiteY8" fmla="*/ 0 h 145517"/>
                    <a:gd name="connsiteX9" fmla="*/ 269911 w 383877"/>
                    <a:gd name="connsiteY9" fmla="*/ 6668 h 145517"/>
                    <a:gd name="connsiteX0" fmla="*/ 269911 w 383877"/>
                    <a:gd name="connsiteY0" fmla="*/ 6668 h 145517"/>
                    <a:gd name="connsiteX1" fmla="*/ 373304 w 383877"/>
                    <a:gd name="connsiteY1" fmla="*/ 51820 h 145517"/>
                    <a:gd name="connsiteX2" fmla="*/ 383877 w 383877"/>
                    <a:gd name="connsiteY2" fmla="*/ 74690 h 145517"/>
                    <a:gd name="connsiteX3" fmla="*/ 303073 w 383877"/>
                    <a:gd name="connsiteY3" fmla="*/ 81717 h 145517"/>
                    <a:gd name="connsiteX4" fmla="*/ 165792 w 383877"/>
                    <a:gd name="connsiteY4" fmla="*/ 110818 h 145517"/>
                    <a:gd name="connsiteX5" fmla="*/ 59200 w 383877"/>
                    <a:gd name="connsiteY5" fmla="*/ 145517 h 145517"/>
                    <a:gd name="connsiteX6" fmla="*/ 0 w 383877"/>
                    <a:gd name="connsiteY6" fmla="*/ 84846 h 145517"/>
                    <a:gd name="connsiteX7" fmla="*/ 194286 w 383877"/>
                    <a:gd name="connsiteY7" fmla="*/ 0 h 145517"/>
                    <a:gd name="connsiteX8" fmla="*/ 269911 w 383877"/>
                    <a:gd name="connsiteY8" fmla="*/ 6668 h 145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877" h="145517">
                      <a:moveTo>
                        <a:pt x="269911" y="6668"/>
                      </a:moveTo>
                      <a:cubicBezTo>
                        <a:pt x="316399" y="15255"/>
                        <a:pt x="353641" y="31519"/>
                        <a:pt x="373304" y="51820"/>
                      </a:cubicBezTo>
                      <a:lnTo>
                        <a:pt x="383877" y="74690"/>
                      </a:lnTo>
                      <a:lnTo>
                        <a:pt x="303073" y="81717"/>
                      </a:lnTo>
                      <a:cubicBezTo>
                        <a:pt x="260232" y="88249"/>
                        <a:pt x="213806" y="97953"/>
                        <a:pt x="165792" y="110818"/>
                      </a:cubicBezTo>
                      <a:lnTo>
                        <a:pt x="59200" y="145517"/>
                      </a:lnTo>
                      <a:lnTo>
                        <a:pt x="0" y="84846"/>
                      </a:lnTo>
                      <a:cubicBezTo>
                        <a:pt x="0" y="37987"/>
                        <a:pt x="86985" y="0"/>
                        <a:pt x="194286" y="0"/>
                      </a:cubicBezTo>
                      <a:cubicBezTo>
                        <a:pt x="221111" y="0"/>
                        <a:pt x="246667" y="2374"/>
                        <a:pt x="269911" y="6668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8BF35817-737F-4BB0-966D-B28B2A8F0F81}"/>
                    </a:ext>
                  </a:extLst>
                </p:cNvPr>
                <p:cNvSpPr/>
                <p:nvPr/>
              </p:nvSpPr>
              <p:spPr>
                <a:xfrm rot="1800000">
                  <a:off x="12664781" y="4758031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729FDB11-C288-4085-A11E-4F809E1467E2}"/>
                    </a:ext>
                  </a:extLst>
                </p:cNvPr>
                <p:cNvSpPr/>
                <p:nvPr/>
              </p:nvSpPr>
              <p:spPr>
                <a:xfrm>
                  <a:off x="12419660" y="5984166"/>
                  <a:ext cx="251692" cy="781825"/>
                </a:xfrm>
                <a:custGeom>
                  <a:avLst/>
                  <a:gdLst>
                    <a:gd name="connsiteX0" fmla="*/ 215681 w 426689"/>
                    <a:gd name="connsiteY0" fmla="*/ 1324165 h 1325502"/>
                    <a:gd name="connsiteX1" fmla="*/ 183374 w 426689"/>
                    <a:gd name="connsiteY1" fmla="*/ 1280247 h 1325502"/>
                    <a:gd name="connsiteX2" fmla="*/ 190569 w 426689"/>
                    <a:gd name="connsiteY2" fmla="*/ 1141007 h 1325502"/>
                    <a:gd name="connsiteX3" fmla="*/ 177908 w 426689"/>
                    <a:gd name="connsiteY3" fmla="*/ 1138228 h 1325502"/>
                    <a:gd name="connsiteX4" fmla="*/ 162898 w 426689"/>
                    <a:gd name="connsiteY4" fmla="*/ 1231389 h 1325502"/>
                    <a:gd name="connsiteX5" fmla="*/ 122461 w 426689"/>
                    <a:gd name="connsiteY5" fmla="*/ 1264199 h 1325502"/>
                    <a:gd name="connsiteX6" fmla="*/ 95133 w 426689"/>
                    <a:gd name="connsiteY6" fmla="*/ 1215651 h 1325502"/>
                    <a:gd name="connsiteX7" fmla="*/ 115359 w 426689"/>
                    <a:gd name="connsiteY7" fmla="*/ 1090122 h 1325502"/>
                    <a:gd name="connsiteX8" fmla="*/ 115185 w 426689"/>
                    <a:gd name="connsiteY8" fmla="*/ 1024076 h 1325502"/>
                    <a:gd name="connsiteX9" fmla="*/ 110896 w 426689"/>
                    <a:gd name="connsiteY9" fmla="*/ 1028004 h 1325502"/>
                    <a:gd name="connsiteX10" fmla="*/ 81713 w 426689"/>
                    <a:gd name="connsiteY10" fmla="*/ 1092715 h 1325502"/>
                    <a:gd name="connsiteX11" fmla="*/ 22783 w 426689"/>
                    <a:gd name="connsiteY11" fmla="*/ 1113762 h 1325502"/>
                    <a:gd name="connsiteX12" fmla="*/ 5252 w 426689"/>
                    <a:gd name="connsiteY12" fmla="*/ 1043013 h 1325502"/>
                    <a:gd name="connsiteX13" fmla="*/ 36010 w 426689"/>
                    <a:gd name="connsiteY13" fmla="*/ 974809 h 1325502"/>
                    <a:gd name="connsiteX14" fmla="*/ 47072 w 426689"/>
                    <a:gd name="connsiteY14" fmla="*/ 958896 h 1325502"/>
                    <a:gd name="connsiteX15" fmla="*/ 61737 w 426689"/>
                    <a:gd name="connsiteY15" fmla="*/ 938602 h 1325502"/>
                    <a:gd name="connsiteX16" fmla="*/ 134656 w 426689"/>
                    <a:gd name="connsiteY16" fmla="*/ 838020 h 1325502"/>
                    <a:gd name="connsiteX17" fmla="*/ 137960 w 426689"/>
                    <a:gd name="connsiteY17" fmla="*/ 834993 h 1325502"/>
                    <a:gd name="connsiteX18" fmla="*/ 150451 w 426689"/>
                    <a:gd name="connsiteY18" fmla="*/ 809439 h 1325502"/>
                    <a:gd name="connsiteX19" fmla="*/ 176367 w 426689"/>
                    <a:gd name="connsiteY19" fmla="*/ 785337 h 1325502"/>
                    <a:gd name="connsiteX20" fmla="*/ 132421 w 426689"/>
                    <a:gd name="connsiteY20" fmla="*/ 127773 h 1325502"/>
                    <a:gd name="connsiteX21" fmla="*/ 227950 w 426689"/>
                    <a:gd name="connsiteY21" fmla="*/ 92 h 1325502"/>
                    <a:gd name="connsiteX22" fmla="*/ 334954 w 426689"/>
                    <a:gd name="connsiteY22" fmla="*/ 118323 h 1325502"/>
                    <a:gd name="connsiteX23" fmla="*/ 333121 w 426689"/>
                    <a:gd name="connsiteY23" fmla="*/ 776961 h 1325502"/>
                    <a:gd name="connsiteX24" fmla="*/ 368044 w 426689"/>
                    <a:gd name="connsiteY24" fmla="*/ 809439 h 1325502"/>
                    <a:gd name="connsiteX25" fmla="*/ 403564 w 426689"/>
                    <a:gd name="connsiteY25" fmla="*/ 927726 h 1325502"/>
                    <a:gd name="connsiteX26" fmla="*/ 403564 w 426689"/>
                    <a:gd name="connsiteY26" fmla="*/ 1083737 h 1325502"/>
                    <a:gd name="connsiteX27" fmla="*/ 425819 w 426689"/>
                    <a:gd name="connsiteY27" fmla="*/ 1191683 h 1325502"/>
                    <a:gd name="connsiteX28" fmla="*/ 404277 w 426689"/>
                    <a:gd name="connsiteY28" fmla="*/ 1234559 h 1325502"/>
                    <a:gd name="connsiteX29" fmla="*/ 368565 w 426689"/>
                    <a:gd name="connsiteY29" fmla="*/ 1208697 h 1325502"/>
                    <a:gd name="connsiteX30" fmla="*/ 353193 w 426689"/>
                    <a:gd name="connsiteY30" fmla="*/ 1134132 h 1325502"/>
                    <a:gd name="connsiteX31" fmla="*/ 341370 w 426689"/>
                    <a:gd name="connsiteY31" fmla="*/ 1138736 h 1325502"/>
                    <a:gd name="connsiteX32" fmla="*/ 339358 w 426689"/>
                    <a:gd name="connsiteY32" fmla="*/ 1139136 h 1325502"/>
                    <a:gd name="connsiteX33" fmla="*/ 350052 w 426689"/>
                    <a:gd name="connsiteY33" fmla="*/ 1280315 h 1325502"/>
                    <a:gd name="connsiteX34" fmla="*/ 318810 w 426689"/>
                    <a:gd name="connsiteY34" fmla="*/ 1325330 h 1325502"/>
                    <a:gd name="connsiteX35" fmla="*/ 281315 w 426689"/>
                    <a:gd name="connsiteY35" fmla="*/ 1287820 h 1325502"/>
                    <a:gd name="connsiteX36" fmla="*/ 270706 w 426689"/>
                    <a:gd name="connsiteY36" fmla="*/ 1147766 h 1325502"/>
                    <a:gd name="connsiteX37" fmla="*/ 259334 w 426689"/>
                    <a:gd name="connsiteY37" fmla="*/ 1148533 h 1325502"/>
                    <a:gd name="connsiteX38" fmla="*/ 252263 w 426689"/>
                    <a:gd name="connsiteY38" fmla="*/ 1285377 h 1325502"/>
                    <a:gd name="connsiteX39" fmla="*/ 215681 w 426689"/>
                    <a:gd name="connsiteY39" fmla="*/ 1324165 h 1325502"/>
                    <a:gd name="connsiteX0" fmla="*/ 215681 w 426689"/>
                    <a:gd name="connsiteY0" fmla="*/ 1324102 h 1325439"/>
                    <a:gd name="connsiteX1" fmla="*/ 183374 w 426689"/>
                    <a:gd name="connsiteY1" fmla="*/ 1280184 h 1325439"/>
                    <a:gd name="connsiteX2" fmla="*/ 190569 w 426689"/>
                    <a:gd name="connsiteY2" fmla="*/ 1140944 h 1325439"/>
                    <a:gd name="connsiteX3" fmla="*/ 177908 w 426689"/>
                    <a:gd name="connsiteY3" fmla="*/ 1138165 h 1325439"/>
                    <a:gd name="connsiteX4" fmla="*/ 162898 w 426689"/>
                    <a:gd name="connsiteY4" fmla="*/ 1231326 h 1325439"/>
                    <a:gd name="connsiteX5" fmla="*/ 122461 w 426689"/>
                    <a:gd name="connsiteY5" fmla="*/ 1264136 h 1325439"/>
                    <a:gd name="connsiteX6" fmla="*/ 95133 w 426689"/>
                    <a:gd name="connsiteY6" fmla="*/ 1215588 h 1325439"/>
                    <a:gd name="connsiteX7" fmla="*/ 115359 w 426689"/>
                    <a:gd name="connsiteY7" fmla="*/ 1090059 h 1325439"/>
                    <a:gd name="connsiteX8" fmla="*/ 115185 w 426689"/>
                    <a:gd name="connsiteY8" fmla="*/ 1024013 h 1325439"/>
                    <a:gd name="connsiteX9" fmla="*/ 110896 w 426689"/>
                    <a:gd name="connsiteY9" fmla="*/ 1027941 h 1325439"/>
                    <a:gd name="connsiteX10" fmla="*/ 81713 w 426689"/>
                    <a:gd name="connsiteY10" fmla="*/ 1092652 h 1325439"/>
                    <a:gd name="connsiteX11" fmla="*/ 22783 w 426689"/>
                    <a:gd name="connsiteY11" fmla="*/ 1113699 h 1325439"/>
                    <a:gd name="connsiteX12" fmla="*/ 5252 w 426689"/>
                    <a:gd name="connsiteY12" fmla="*/ 1042950 h 1325439"/>
                    <a:gd name="connsiteX13" fmla="*/ 36010 w 426689"/>
                    <a:gd name="connsiteY13" fmla="*/ 974746 h 1325439"/>
                    <a:gd name="connsiteX14" fmla="*/ 47072 w 426689"/>
                    <a:gd name="connsiteY14" fmla="*/ 958833 h 1325439"/>
                    <a:gd name="connsiteX15" fmla="*/ 61737 w 426689"/>
                    <a:gd name="connsiteY15" fmla="*/ 938539 h 1325439"/>
                    <a:gd name="connsiteX16" fmla="*/ 134656 w 426689"/>
                    <a:gd name="connsiteY16" fmla="*/ 837957 h 1325439"/>
                    <a:gd name="connsiteX17" fmla="*/ 137960 w 426689"/>
                    <a:gd name="connsiteY17" fmla="*/ 834930 h 1325439"/>
                    <a:gd name="connsiteX18" fmla="*/ 150451 w 426689"/>
                    <a:gd name="connsiteY18" fmla="*/ 809376 h 1325439"/>
                    <a:gd name="connsiteX19" fmla="*/ 176367 w 426689"/>
                    <a:gd name="connsiteY19" fmla="*/ 785274 h 1325439"/>
                    <a:gd name="connsiteX20" fmla="*/ 132421 w 426689"/>
                    <a:gd name="connsiteY20" fmla="*/ 127710 h 1325439"/>
                    <a:gd name="connsiteX21" fmla="*/ 227950 w 426689"/>
                    <a:gd name="connsiteY21" fmla="*/ 29 h 1325439"/>
                    <a:gd name="connsiteX22" fmla="*/ 364486 w 426689"/>
                    <a:gd name="connsiteY22" fmla="*/ 119176 h 1325439"/>
                    <a:gd name="connsiteX23" fmla="*/ 333121 w 426689"/>
                    <a:gd name="connsiteY23" fmla="*/ 776898 h 1325439"/>
                    <a:gd name="connsiteX24" fmla="*/ 368044 w 426689"/>
                    <a:gd name="connsiteY24" fmla="*/ 809376 h 1325439"/>
                    <a:gd name="connsiteX25" fmla="*/ 403564 w 426689"/>
                    <a:gd name="connsiteY25" fmla="*/ 927663 h 1325439"/>
                    <a:gd name="connsiteX26" fmla="*/ 403564 w 426689"/>
                    <a:gd name="connsiteY26" fmla="*/ 1083674 h 1325439"/>
                    <a:gd name="connsiteX27" fmla="*/ 425819 w 426689"/>
                    <a:gd name="connsiteY27" fmla="*/ 1191620 h 1325439"/>
                    <a:gd name="connsiteX28" fmla="*/ 404277 w 426689"/>
                    <a:gd name="connsiteY28" fmla="*/ 1234496 h 1325439"/>
                    <a:gd name="connsiteX29" fmla="*/ 368565 w 426689"/>
                    <a:gd name="connsiteY29" fmla="*/ 1208634 h 1325439"/>
                    <a:gd name="connsiteX30" fmla="*/ 353193 w 426689"/>
                    <a:gd name="connsiteY30" fmla="*/ 1134069 h 1325439"/>
                    <a:gd name="connsiteX31" fmla="*/ 341370 w 426689"/>
                    <a:gd name="connsiteY31" fmla="*/ 1138673 h 1325439"/>
                    <a:gd name="connsiteX32" fmla="*/ 339358 w 426689"/>
                    <a:gd name="connsiteY32" fmla="*/ 1139073 h 1325439"/>
                    <a:gd name="connsiteX33" fmla="*/ 350052 w 426689"/>
                    <a:gd name="connsiteY33" fmla="*/ 1280252 h 1325439"/>
                    <a:gd name="connsiteX34" fmla="*/ 318810 w 426689"/>
                    <a:gd name="connsiteY34" fmla="*/ 1325267 h 1325439"/>
                    <a:gd name="connsiteX35" fmla="*/ 281315 w 426689"/>
                    <a:gd name="connsiteY35" fmla="*/ 1287757 h 1325439"/>
                    <a:gd name="connsiteX36" fmla="*/ 270706 w 426689"/>
                    <a:gd name="connsiteY36" fmla="*/ 1147703 h 1325439"/>
                    <a:gd name="connsiteX37" fmla="*/ 259334 w 426689"/>
                    <a:gd name="connsiteY37" fmla="*/ 1148470 h 1325439"/>
                    <a:gd name="connsiteX38" fmla="*/ 252263 w 426689"/>
                    <a:gd name="connsiteY38" fmla="*/ 1285314 h 1325439"/>
                    <a:gd name="connsiteX39" fmla="*/ 215681 w 426689"/>
                    <a:gd name="connsiteY39" fmla="*/ 1324102 h 1325439"/>
                    <a:gd name="connsiteX0" fmla="*/ 215681 w 426689"/>
                    <a:gd name="connsiteY0" fmla="*/ 1324088 h 1325425"/>
                    <a:gd name="connsiteX1" fmla="*/ 183374 w 426689"/>
                    <a:gd name="connsiteY1" fmla="*/ 1280170 h 1325425"/>
                    <a:gd name="connsiteX2" fmla="*/ 190569 w 426689"/>
                    <a:gd name="connsiteY2" fmla="*/ 1140930 h 1325425"/>
                    <a:gd name="connsiteX3" fmla="*/ 177908 w 426689"/>
                    <a:gd name="connsiteY3" fmla="*/ 1138151 h 1325425"/>
                    <a:gd name="connsiteX4" fmla="*/ 162898 w 426689"/>
                    <a:gd name="connsiteY4" fmla="*/ 1231312 h 1325425"/>
                    <a:gd name="connsiteX5" fmla="*/ 122461 w 426689"/>
                    <a:gd name="connsiteY5" fmla="*/ 1264122 h 1325425"/>
                    <a:gd name="connsiteX6" fmla="*/ 95133 w 426689"/>
                    <a:gd name="connsiteY6" fmla="*/ 1215574 h 1325425"/>
                    <a:gd name="connsiteX7" fmla="*/ 115359 w 426689"/>
                    <a:gd name="connsiteY7" fmla="*/ 1090045 h 1325425"/>
                    <a:gd name="connsiteX8" fmla="*/ 115185 w 426689"/>
                    <a:gd name="connsiteY8" fmla="*/ 1023999 h 1325425"/>
                    <a:gd name="connsiteX9" fmla="*/ 110896 w 426689"/>
                    <a:gd name="connsiteY9" fmla="*/ 1027927 h 1325425"/>
                    <a:gd name="connsiteX10" fmla="*/ 81713 w 426689"/>
                    <a:gd name="connsiteY10" fmla="*/ 1092638 h 1325425"/>
                    <a:gd name="connsiteX11" fmla="*/ 22783 w 426689"/>
                    <a:gd name="connsiteY11" fmla="*/ 1113685 h 1325425"/>
                    <a:gd name="connsiteX12" fmla="*/ 5252 w 426689"/>
                    <a:gd name="connsiteY12" fmla="*/ 1042936 h 1325425"/>
                    <a:gd name="connsiteX13" fmla="*/ 36010 w 426689"/>
                    <a:gd name="connsiteY13" fmla="*/ 974732 h 1325425"/>
                    <a:gd name="connsiteX14" fmla="*/ 47072 w 426689"/>
                    <a:gd name="connsiteY14" fmla="*/ 958819 h 1325425"/>
                    <a:gd name="connsiteX15" fmla="*/ 61737 w 426689"/>
                    <a:gd name="connsiteY15" fmla="*/ 938525 h 1325425"/>
                    <a:gd name="connsiteX16" fmla="*/ 134656 w 426689"/>
                    <a:gd name="connsiteY16" fmla="*/ 837943 h 1325425"/>
                    <a:gd name="connsiteX17" fmla="*/ 137960 w 426689"/>
                    <a:gd name="connsiteY17" fmla="*/ 834916 h 1325425"/>
                    <a:gd name="connsiteX18" fmla="*/ 150451 w 426689"/>
                    <a:gd name="connsiteY18" fmla="*/ 809362 h 1325425"/>
                    <a:gd name="connsiteX19" fmla="*/ 176367 w 426689"/>
                    <a:gd name="connsiteY19" fmla="*/ 785260 h 1325425"/>
                    <a:gd name="connsiteX20" fmla="*/ 105208 w 426689"/>
                    <a:gd name="connsiteY20" fmla="*/ 125335 h 1325425"/>
                    <a:gd name="connsiteX21" fmla="*/ 227950 w 426689"/>
                    <a:gd name="connsiteY21" fmla="*/ 15 h 1325425"/>
                    <a:gd name="connsiteX22" fmla="*/ 364486 w 426689"/>
                    <a:gd name="connsiteY22" fmla="*/ 119162 h 1325425"/>
                    <a:gd name="connsiteX23" fmla="*/ 333121 w 426689"/>
                    <a:gd name="connsiteY23" fmla="*/ 776884 h 1325425"/>
                    <a:gd name="connsiteX24" fmla="*/ 368044 w 426689"/>
                    <a:gd name="connsiteY24" fmla="*/ 809362 h 1325425"/>
                    <a:gd name="connsiteX25" fmla="*/ 403564 w 426689"/>
                    <a:gd name="connsiteY25" fmla="*/ 927649 h 1325425"/>
                    <a:gd name="connsiteX26" fmla="*/ 403564 w 426689"/>
                    <a:gd name="connsiteY26" fmla="*/ 1083660 h 1325425"/>
                    <a:gd name="connsiteX27" fmla="*/ 425819 w 426689"/>
                    <a:gd name="connsiteY27" fmla="*/ 1191606 h 1325425"/>
                    <a:gd name="connsiteX28" fmla="*/ 404277 w 426689"/>
                    <a:gd name="connsiteY28" fmla="*/ 1234482 h 1325425"/>
                    <a:gd name="connsiteX29" fmla="*/ 368565 w 426689"/>
                    <a:gd name="connsiteY29" fmla="*/ 1208620 h 1325425"/>
                    <a:gd name="connsiteX30" fmla="*/ 353193 w 426689"/>
                    <a:gd name="connsiteY30" fmla="*/ 1134055 h 1325425"/>
                    <a:gd name="connsiteX31" fmla="*/ 341370 w 426689"/>
                    <a:gd name="connsiteY31" fmla="*/ 1138659 h 1325425"/>
                    <a:gd name="connsiteX32" fmla="*/ 339358 w 426689"/>
                    <a:gd name="connsiteY32" fmla="*/ 1139059 h 1325425"/>
                    <a:gd name="connsiteX33" fmla="*/ 350052 w 426689"/>
                    <a:gd name="connsiteY33" fmla="*/ 1280238 h 1325425"/>
                    <a:gd name="connsiteX34" fmla="*/ 318810 w 426689"/>
                    <a:gd name="connsiteY34" fmla="*/ 1325253 h 1325425"/>
                    <a:gd name="connsiteX35" fmla="*/ 281315 w 426689"/>
                    <a:gd name="connsiteY35" fmla="*/ 1287743 h 1325425"/>
                    <a:gd name="connsiteX36" fmla="*/ 270706 w 426689"/>
                    <a:gd name="connsiteY36" fmla="*/ 1147689 h 1325425"/>
                    <a:gd name="connsiteX37" fmla="*/ 259334 w 426689"/>
                    <a:gd name="connsiteY37" fmla="*/ 1148456 h 1325425"/>
                    <a:gd name="connsiteX38" fmla="*/ 252263 w 426689"/>
                    <a:gd name="connsiteY38" fmla="*/ 1285300 h 1325425"/>
                    <a:gd name="connsiteX39" fmla="*/ 215681 w 426689"/>
                    <a:gd name="connsiteY39" fmla="*/ 1324088 h 1325425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  <a:gd name="connsiteX0" fmla="*/ 215681 w 426689"/>
                    <a:gd name="connsiteY0" fmla="*/ 1324074 h 1325411"/>
                    <a:gd name="connsiteX1" fmla="*/ 183374 w 426689"/>
                    <a:gd name="connsiteY1" fmla="*/ 1280156 h 1325411"/>
                    <a:gd name="connsiteX2" fmla="*/ 190569 w 426689"/>
                    <a:gd name="connsiteY2" fmla="*/ 1140916 h 1325411"/>
                    <a:gd name="connsiteX3" fmla="*/ 177908 w 426689"/>
                    <a:gd name="connsiteY3" fmla="*/ 1138137 h 1325411"/>
                    <a:gd name="connsiteX4" fmla="*/ 162898 w 426689"/>
                    <a:gd name="connsiteY4" fmla="*/ 1231298 h 1325411"/>
                    <a:gd name="connsiteX5" fmla="*/ 122461 w 426689"/>
                    <a:gd name="connsiteY5" fmla="*/ 1264108 h 1325411"/>
                    <a:gd name="connsiteX6" fmla="*/ 95133 w 426689"/>
                    <a:gd name="connsiteY6" fmla="*/ 1215560 h 1325411"/>
                    <a:gd name="connsiteX7" fmla="*/ 115359 w 426689"/>
                    <a:gd name="connsiteY7" fmla="*/ 1090031 h 1325411"/>
                    <a:gd name="connsiteX8" fmla="*/ 115185 w 426689"/>
                    <a:gd name="connsiteY8" fmla="*/ 1023985 h 1325411"/>
                    <a:gd name="connsiteX9" fmla="*/ 110896 w 426689"/>
                    <a:gd name="connsiteY9" fmla="*/ 1027913 h 1325411"/>
                    <a:gd name="connsiteX10" fmla="*/ 81713 w 426689"/>
                    <a:gd name="connsiteY10" fmla="*/ 1092624 h 1325411"/>
                    <a:gd name="connsiteX11" fmla="*/ 22783 w 426689"/>
                    <a:gd name="connsiteY11" fmla="*/ 1113671 h 1325411"/>
                    <a:gd name="connsiteX12" fmla="*/ 5252 w 426689"/>
                    <a:gd name="connsiteY12" fmla="*/ 1042922 h 1325411"/>
                    <a:gd name="connsiteX13" fmla="*/ 36010 w 426689"/>
                    <a:gd name="connsiteY13" fmla="*/ 974718 h 1325411"/>
                    <a:gd name="connsiteX14" fmla="*/ 47072 w 426689"/>
                    <a:gd name="connsiteY14" fmla="*/ 958805 h 1325411"/>
                    <a:gd name="connsiteX15" fmla="*/ 61737 w 426689"/>
                    <a:gd name="connsiteY15" fmla="*/ 938511 h 1325411"/>
                    <a:gd name="connsiteX16" fmla="*/ 134656 w 426689"/>
                    <a:gd name="connsiteY16" fmla="*/ 837929 h 1325411"/>
                    <a:gd name="connsiteX17" fmla="*/ 137960 w 426689"/>
                    <a:gd name="connsiteY17" fmla="*/ 834902 h 1325411"/>
                    <a:gd name="connsiteX18" fmla="*/ 150451 w 426689"/>
                    <a:gd name="connsiteY18" fmla="*/ 809348 h 1325411"/>
                    <a:gd name="connsiteX19" fmla="*/ 176367 w 426689"/>
                    <a:gd name="connsiteY19" fmla="*/ 785246 h 1325411"/>
                    <a:gd name="connsiteX20" fmla="*/ 105208 w 426689"/>
                    <a:gd name="connsiteY20" fmla="*/ 125321 h 1325411"/>
                    <a:gd name="connsiteX21" fmla="*/ 227950 w 426689"/>
                    <a:gd name="connsiteY21" fmla="*/ 1 h 1325411"/>
                    <a:gd name="connsiteX22" fmla="*/ 377218 w 426689"/>
                    <a:gd name="connsiteY22" fmla="*/ 124091 h 1325411"/>
                    <a:gd name="connsiteX23" fmla="*/ 333121 w 426689"/>
                    <a:gd name="connsiteY23" fmla="*/ 776870 h 1325411"/>
                    <a:gd name="connsiteX24" fmla="*/ 368044 w 426689"/>
                    <a:gd name="connsiteY24" fmla="*/ 809348 h 1325411"/>
                    <a:gd name="connsiteX25" fmla="*/ 403564 w 426689"/>
                    <a:gd name="connsiteY25" fmla="*/ 927635 h 1325411"/>
                    <a:gd name="connsiteX26" fmla="*/ 403564 w 426689"/>
                    <a:gd name="connsiteY26" fmla="*/ 1083646 h 1325411"/>
                    <a:gd name="connsiteX27" fmla="*/ 425819 w 426689"/>
                    <a:gd name="connsiteY27" fmla="*/ 1191592 h 1325411"/>
                    <a:gd name="connsiteX28" fmla="*/ 404277 w 426689"/>
                    <a:gd name="connsiteY28" fmla="*/ 1234468 h 1325411"/>
                    <a:gd name="connsiteX29" fmla="*/ 368565 w 426689"/>
                    <a:gd name="connsiteY29" fmla="*/ 1208606 h 1325411"/>
                    <a:gd name="connsiteX30" fmla="*/ 353193 w 426689"/>
                    <a:gd name="connsiteY30" fmla="*/ 1134041 h 1325411"/>
                    <a:gd name="connsiteX31" fmla="*/ 341370 w 426689"/>
                    <a:gd name="connsiteY31" fmla="*/ 1138645 h 1325411"/>
                    <a:gd name="connsiteX32" fmla="*/ 339358 w 426689"/>
                    <a:gd name="connsiteY32" fmla="*/ 1139045 h 1325411"/>
                    <a:gd name="connsiteX33" fmla="*/ 350052 w 426689"/>
                    <a:gd name="connsiteY33" fmla="*/ 1280224 h 1325411"/>
                    <a:gd name="connsiteX34" fmla="*/ 318810 w 426689"/>
                    <a:gd name="connsiteY34" fmla="*/ 1325239 h 1325411"/>
                    <a:gd name="connsiteX35" fmla="*/ 281315 w 426689"/>
                    <a:gd name="connsiteY35" fmla="*/ 1287729 h 1325411"/>
                    <a:gd name="connsiteX36" fmla="*/ 270706 w 426689"/>
                    <a:gd name="connsiteY36" fmla="*/ 1147675 h 1325411"/>
                    <a:gd name="connsiteX37" fmla="*/ 259334 w 426689"/>
                    <a:gd name="connsiteY37" fmla="*/ 1148442 h 1325411"/>
                    <a:gd name="connsiteX38" fmla="*/ 252263 w 426689"/>
                    <a:gd name="connsiteY38" fmla="*/ 1285286 h 1325411"/>
                    <a:gd name="connsiteX39" fmla="*/ 215681 w 426689"/>
                    <a:gd name="connsiteY39" fmla="*/ 1324074 h 1325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26689" h="1325411">
                      <a:moveTo>
                        <a:pt x="215681" y="1324074"/>
                      </a:moveTo>
                      <a:cubicBezTo>
                        <a:pt x="196659" y="1322657"/>
                        <a:pt x="182194" y="1302994"/>
                        <a:pt x="183374" y="1280156"/>
                      </a:cubicBezTo>
                      <a:lnTo>
                        <a:pt x="190569" y="1140916"/>
                      </a:lnTo>
                      <a:lnTo>
                        <a:pt x="177908" y="1138137"/>
                      </a:lnTo>
                      <a:lnTo>
                        <a:pt x="162898" y="1231298"/>
                      </a:lnTo>
                      <a:cubicBezTo>
                        <a:pt x="159279" y="1253764"/>
                        <a:pt x="141174" y="1268454"/>
                        <a:pt x="122461" y="1264108"/>
                      </a:cubicBezTo>
                      <a:cubicBezTo>
                        <a:pt x="103748" y="1259763"/>
                        <a:pt x="91513" y="1238026"/>
                        <a:pt x="95133" y="1215560"/>
                      </a:cubicBezTo>
                      <a:lnTo>
                        <a:pt x="115359" y="1090031"/>
                      </a:lnTo>
                      <a:lnTo>
                        <a:pt x="115185" y="1023985"/>
                      </a:lnTo>
                      <a:lnTo>
                        <a:pt x="110896" y="1027913"/>
                      </a:lnTo>
                      <a:lnTo>
                        <a:pt x="81713" y="1092624"/>
                      </a:lnTo>
                      <a:cubicBezTo>
                        <a:pt x="70281" y="1117973"/>
                        <a:pt x="43897" y="1127396"/>
                        <a:pt x="22783" y="1113671"/>
                      </a:cubicBezTo>
                      <a:cubicBezTo>
                        <a:pt x="1669" y="1099946"/>
                        <a:pt x="-6180" y="1068271"/>
                        <a:pt x="5252" y="1042922"/>
                      </a:cubicBezTo>
                      <a:lnTo>
                        <a:pt x="36010" y="974718"/>
                      </a:lnTo>
                      <a:cubicBezTo>
                        <a:pt x="38868" y="968380"/>
                        <a:pt x="42661" y="963038"/>
                        <a:pt x="47072" y="958805"/>
                      </a:cubicBezTo>
                      <a:lnTo>
                        <a:pt x="61737" y="938511"/>
                      </a:lnTo>
                      <a:lnTo>
                        <a:pt x="134656" y="837929"/>
                      </a:lnTo>
                      <a:lnTo>
                        <a:pt x="137960" y="834902"/>
                      </a:lnTo>
                      <a:lnTo>
                        <a:pt x="150451" y="809348"/>
                      </a:lnTo>
                      <a:lnTo>
                        <a:pt x="176367" y="785246"/>
                      </a:lnTo>
                      <a:lnTo>
                        <a:pt x="105208" y="125321"/>
                      </a:lnTo>
                      <a:cubicBezTo>
                        <a:pt x="102040" y="57414"/>
                        <a:pt x="156846" y="164"/>
                        <a:pt x="227950" y="1"/>
                      </a:cubicBezTo>
                      <a:cubicBezTo>
                        <a:pt x="299054" y="-162"/>
                        <a:pt x="374049" y="56185"/>
                        <a:pt x="377218" y="124091"/>
                      </a:cubicBezTo>
                      <a:lnTo>
                        <a:pt x="333121" y="776870"/>
                      </a:lnTo>
                      <a:lnTo>
                        <a:pt x="368044" y="809348"/>
                      </a:lnTo>
                      <a:cubicBezTo>
                        <a:pt x="389990" y="839621"/>
                        <a:pt x="403564" y="881441"/>
                        <a:pt x="403564" y="927635"/>
                      </a:cubicBezTo>
                      <a:lnTo>
                        <a:pt x="403564" y="1083646"/>
                      </a:lnTo>
                      <a:lnTo>
                        <a:pt x="425819" y="1191592"/>
                      </a:lnTo>
                      <a:cubicBezTo>
                        <a:pt x="429732" y="1210574"/>
                        <a:pt x="420087" y="1229770"/>
                        <a:pt x="404277" y="1234468"/>
                      </a:cubicBezTo>
                      <a:cubicBezTo>
                        <a:pt x="388467" y="1239166"/>
                        <a:pt x="372478" y="1227587"/>
                        <a:pt x="368565" y="1208606"/>
                      </a:cubicBezTo>
                      <a:lnTo>
                        <a:pt x="353193" y="1134041"/>
                      </a:lnTo>
                      <a:lnTo>
                        <a:pt x="341370" y="1138645"/>
                      </a:lnTo>
                      <a:lnTo>
                        <a:pt x="339358" y="1139045"/>
                      </a:lnTo>
                      <a:lnTo>
                        <a:pt x="350052" y="1280224"/>
                      </a:lnTo>
                      <a:cubicBezTo>
                        <a:pt x="351778" y="1303012"/>
                        <a:pt x="337791" y="1323166"/>
                        <a:pt x="318810" y="1325239"/>
                      </a:cubicBezTo>
                      <a:cubicBezTo>
                        <a:pt x="299828" y="1327311"/>
                        <a:pt x="283041" y="1310518"/>
                        <a:pt x="281315" y="1287729"/>
                      </a:cubicBezTo>
                      <a:lnTo>
                        <a:pt x="270706" y="1147675"/>
                      </a:lnTo>
                      <a:lnTo>
                        <a:pt x="259334" y="1148442"/>
                      </a:lnTo>
                      <a:lnTo>
                        <a:pt x="252263" y="1285286"/>
                      </a:lnTo>
                      <a:cubicBezTo>
                        <a:pt x="251083" y="1308125"/>
                        <a:pt x="234705" y="1325491"/>
                        <a:pt x="215681" y="1324074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4" name="台形 227">
                  <a:extLst>
                    <a:ext uri="{FF2B5EF4-FFF2-40B4-BE49-F238E27FC236}">
                      <a16:creationId xmlns:a16="http://schemas.microsoft.com/office/drawing/2014/main" id="{5C4C85B2-E85F-4ED8-BB91-AE5953437419}"/>
                    </a:ext>
                  </a:extLst>
                </p:cNvPr>
                <p:cNvSpPr/>
                <p:nvPr/>
              </p:nvSpPr>
              <p:spPr>
                <a:xfrm rot="10800000">
                  <a:off x="12427563" y="5637891"/>
                  <a:ext cx="285836" cy="781824"/>
                </a:xfrm>
                <a:custGeom>
                  <a:avLst/>
                  <a:gdLst>
                    <a:gd name="connsiteX0" fmla="*/ 0 w 285836"/>
                    <a:gd name="connsiteY0" fmla="*/ 860477 h 860477"/>
                    <a:gd name="connsiteX1" fmla="*/ 58759 w 285836"/>
                    <a:gd name="connsiteY1" fmla="*/ 0 h 860477"/>
                    <a:gd name="connsiteX2" fmla="*/ 227077 w 285836"/>
                    <a:gd name="connsiteY2" fmla="*/ 0 h 860477"/>
                    <a:gd name="connsiteX3" fmla="*/ 285836 w 285836"/>
                    <a:gd name="connsiteY3" fmla="*/ 860477 h 860477"/>
                    <a:gd name="connsiteX4" fmla="*/ 0 w 285836"/>
                    <a:gd name="connsiteY4" fmla="*/ 860477 h 860477"/>
                    <a:gd name="connsiteX0" fmla="*/ 0 w 285836"/>
                    <a:gd name="connsiteY0" fmla="*/ 860477 h 951917"/>
                    <a:gd name="connsiteX1" fmla="*/ 58759 w 285836"/>
                    <a:gd name="connsiteY1" fmla="*/ 0 h 951917"/>
                    <a:gd name="connsiteX2" fmla="*/ 227077 w 285836"/>
                    <a:gd name="connsiteY2" fmla="*/ 0 h 951917"/>
                    <a:gd name="connsiteX3" fmla="*/ 285836 w 285836"/>
                    <a:gd name="connsiteY3" fmla="*/ 860477 h 951917"/>
                    <a:gd name="connsiteX4" fmla="*/ 91440 w 285836"/>
                    <a:gd name="connsiteY4" fmla="*/ 951917 h 951917"/>
                    <a:gd name="connsiteX0" fmla="*/ 0 w 285836"/>
                    <a:gd name="connsiteY0" fmla="*/ 860477 h 860477"/>
                    <a:gd name="connsiteX1" fmla="*/ 58759 w 285836"/>
                    <a:gd name="connsiteY1" fmla="*/ 0 h 860477"/>
                    <a:gd name="connsiteX2" fmla="*/ 227077 w 285836"/>
                    <a:gd name="connsiteY2" fmla="*/ 0 h 860477"/>
                    <a:gd name="connsiteX3" fmla="*/ 285836 w 285836"/>
                    <a:gd name="connsiteY3" fmla="*/ 860477 h 860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5836" h="860477">
                      <a:moveTo>
                        <a:pt x="0" y="860477"/>
                      </a:moveTo>
                      <a:lnTo>
                        <a:pt x="58759" y="0"/>
                      </a:lnTo>
                      <a:lnTo>
                        <a:pt x="227077" y="0"/>
                      </a:lnTo>
                      <a:lnTo>
                        <a:pt x="285836" y="860477"/>
                      </a:lnTo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B45F768C-8064-47F9-88F3-2393486852D3}"/>
                    </a:ext>
                  </a:extLst>
                </p:cNvPr>
                <p:cNvSpPr/>
                <p:nvPr/>
              </p:nvSpPr>
              <p:spPr>
                <a:xfrm rot="11359813">
                  <a:off x="12615445" y="4518711"/>
                  <a:ext cx="652822" cy="1301506"/>
                </a:xfrm>
                <a:custGeom>
                  <a:avLst/>
                  <a:gdLst>
                    <a:gd name="connsiteX0" fmla="*/ 537547 w 537547"/>
                    <a:gd name="connsiteY0" fmla="*/ 1159848 h 1159848"/>
                    <a:gd name="connsiteX1" fmla="*/ 444695 w 537547"/>
                    <a:gd name="connsiteY1" fmla="*/ 1060806 h 1159848"/>
                    <a:gd name="connsiteX2" fmla="*/ 438340 w 537547"/>
                    <a:gd name="connsiteY2" fmla="*/ 1042497 h 1159848"/>
                    <a:gd name="connsiteX3" fmla="*/ 444678 w 537547"/>
                    <a:gd name="connsiteY3" fmla="*/ 1159848 h 1159848"/>
                    <a:gd name="connsiteX4" fmla="*/ 351826 w 537547"/>
                    <a:gd name="connsiteY4" fmla="*/ 1060806 h 1159848"/>
                    <a:gd name="connsiteX5" fmla="*/ 345471 w 537547"/>
                    <a:gd name="connsiteY5" fmla="*/ 1042497 h 1159848"/>
                    <a:gd name="connsiteX6" fmla="*/ 351809 w 537547"/>
                    <a:gd name="connsiteY6" fmla="*/ 1159848 h 1159848"/>
                    <a:gd name="connsiteX7" fmla="*/ 287166 w 537547"/>
                    <a:gd name="connsiteY7" fmla="*/ 1114275 h 1159848"/>
                    <a:gd name="connsiteX8" fmla="*/ 252008 w 537547"/>
                    <a:gd name="connsiteY8" fmla="*/ 1031498 h 1159848"/>
                    <a:gd name="connsiteX9" fmla="*/ 258940 w 537547"/>
                    <a:gd name="connsiteY9" fmla="*/ 1159848 h 1159848"/>
                    <a:gd name="connsiteX10" fmla="*/ 194297 w 537547"/>
                    <a:gd name="connsiteY10" fmla="*/ 1114275 h 1159848"/>
                    <a:gd name="connsiteX11" fmla="*/ 159140 w 537547"/>
                    <a:gd name="connsiteY11" fmla="*/ 1031501 h 1159848"/>
                    <a:gd name="connsiteX12" fmla="*/ 166072 w 537547"/>
                    <a:gd name="connsiteY12" fmla="*/ 1159848 h 1159848"/>
                    <a:gd name="connsiteX13" fmla="*/ 0 w 537547"/>
                    <a:gd name="connsiteY13" fmla="*/ 579924 h 1159848"/>
                    <a:gd name="connsiteX14" fmla="*/ 166072 w 537547"/>
                    <a:gd name="connsiteY14" fmla="*/ 0 h 1159848"/>
                    <a:gd name="connsiteX15" fmla="*/ 159140 w 537547"/>
                    <a:gd name="connsiteY15" fmla="*/ 128347 h 1159848"/>
                    <a:gd name="connsiteX16" fmla="*/ 194297 w 537547"/>
                    <a:gd name="connsiteY16" fmla="*/ 45573 h 1159848"/>
                    <a:gd name="connsiteX17" fmla="*/ 258940 w 537547"/>
                    <a:gd name="connsiteY17" fmla="*/ 0 h 1159848"/>
                    <a:gd name="connsiteX18" fmla="*/ 252008 w 537547"/>
                    <a:gd name="connsiteY18" fmla="*/ 128350 h 1159848"/>
                    <a:gd name="connsiteX19" fmla="*/ 287166 w 537547"/>
                    <a:gd name="connsiteY19" fmla="*/ 45573 h 1159848"/>
                    <a:gd name="connsiteX20" fmla="*/ 351809 w 537547"/>
                    <a:gd name="connsiteY20" fmla="*/ 0 h 1159848"/>
                    <a:gd name="connsiteX21" fmla="*/ 345471 w 537547"/>
                    <a:gd name="connsiteY21" fmla="*/ 117352 h 1159848"/>
                    <a:gd name="connsiteX22" fmla="*/ 351826 w 537547"/>
                    <a:gd name="connsiteY22" fmla="*/ 99042 h 1159848"/>
                    <a:gd name="connsiteX23" fmla="*/ 444678 w 537547"/>
                    <a:gd name="connsiteY23" fmla="*/ 0 h 1159848"/>
                    <a:gd name="connsiteX24" fmla="*/ 438340 w 537547"/>
                    <a:gd name="connsiteY24" fmla="*/ 117352 h 1159848"/>
                    <a:gd name="connsiteX25" fmla="*/ 444695 w 537547"/>
                    <a:gd name="connsiteY25" fmla="*/ 99042 h 1159848"/>
                    <a:gd name="connsiteX26" fmla="*/ 537547 w 537547"/>
                    <a:gd name="connsiteY26" fmla="*/ 0 h 1159848"/>
                    <a:gd name="connsiteX27" fmla="*/ 537547 w 537547"/>
                    <a:gd name="connsiteY27" fmla="*/ 1159848 h 115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7547" h="1159848">
                      <a:moveTo>
                        <a:pt x="537547" y="1159848"/>
                      </a:moveTo>
                      <a:cubicBezTo>
                        <a:pt x="503152" y="1159848"/>
                        <a:pt x="471200" y="1123336"/>
                        <a:pt x="444695" y="1060806"/>
                      </a:cubicBezTo>
                      <a:lnTo>
                        <a:pt x="438340" y="1042497"/>
                      </a:lnTo>
                      <a:lnTo>
                        <a:pt x="444678" y="1159848"/>
                      </a:lnTo>
                      <a:cubicBezTo>
                        <a:pt x="410283" y="1159848"/>
                        <a:pt x="378331" y="1123336"/>
                        <a:pt x="351826" y="1060806"/>
                      </a:cubicBezTo>
                      <a:lnTo>
                        <a:pt x="345471" y="1042497"/>
                      </a:lnTo>
                      <a:lnTo>
                        <a:pt x="351809" y="1159848"/>
                      </a:lnTo>
                      <a:cubicBezTo>
                        <a:pt x="328879" y="1159848"/>
                        <a:pt x="307035" y="1143620"/>
                        <a:pt x="287166" y="1114275"/>
                      </a:cubicBezTo>
                      <a:lnTo>
                        <a:pt x="252008" y="1031498"/>
                      </a:lnTo>
                      <a:lnTo>
                        <a:pt x="258940" y="1159848"/>
                      </a:lnTo>
                      <a:cubicBezTo>
                        <a:pt x="236010" y="1159848"/>
                        <a:pt x="214166" y="1143620"/>
                        <a:pt x="194297" y="1114275"/>
                      </a:cubicBezTo>
                      <a:lnTo>
                        <a:pt x="159140" y="1031501"/>
                      </a:lnTo>
                      <a:lnTo>
                        <a:pt x="166072" y="1159848"/>
                      </a:lnTo>
                      <a:cubicBezTo>
                        <a:pt x="74353" y="1159848"/>
                        <a:pt x="0" y="900207"/>
                        <a:pt x="0" y="579924"/>
                      </a:cubicBezTo>
                      <a:cubicBezTo>
                        <a:pt x="0" y="259641"/>
                        <a:pt x="74353" y="0"/>
                        <a:pt x="166072" y="0"/>
                      </a:cubicBezTo>
                      <a:lnTo>
                        <a:pt x="159140" y="128347"/>
                      </a:lnTo>
                      <a:lnTo>
                        <a:pt x="194297" y="45573"/>
                      </a:lnTo>
                      <a:cubicBezTo>
                        <a:pt x="214166" y="16228"/>
                        <a:pt x="236010" y="0"/>
                        <a:pt x="258940" y="0"/>
                      </a:cubicBezTo>
                      <a:lnTo>
                        <a:pt x="252008" y="128350"/>
                      </a:lnTo>
                      <a:lnTo>
                        <a:pt x="287166" y="45573"/>
                      </a:lnTo>
                      <a:cubicBezTo>
                        <a:pt x="307035" y="16228"/>
                        <a:pt x="328879" y="0"/>
                        <a:pt x="351809" y="0"/>
                      </a:cubicBezTo>
                      <a:lnTo>
                        <a:pt x="345471" y="117352"/>
                      </a:lnTo>
                      <a:lnTo>
                        <a:pt x="351826" y="99042"/>
                      </a:lnTo>
                      <a:cubicBezTo>
                        <a:pt x="378331" y="36512"/>
                        <a:pt x="410283" y="0"/>
                        <a:pt x="444678" y="0"/>
                      </a:cubicBezTo>
                      <a:lnTo>
                        <a:pt x="438340" y="117352"/>
                      </a:lnTo>
                      <a:lnTo>
                        <a:pt x="444695" y="99042"/>
                      </a:lnTo>
                      <a:cubicBezTo>
                        <a:pt x="471200" y="36512"/>
                        <a:pt x="503152" y="0"/>
                        <a:pt x="537547" y="0"/>
                      </a:cubicBezTo>
                      <a:cubicBezTo>
                        <a:pt x="509868" y="380575"/>
                        <a:pt x="509868" y="779273"/>
                        <a:pt x="537547" y="115984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6376D3B3-9269-4659-A389-2F60221B2D83}"/>
                    </a:ext>
                  </a:extLst>
                </p:cNvPr>
                <p:cNvSpPr/>
                <p:nvPr/>
              </p:nvSpPr>
              <p:spPr>
                <a:xfrm rot="1800000">
                  <a:off x="12657653" y="4735001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月 206">
                  <a:extLst>
                    <a:ext uri="{FF2B5EF4-FFF2-40B4-BE49-F238E27FC236}">
                      <a16:creationId xmlns:a16="http://schemas.microsoft.com/office/drawing/2014/main" id="{627009BA-014F-4B57-93F3-6009C7FA7EBC}"/>
                    </a:ext>
                  </a:extLst>
                </p:cNvPr>
                <p:cNvSpPr/>
                <p:nvPr/>
              </p:nvSpPr>
              <p:spPr>
                <a:xfrm rot="11883217">
                  <a:off x="12634885" y="4184392"/>
                  <a:ext cx="92709" cy="1159847"/>
                </a:xfrm>
                <a:prstGeom prst="moon">
                  <a:avLst>
                    <a:gd name="adj" fmla="val 61932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1195F2FA-3FED-4465-8E2A-D08DB94E9300}"/>
                    </a:ext>
                  </a:extLst>
                </p:cNvPr>
                <p:cNvSpPr/>
                <p:nvPr/>
              </p:nvSpPr>
              <p:spPr>
                <a:xfrm rot="4060775">
                  <a:off x="12529717" y="4230646"/>
                  <a:ext cx="986440" cy="74567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3BF05CED-28B7-4872-9D66-2F3C049C5C31}"/>
                  </a:ext>
                </a:extLst>
              </p:cNvPr>
              <p:cNvSpPr/>
              <p:nvPr/>
            </p:nvSpPr>
            <p:spPr>
              <a:xfrm rot="17100000">
                <a:off x="12230662" y="4509293"/>
                <a:ext cx="146845" cy="138003"/>
              </a:xfrm>
              <a:custGeom>
                <a:avLst/>
                <a:gdLst>
                  <a:gd name="connsiteX0" fmla="*/ 518291 w 518291"/>
                  <a:gd name="connsiteY0" fmla="*/ 421052 h 487083"/>
                  <a:gd name="connsiteX1" fmla="*/ 403921 w 518291"/>
                  <a:gd name="connsiteY1" fmla="*/ 487083 h 487083"/>
                  <a:gd name="connsiteX2" fmla="*/ 253040 w 518291"/>
                  <a:gd name="connsiteY2" fmla="*/ 122823 h 487083"/>
                  <a:gd name="connsiteX3" fmla="*/ 112804 w 518291"/>
                  <a:gd name="connsiteY3" fmla="*/ 461384 h 487083"/>
                  <a:gd name="connsiteX4" fmla="*/ 0 w 518291"/>
                  <a:gd name="connsiteY4" fmla="*/ 396256 h 487083"/>
                  <a:gd name="connsiteX5" fmla="*/ 195172 w 518291"/>
                  <a:gd name="connsiteY5" fmla="*/ 0 h 487083"/>
                  <a:gd name="connsiteX6" fmla="*/ 310906 w 518291"/>
                  <a:gd name="connsiteY6" fmla="*/ 0 h 487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8291" h="487083">
                    <a:moveTo>
                      <a:pt x="518291" y="421052"/>
                    </a:moveTo>
                    <a:lnTo>
                      <a:pt x="403921" y="487083"/>
                    </a:lnTo>
                    <a:lnTo>
                      <a:pt x="253040" y="122823"/>
                    </a:lnTo>
                    <a:lnTo>
                      <a:pt x="112804" y="461384"/>
                    </a:lnTo>
                    <a:lnTo>
                      <a:pt x="0" y="396256"/>
                    </a:lnTo>
                    <a:lnTo>
                      <a:pt x="195172" y="0"/>
                    </a:lnTo>
                    <a:lnTo>
                      <a:pt x="310906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DE48C463-19F7-44B0-B789-AEC7EF6C24D4}"/>
                </a:ext>
              </a:extLst>
            </p:cNvPr>
            <p:cNvGrpSpPr/>
            <p:nvPr/>
          </p:nvGrpSpPr>
          <p:grpSpPr>
            <a:xfrm>
              <a:off x="12339233" y="4416869"/>
              <a:ext cx="1150787" cy="796671"/>
              <a:chOff x="-3411168" y="4474813"/>
              <a:chExt cx="1150787" cy="796671"/>
            </a:xfrm>
          </p:grpSpPr>
          <p:sp>
            <p:nvSpPr>
              <p:cNvPr id="182" name="四角形: 角を丸くする 95">
                <a:extLst>
                  <a:ext uri="{FF2B5EF4-FFF2-40B4-BE49-F238E27FC236}">
                    <a16:creationId xmlns:a16="http://schemas.microsoft.com/office/drawing/2014/main" id="{66D5DFFC-41F3-4AB5-84FC-D617DCCCE4C2}"/>
                  </a:ext>
                </a:extLst>
              </p:cNvPr>
              <p:cNvSpPr/>
              <p:nvPr/>
            </p:nvSpPr>
            <p:spPr bwMode="auto">
              <a:xfrm rot="1800000">
                <a:off x="-3411168" y="4474813"/>
                <a:ext cx="1115901" cy="150477"/>
              </a:xfrm>
              <a:custGeom>
                <a:avLst/>
                <a:gdLst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090821 w 1115901"/>
                  <a:gd name="connsiteY2" fmla="*/ 0 h 150477"/>
                  <a:gd name="connsiteX3" fmla="*/ 1115901 w 1115901"/>
                  <a:gd name="connsiteY3" fmla="*/ 25080 h 150477"/>
                  <a:gd name="connsiteX4" fmla="*/ 1115901 w 1115901"/>
                  <a:gd name="connsiteY4" fmla="*/ 125397 h 150477"/>
                  <a:gd name="connsiteX5" fmla="*/ 1090821 w 1115901"/>
                  <a:gd name="connsiteY5" fmla="*/ 150477 h 150477"/>
                  <a:gd name="connsiteX6" fmla="*/ 25080 w 1115901"/>
                  <a:gd name="connsiteY6" fmla="*/ 150477 h 150477"/>
                  <a:gd name="connsiteX7" fmla="*/ 0 w 1115901"/>
                  <a:gd name="connsiteY7" fmla="*/ 125397 h 150477"/>
                  <a:gd name="connsiteX8" fmla="*/ 0 w 1115901"/>
                  <a:gd name="connsiteY8" fmla="*/ 25080 h 150477"/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115901 w 1115901"/>
                  <a:gd name="connsiteY2" fmla="*/ 25080 h 150477"/>
                  <a:gd name="connsiteX3" fmla="*/ 1115901 w 1115901"/>
                  <a:gd name="connsiteY3" fmla="*/ 125397 h 150477"/>
                  <a:gd name="connsiteX4" fmla="*/ 1090821 w 1115901"/>
                  <a:gd name="connsiteY4" fmla="*/ 150477 h 150477"/>
                  <a:gd name="connsiteX5" fmla="*/ 25080 w 1115901"/>
                  <a:gd name="connsiteY5" fmla="*/ 150477 h 150477"/>
                  <a:gd name="connsiteX6" fmla="*/ 0 w 1115901"/>
                  <a:gd name="connsiteY6" fmla="*/ 125397 h 150477"/>
                  <a:gd name="connsiteX7" fmla="*/ 0 w 1115901"/>
                  <a:gd name="connsiteY7" fmla="*/ 25080 h 150477"/>
                  <a:gd name="connsiteX0" fmla="*/ 0 w 1115901"/>
                  <a:gd name="connsiteY0" fmla="*/ 25080 h 150477"/>
                  <a:gd name="connsiteX1" fmla="*/ 25080 w 1115901"/>
                  <a:gd name="connsiteY1" fmla="*/ 0 h 150477"/>
                  <a:gd name="connsiteX2" fmla="*/ 1115901 w 1115901"/>
                  <a:gd name="connsiteY2" fmla="*/ 25080 h 150477"/>
                  <a:gd name="connsiteX3" fmla="*/ 1115901 w 1115901"/>
                  <a:gd name="connsiteY3" fmla="*/ 125397 h 150477"/>
                  <a:gd name="connsiteX4" fmla="*/ 25080 w 1115901"/>
                  <a:gd name="connsiteY4" fmla="*/ 150477 h 150477"/>
                  <a:gd name="connsiteX5" fmla="*/ 0 w 1115901"/>
                  <a:gd name="connsiteY5" fmla="*/ 125397 h 150477"/>
                  <a:gd name="connsiteX6" fmla="*/ 0 w 1115901"/>
                  <a:gd name="connsiteY6" fmla="*/ 25080 h 15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15901" h="150477">
                    <a:moveTo>
                      <a:pt x="0" y="25080"/>
                    </a:moveTo>
                    <a:cubicBezTo>
                      <a:pt x="0" y="11229"/>
                      <a:pt x="11229" y="0"/>
                      <a:pt x="25080" y="0"/>
                    </a:cubicBezTo>
                    <a:lnTo>
                      <a:pt x="1115901" y="25080"/>
                    </a:lnTo>
                    <a:lnTo>
                      <a:pt x="1115901" y="125397"/>
                    </a:lnTo>
                    <a:cubicBezTo>
                      <a:pt x="934098" y="146296"/>
                      <a:pt x="211063" y="150477"/>
                      <a:pt x="25080" y="150477"/>
                    </a:cubicBezTo>
                    <a:cubicBezTo>
                      <a:pt x="11229" y="150477"/>
                      <a:pt x="0" y="139248"/>
                      <a:pt x="0" y="125397"/>
                    </a:cubicBezTo>
                    <a:lnTo>
                      <a:pt x="0" y="2508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3A10F95D-D128-4BE8-94B9-2DA0EE3F24FA}"/>
                  </a:ext>
                </a:extLst>
              </p:cNvPr>
              <p:cNvSpPr/>
              <p:nvPr/>
            </p:nvSpPr>
            <p:spPr>
              <a:xfrm>
                <a:off x="-2455158" y="4863912"/>
                <a:ext cx="115588" cy="407572"/>
              </a:xfrm>
              <a:custGeom>
                <a:avLst/>
                <a:gdLst>
                  <a:gd name="connsiteX0" fmla="*/ 52427 w 143016"/>
                  <a:gd name="connsiteY0" fmla="*/ 0 h 280987"/>
                  <a:gd name="connsiteX1" fmla="*/ 90589 w 143016"/>
                  <a:gd name="connsiteY1" fmla="*/ 0 h 280987"/>
                  <a:gd name="connsiteX2" fmla="*/ 143016 w 143016"/>
                  <a:gd name="connsiteY2" fmla="*/ 280987 h 280987"/>
                  <a:gd name="connsiteX3" fmla="*/ 0 w 143016"/>
                  <a:gd name="connsiteY3" fmla="*/ 280987 h 2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016" h="280987">
                    <a:moveTo>
                      <a:pt x="52427" y="0"/>
                    </a:moveTo>
                    <a:lnTo>
                      <a:pt x="90589" y="0"/>
                    </a:lnTo>
                    <a:lnTo>
                      <a:pt x="143016" y="280987"/>
                    </a:lnTo>
                    <a:lnTo>
                      <a:pt x="0" y="280987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4402597D-130F-48A7-97D0-829B9EC6198A}"/>
                  </a:ext>
                </a:extLst>
              </p:cNvPr>
              <p:cNvSpPr/>
              <p:nvPr/>
            </p:nvSpPr>
            <p:spPr>
              <a:xfrm rot="19800000">
                <a:off x="-2375969" y="4839426"/>
                <a:ext cx="115588" cy="343819"/>
              </a:xfrm>
              <a:custGeom>
                <a:avLst/>
                <a:gdLst>
                  <a:gd name="connsiteX0" fmla="*/ 52427 w 143016"/>
                  <a:gd name="connsiteY0" fmla="*/ 0 h 280987"/>
                  <a:gd name="connsiteX1" fmla="*/ 90589 w 143016"/>
                  <a:gd name="connsiteY1" fmla="*/ 0 h 280987"/>
                  <a:gd name="connsiteX2" fmla="*/ 143016 w 143016"/>
                  <a:gd name="connsiteY2" fmla="*/ 280987 h 280987"/>
                  <a:gd name="connsiteX3" fmla="*/ 0 w 143016"/>
                  <a:gd name="connsiteY3" fmla="*/ 280987 h 280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016" h="280987">
                    <a:moveTo>
                      <a:pt x="52427" y="0"/>
                    </a:moveTo>
                    <a:lnTo>
                      <a:pt x="90589" y="0"/>
                    </a:lnTo>
                    <a:lnTo>
                      <a:pt x="143016" y="280987"/>
                    </a:lnTo>
                    <a:lnTo>
                      <a:pt x="0" y="280987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D70660EF-9B65-4BF7-A213-B3D98B8F8D09}"/>
                  </a:ext>
                </a:extLst>
              </p:cNvPr>
              <p:cNvSpPr/>
              <p:nvPr/>
            </p:nvSpPr>
            <p:spPr>
              <a:xfrm rot="1800000">
                <a:off x="-2445670" y="4759401"/>
                <a:ext cx="140481" cy="139301"/>
              </a:xfrm>
              <a:prstGeom prst="roundRect">
                <a:avLst>
                  <a:gd name="adj" fmla="val 32421"/>
                </a:avLst>
              </a:pr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pptx094_応援する女の子のイラスト</dc:title>
  <dc:subject>pptx094_応援する女の子のイラスト</dc:subject>
  <dc:creator>でじけろお</dc:creator>
  <cp:revision>1</cp:revision>
  <dcterms:created xsi:type="dcterms:W3CDTF">2018-05-20T00:31:01Z</dcterms:created>
  <dcterms:modified xsi:type="dcterms:W3CDTF">2020-09-29T04:55:22Z</dcterms:modified>
  <cp:version>1</cp:version>
</cp:coreProperties>
</file>