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89002FB-F4FE-409B-95C3-DF01B5DF918F}"/>
              </a:ext>
            </a:extLst>
          </p:cNvPr>
          <p:cNvGrpSpPr/>
          <p:nvPr/>
        </p:nvGrpSpPr>
        <p:grpSpPr>
          <a:xfrm>
            <a:off x="692912" y="1169682"/>
            <a:ext cx="2498275" cy="2127447"/>
            <a:chOff x="595931" y="1003428"/>
            <a:chExt cx="2498275" cy="212744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338B177-B241-4255-BDA4-49E0CF8DC57E}"/>
                </a:ext>
              </a:extLst>
            </p:cNvPr>
            <p:cNvGrpSpPr/>
            <p:nvPr/>
          </p:nvGrpSpPr>
          <p:grpSpPr>
            <a:xfrm>
              <a:off x="595931" y="1003428"/>
              <a:ext cx="2390217" cy="1534692"/>
              <a:chOff x="1251247" y="4017843"/>
              <a:chExt cx="2390217" cy="1534692"/>
            </a:xfrm>
          </p:grpSpPr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C875AEE1-4A37-4240-979B-2FCDE3DA9925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90F6B6E2-4DA9-4F3F-967A-7291435A62DF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chemeClr val="bg1">
                      <a:lumMod val="85000"/>
                    </a:schemeClr>
                  </a:gs>
                  <a:gs pos="73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A5C63B5-BCFA-4760-8D89-A9E744D77C79}"/>
                  </a:ext>
                </a:extLst>
              </p:cNvPr>
              <p:cNvSpPr/>
              <p:nvPr/>
            </p:nvSpPr>
            <p:spPr>
              <a:xfrm rot="2171224">
                <a:off x="2948369" y="4017843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8C6EE3C4-B59D-4F19-B305-0BD466B98DF6}"/>
                  </a:ext>
                </a:extLst>
              </p:cNvPr>
              <p:cNvSpPr/>
              <p:nvPr/>
            </p:nvSpPr>
            <p:spPr>
              <a:xfrm rot="12963494">
                <a:off x="1729168" y="5341817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FF17813-CEA3-4A82-868E-D3DB6C39AA8A}"/>
                </a:ext>
              </a:extLst>
            </p:cNvPr>
            <p:cNvGrpSpPr/>
            <p:nvPr/>
          </p:nvGrpSpPr>
          <p:grpSpPr>
            <a:xfrm rot="245081">
              <a:off x="961360" y="1040604"/>
              <a:ext cx="1673907" cy="1374422"/>
              <a:chOff x="1107523" y="3768074"/>
              <a:chExt cx="2316744" cy="1902247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1962CA9D-F46B-4F4B-836B-3B40EF7667B6}"/>
                  </a:ext>
                </a:extLst>
              </p:cNvPr>
              <p:cNvGrpSpPr/>
              <p:nvPr/>
            </p:nvGrpSpPr>
            <p:grpSpPr>
              <a:xfrm rot="1800000">
                <a:off x="2233640" y="3768074"/>
                <a:ext cx="1190627" cy="431641"/>
                <a:chOff x="2720366" y="3880195"/>
                <a:chExt cx="1190627" cy="489160"/>
              </a:xfrm>
            </p:grpSpPr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682DD92B-03B8-44B5-A422-B62D33F2FAA6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5C968092-3A0B-4BF7-B4B6-ABC0BA58CCB3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月 451">
                  <a:extLst>
                    <a:ext uri="{FF2B5EF4-FFF2-40B4-BE49-F238E27FC236}">
                      <a16:creationId xmlns:a16="http://schemas.microsoft.com/office/drawing/2014/main" id="{4E705844-9809-43F6-8478-FA477CB9DDA4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0C7368D1-2DCA-46B8-810C-9DE1FE71BFF5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226A40B6-1989-47FA-A684-BC79EF16D297}"/>
                  </a:ext>
                </a:extLst>
              </p:cNvPr>
              <p:cNvGrpSpPr/>
              <p:nvPr/>
            </p:nvGrpSpPr>
            <p:grpSpPr>
              <a:xfrm rot="1800000">
                <a:off x="1997808" y="4057476"/>
                <a:ext cx="1190627" cy="431641"/>
                <a:chOff x="2720366" y="3880195"/>
                <a:chExt cx="1190627" cy="489160"/>
              </a:xfrm>
            </p:grpSpPr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4A35A33D-116C-44AE-9295-E378B5AB2AA4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月 37">
                  <a:extLst>
                    <a:ext uri="{FF2B5EF4-FFF2-40B4-BE49-F238E27FC236}">
                      <a16:creationId xmlns:a16="http://schemas.microsoft.com/office/drawing/2014/main" id="{66C9CB79-0D25-450E-B826-2CD2F26D417E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月 451">
                  <a:extLst>
                    <a:ext uri="{FF2B5EF4-FFF2-40B4-BE49-F238E27FC236}">
                      <a16:creationId xmlns:a16="http://schemas.microsoft.com/office/drawing/2014/main" id="{B69E71BF-B121-4987-B516-8FB8F2AE7DB7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632BF68B-C3E6-4F79-BBD6-BFC034A5DF2F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F2CCF84A-1CDC-405D-967C-FBEE118515EF}"/>
                  </a:ext>
                </a:extLst>
              </p:cNvPr>
              <p:cNvGrpSpPr/>
              <p:nvPr/>
            </p:nvGrpSpPr>
            <p:grpSpPr>
              <a:xfrm rot="1800000">
                <a:off x="1769511" y="4348094"/>
                <a:ext cx="1190627" cy="431641"/>
                <a:chOff x="2720366" y="3880195"/>
                <a:chExt cx="1190627" cy="489160"/>
              </a:xfrm>
            </p:grpSpPr>
            <p:sp>
              <p:nvSpPr>
                <p:cNvPr id="33" name="月 32">
                  <a:extLst>
                    <a:ext uri="{FF2B5EF4-FFF2-40B4-BE49-F238E27FC236}">
                      <a16:creationId xmlns:a16="http://schemas.microsoft.com/office/drawing/2014/main" id="{ADA8E5B4-B24D-4147-AC85-8D363D5D2EA5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BAF43342-3B24-4442-8048-3C2F38375A30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月 451">
                  <a:extLst>
                    <a:ext uri="{FF2B5EF4-FFF2-40B4-BE49-F238E27FC236}">
                      <a16:creationId xmlns:a16="http://schemas.microsoft.com/office/drawing/2014/main" id="{4733C648-5BB8-4EB0-AAE0-E0B0C5F45324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B43053FD-729F-4F47-933C-DC5989B38064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C73702AB-21FE-4372-896A-BB6094E3E6C8}"/>
                  </a:ext>
                </a:extLst>
              </p:cNvPr>
              <p:cNvGrpSpPr/>
              <p:nvPr/>
            </p:nvGrpSpPr>
            <p:grpSpPr>
              <a:xfrm rot="1800000">
                <a:off x="1545673" y="4643369"/>
                <a:ext cx="1190627" cy="431641"/>
                <a:chOff x="2720366" y="3880195"/>
                <a:chExt cx="1190627" cy="489160"/>
              </a:xfrm>
            </p:grpSpPr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094B2C94-0E54-41FB-9A06-19AF98A3ABA7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255AA7D8-508C-48A7-BEE0-E4E0BAC5C379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月 451">
                  <a:extLst>
                    <a:ext uri="{FF2B5EF4-FFF2-40B4-BE49-F238E27FC236}">
                      <a16:creationId xmlns:a16="http://schemas.microsoft.com/office/drawing/2014/main" id="{F3A394D9-E797-400C-8639-FE25C17D6C39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CBDF07CE-A40B-4EBC-B17E-FCF3AD49C912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003980A5-7E45-4497-95C9-A808ADF91337}"/>
                  </a:ext>
                </a:extLst>
              </p:cNvPr>
              <p:cNvGrpSpPr/>
              <p:nvPr/>
            </p:nvGrpSpPr>
            <p:grpSpPr>
              <a:xfrm rot="1800000">
                <a:off x="1317074" y="4938644"/>
                <a:ext cx="1190627" cy="431641"/>
                <a:chOff x="2720366" y="3880195"/>
                <a:chExt cx="1190627" cy="489160"/>
              </a:xfrm>
            </p:grpSpPr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C2A3B1D7-9E03-4993-92A4-A7BE962D2D64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6AEA64A8-B135-472B-B75C-47EC69AEAD07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月 451">
                  <a:extLst>
                    <a:ext uri="{FF2B5EF4-FFF2-40B4-BE49-F238E27FC236}">
                      <a16:creationId xmlns:a16="http://schemas.microsoft.com/office/drawing/2014/main" id="{1CCC8B63-E552-417C-8641-8CDCE8D89F4D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663E155D-F744-4677-8799-DBCF64551733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6CDF8FDC-5EA4-4BED-8545-7BB71F171D8F}"/>
                  </a:ext>
                </a:extLst>
              </p:cNvPr>
              <p:cNvGrpSpPr/>
              <p:nvPr/>
            </p:nvGrpSpPr>
            <p:grpSpPr>
              <a:xfrm rot="1800000">
                <a:off x="1107523" y="5238680"/>
                <a:ext cx="1190627" cy="431641"/>
                <a:chOff x="2720366" y="3880195"/>
                <a:chExt cx="1190627" cy="489160"/>
              </a:xfrm>
            </p:grpSpPr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78C86FF7-A5CF-4C69-B8A9-6CCD5AB5E60B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5160B0BC-A4CD-4544-872A-E995E6031BA3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451">
                  <a:extLst>
                    <a:ext uri="{FF2B5EF4-FFF2-40B4-BE49-F238E27FC236}">
                      <a16:creationId xmlns:a16="http://schemas.microsoft.com/office/drawing/2014/main" id="{44A085DB-2503-4FE4-9AA6-3134CA16D4AB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006BF140-B26C-4DD8-AEB0-0C70D0BFCBA2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2449E02-A196-4BC4-8D7B-C0809343D9C7}"/>
                </a:ext>
              </a:extLst>
            </p:cNvPr>
            <p:cNvGrpSpPr/>
            <p:nvPr/>
          </p:nvGrpSpPr>
          <p:grpSpPr>
            <a:xfrm>
              <a:off x="2072950" y="2369560"/>
              <a:ext cx="1021256" cy="761315"/>
              <a:chOff x="1772065" y="2625633"/>
              <a:chExt cx="1021256" cy="761315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CFD0C82-895D-4698-BC1C-359EF82372DB}"/>
                  </a:ext>
                </a:extLst>
              </p:cNvPr>
              <p:cNvGrpSpPr/>
              <p:nvPr/>
            </p:nvGrpSpPr>
            <p:grpSpPr>
              <a:xfrm>
                <a:off x="1772065" y="2625633"/>
                <a:ext cx="1021256" cy="761315"/>
                <a:chOff x="1064159" y="3205836"/>
                <a:chExt cx="1021256" cy="761315"/>
              </a:xfrm>
            </p:grpSpPr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1BFADE27-C27A-46AD-B28B-E8AF88CF6689}"/>
                    </a:ext>
                  </a:extLst>
                </p:cNvPr>
                <p:cNvSpPr/>
                <p:nvPr/>
              </p:nvSpPr>
              <p:spPr>
                <a:xfrm>
                  <a:off x="1064159" y="3205836"/>
                  <a:ext cx="1021256" cy="761315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926F89EF-A129-496C-9FB2-719DE2187BE2}"/>
                    </a:ext>
                  </a:extLst>
                </p:cNvPr>
                <p:cNvSpPr/>
                <p:nvPr/>
              </p:nvSpPr>
              <p:spPr>
                <a:xfrm>
                  <a:off x="1220996" y="3315153"/>
                  <a:ext cx="696501" cy="51922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6609476B-6E69-4511-88C7-7D225AAE13BF}"/>
                    </a:ext>
                  </a:extLst>
                </p:cNvPr>
                <p:cNvSpPr/>
                <p:nvPr/>
              </p:nvSpPr>
              <p:spPr>
                <a:xfrm>
                  <a:off x="1616953" y="3396704"/>
                  <a:ext cx="155356" cy="115813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9547B9DA-1160-4415-B78F-3BE98BD7C3EA}"/>
                    </a:ext>
                  </a:extLst>
                </p:cNvPr>
                <p:cNvSpPr/>
                <p:nvPr/>
              </p:nvSpPr>
              <p:spPr>
                <a:xfrm>
                  <a:off x="1779745" y="3539171"/>
                  <a:ext cx="79492" cy="5925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8C57DADA-681F-4268-8F27-1107046EA37F}"/>
                    </a:ext>
                  </a:extLst>
                </p:cNvPr>
                <p:cNvSpPr/>
                <p:nvPr/>
              </p:nvSpPr>
              <p:spPr>
                <a:xfrm>
                  <a:off x="1697894" y="3619386"/>
                  <a:ext cx="61329" cy="4571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" name="円: 塗りつぶしなし 8">
                <a:extLst>
                  <a:ext uri="{FF2B5EF4-FFF2-40B4-BE49-F238E27FC236}">
                    <a16:creationId xmlns:a16="http://schemas.microsoft.com/office/drawing/2014/main" id="{A8C2D3C3-C900-4848-9ADA-3CF189392386}"/>
                  </a:ext>
                </a:extLst>
              </p:cNvPr>
              <p:cNvSpPr/>
              <p:nvPr/>
            </p:nvSpPr>
            <p:spPr>
              <a:xfrm>
                <a:off x="1809750" y="2660650"/>
                <a:ext cx="949325" cy="680057"/>
              </a:xfrm>
              <a:prstGeom prst="donut">
                <a:avLst>
                  <a:gd name="adj" fmla="val 563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C445893A-1CC4-416C-B71E-840E76917CE6}"/>
              </a:ext>
            </a:extLst>
          </p:cNvPr>
          <p:cNvGrpSpPr/>
          <p:nvPr/>
        </p:nvGrpSpPr>
        <p:grpSpPr>
          <a:xfrm>
            <a:off x="3587144" y="1040918"/>
            <a:ext cx="2502896" cy="2264532"/>
            <a:chOff x="3157977" y="874664"/>
            <a:chExt cx="2502896" cy="2264532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06D542DF-E72C-430D-9EDB-952F183871BE}"/>
                </a:ext>
              </a:extLst>
            </p:cNvPr>
            <p:cNvGrpSpPr/>
            <p:nvPr/>
          </p:nvGrpSpPr>
          <p:grpSpPr>
            <a:xfrm>
              <a:off x="3157977" y="1003428"/>
              <a:ext cx="2390217" cy="1534692"/>
              <a:chOff x="1251247" y="4017843"/>
              <a:chExt cx="2390217" cy="1534692"/>
            </a:xfrm>
          </p:grpSpPr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803A8F92-EAB9-4FC9-B83D-782FBB8D93BD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B8911237-7354-4188-A3D3-B0E3EDB898B8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chemeClr val="bg1">
                      <a:lumMod val="85000"/>
                    </a:schemeClr>
                  </a:gs>
                  <a:gs pos="73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E61E84EB-16FB-4F8D-A799-1F292A983CC0}"/>
                  </a:ext>
                </a:extLst>
              </p:cNvPr>
              <p:cNvSpPr/>
              <p:nvPr/>
            </p:nvSpPr>
            <p:spPr>
              <a:xfrm rot="2171224">
                <a:off x="2948369" y="4017843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07A81A8-B231-4DFB-B8BA-13B8EC122B75}"/>
                  </a:ext>
                </a:extLst>
              </p:cNvPr>
              <p:cNvSpPr/>
              <p:nvPr/>
            </p:nvSpPr>
            <p:spPr>
              <a:xfrm rot="12963494">
                <a:off x="1729168" y="5341817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38920A74-6A72-436E-BA2F-EE926FF80F24}"/>
                </a:ext>
              </a:extLst>
            </p:cNvPr>
            <p:cNvGrpSpPr/>
            <p:nvPr/>
          </p:nvGrpSpPr>
          <p:grpSpPr>
            <a:xfrm>
              <a:off x="4238138" y="874664"/>
              <a:ext cx="545099" cy="580743"/>
              <a:chOff x="3686726" y="3825199"/>
              <a:chExt cx="1136065" cy="1210351"/>
            </a:xfrm>
          </p:grpSpPr>
          <p:sp>
            <p:nvSpPr>
              <p:cNvPr id="137" name="四角形: 上の 2 つの角を丸める 2">
                <a:extLst>
                  <a:ext uri="{FF2B5EF4-FFF2-40B4-BE49-F238E27FC236}">
                    <a16:creationId xmlns:a16="http://schemas.microsoft.com/office/drawing/2014/main" id="{7B57ACD0-3E65-4D13-B5A8-D13DC5065A37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4C9F0A80-9678-4A8F-A1FD-0B3565FD8426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0F881075-305A-4E04-89FD-4CDA7EE0EE3B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00C8F071-E4DB-4104-973D-E90441FF4966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47D9A102-7C0B-427C-8A8B-65B16CDBAAC1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2ACF8AB6-FDD8-4711-A1FB-078B3CAA9A37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374BCCEB-E1C9-42AA-9857-0F70223DEEE7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9E580DD0-BB57-4092-B4A7-B48510A459F8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9933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月 144">
                <a:extLst>
                  <a:ext uri="{FF2B5EF4-FFF2-40B4-BE49-F238E27FC236}">
                    <a16:creationId xmlns:a16="http://schemas.microsoft.com/office/drawing/2014/main" id="{8677DACD-AFD8-4E99-9D12-50719F0E777D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8DBED5AE-0DDB-474D-9342-A14B122DB8AC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35C7CD86-B316-4776-A4D9-87BB75806037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9ADFBFA3-19C9-4E9E-BAA8-49996C051CDD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3DF6356E-DAB5-4198-83D6-C5A0ABE97323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16698FE3-682A-47EC-8B38-32AA72C34A89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21740C98-BD7F-476E-95DA-5EBD5E6F27BB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CFC539FE-3E2D-4A83-B549-F4645A73131D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FEF715FF-50D2-4432-BFEA-34A0DA2ADE17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FE593E0A-D8B8-42DA-B771-F148941B2F09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8392D487-9C99-4BF6-A94F-05B0C844D76C}"/>
                </a:ext>
              </a:extLst>
            </p:cNvPr>
            <p:cNvGrpSpPr/>
            <p:nvPr/>
          </p:nvGrpSpPr>
          <p:grpSpPr>
            <a:xfrm>
              <a:off x="4486122" y="1284697"/>
              <a:ext cx="545099" cy="580743"/>
              <a:chOff x="3686726" y="3825199"/>
              <a:chExt cx="1136065" cy="1210351"/>
            </a:xfrm>
          </p:grpSpPr>
          <p:sp>
            <p:nvSpPr>
              <p:cNvPr id="119" name="四角形: 上の 2 つの角を丸める 2">
                <a:extLst>
                  <a:ext uri="{FF2B5EF4-FFF2-40B4-BE49-F238E27FC236}">
                    <a16:creationId xmlns:a16="http://schemas.microsoft.com/office/drawing/2014/main" id="{8F833BCF-8A9C-428A-895F-D38051F8AF78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DE917EAE-976D-4282-8A84-D1129F54DCA4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E246CE88-C4B9-45FB-9CEA-032A4C061197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76934BE9-758D-492A-AF4F-DCAB58BD5BAA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3B71478B-3C8E-4F4B-AE36-CFDB287DC1D8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A3BB57CF-65FC-4712-A3A2-450BB1C3B6D7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4DD67678-D771-4484-892A-617B59049B05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AA60CF0-17FF-4D72-97F1-E4C5AE495852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9933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月 126">
                <a:extLst>
                  <a:ext uri="{FF2B5EF4-FFF2-40B4-BE49-F238E27FC236}">
                    <a16:creationId xmlns:a16="http://schemas.microsoft.com/office/drawing/2014/main" id="{2D5369A6-E0C2-4A25-9B16-F03CBD3DDB07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E06A30DF-C07C-4A04-834B-6679D6732273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315EE215-789D-467E-9C48-8A11B9B75FF4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FEF7F178-1EC5-4841-9F9D-EA02847C4B24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F488E961-DCF5-43CA-A922-A4AA04676626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BCF3570-19BE-401D-BE20-1165040AB93F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CDE8A0DF-EC94-4FE5-B3BF-0760F32E144C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2F3EE9D-8A77-431D-BF62-A45BB6453DE4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B2D3015-FBC1-4A96-B094-E50804A17426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58ABAA8E-1F27-4B19-9926-DA27A8580B82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D362F0AD-ED9F-44A6-B219-031B2DA0A497}"/>
                </a:ext>
              </a:extLst>
            </p:cNvPr>
            <p:cNvGrpSpPr/>
            <p:nvPr/>
          </p:nvGrpSpPr>
          <p:grpSpPr>
            <a:xfrm>
              <a:off x="3876522" y="1265647"/>
              <a:ext cx="545099" cy="580743"/>
              <a:chOff x="3686726" y="3825199"/>
              <a:chExt cx="1136065" cy="1210351"/>
            </a:xfrm>
          </p:grpSpPr>
          <p:sp>
            <p:nvSpPr>
              <p:cNvPr id="101" name="四角形: 上の 2 つの角を丸める 2">
                <a:extLst>
                  <a:ext uri="{FF2B5EF4-FFF2-40B4-BE49-F238E27FC236}">
                    <a16:creationId xmlns:a16="http://schemas.microsoft.com/office/drawing/2014/main" id="{DA418EC5-562D-4143-83CC-1758FD462239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B098C9BF-C05D-422F-B8B8-F1C6EB243C69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B077455E-4303-4B4B-B829-C965CAE26E6B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EB8E2A81-5F16-4B06-AFF3-222612B9D012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841CFF25-7E5C-46CE-AE75-9F9CBEA74434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C9CEF452-EC3B-4139-A47B-91E31A6114D0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E5A880BB-D9B5-45B7-AD54-A49F4B164E5C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762F317A-72B1-4D50-A35E-417E10E45B4F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9933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月 108">
                <a:extLst>
                  <a:ext uri="{FF2B5EF4-FFF2-40B4-BE49-F238E27FC236}">
                    <a16:creationId xmlns:a16="http://schemas.microsoft.com/office/drawing/2014/main" id="{DCC34CB1-51BD-4893-B896-397CF1B31ADF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189B0CDE-3F0A-42AF-81D7-768EE8DA744D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D6E7FA19-98FD-418A-9E29-1633C1B753EF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464F568-2186-4CF2-8EB1-0AAE7E6AF33A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D6815EB-AF1C-470C-B737-D0386A725914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7E076317-20DA-4A5C-BF85-B7BEE5208F59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4F34B5C7-D0B0-47EB-8A5A-4647599D4B3A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5B00A409-32BC-4C27-82DD-EE7793EB936C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968A591D-BBA8-42FF-B3AE-2CE1123DCA90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B4935CDF-70AF-44FB-9DCB-40F0F4E97809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52969D2A-22CD-4076-B9A1-43290C51B0C5}"/>
                </a:ext>
              </a:extLst>
            </p:cNvPr>
            <p:cNvGrpSpPr/>
            <p:nvPr/>
          </p:nvGrpSpPr>
          <p:grpSpPr>
            <a:xfrm>
              <a:off x="4181322" y="1675222"/>
              <a:ext cx="545099" cy="580743"/>
              <a:chOff x="3686726" y="3825199"/>
              <a:chExt cx="1136065" cy="1210351"/>
            </a:xfrm>
          </p:grpSpPr>
          <p:sp>
            <p:nvSpPr>
              <p:cNvPr id="83" name="四角形: 上の 2 つの角を丸める 2">
                <a:extLst>
                  <a:ext uri="{FF2B5EF4-FFF2-40B4-BE49-F238E27FC236}">
                    <a16:creationId xmlns:a16="http://schemas.microsoft.com/office/drawing/2014/main" id="{F95F0515-9D24-41F9-82D4-B83033486305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94AE2EB1-F2AD-4018-936E-A784AA5C4E5C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491EF5E6-034D-4FAC-8721-01042DB7F0D2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D1CCBAE7-41F9-4FA4-9067-66F4D39E469C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65ABB79E-F1F2-410D-9A28-E2C72D2AFF49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17D52816-92B1-4B34-8A7C-3271AC19F81D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6C869AFB-9EBB-4934-AD6C-E363E832D01E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E5028118-78E3-4BCC-849E-6644B81E8AA2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9933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9C6DBC1C-B375-4B90-AAF6-5F993E8C93F1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D5779E34-6A5F-4F05-8536-2F3FB6AB2060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A046290E-7217-48D5-93AA-45915065ED65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F04C94E-6185-4E2F-B1F1-3CF96F941B6E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8C8B53FA-CD14-4E6E-B07A-D12D4A496CFF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077C567D-3570-405F-B6B9-4A3F8642BDF2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3FBA98A6-73A1-4F5D-A30C-7B5FD452E59E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D5AE028D-3CDC-49DA-A1FF-C219E716559D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0FFCB118-2539-4500-820F-4D916EB551DA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60322382-EA1F-43BC-8AAE-503A7108B11E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F109D41-C5DB-476E-8B56-E4903138AF45}"/>
                </a:ext>
              </a:extLst>
            </p:cNvPr>
            <p:cNvGrpSpPr/>
            <p:nvPr/>
          </p:nvGrpSpPr>
          <p:grpSpPr>
            <a:xfrm>
              <a:off x="3647922" y="1760947"/>
              <a:ext cx="545099" cy="580743"/>
              <a:chOff x="3686726" y="3825199"/>
              <a:chExt cx="1136065" cy="1210351"/>
            </a:xfrm>
          </p:grpSpPr>
          <p:sp>
            <p:nvSpPr>
              <p:cNvPr id="65" name="四角形: 上の 2 つの角を丸める 2">
                <a:extLst>
                  <a:ext uri="{FF2B5EF4-FFF2-40B4-BE49-F238E27FC236}">
                    <a16:creationId xmlns:a16="http://schemas.microsoft.com/office/drawing/2014/main" id="{ECF0EE1E-955B-4739-980A-779ED14D657D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D9D0911D-FFA0-4683-B27F-0BD28D38E068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AB25C13B-710B-418C-939A-2576B52EAD62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39EA002F-3252-4581-9C45-9DF8574DACFE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8690C2F5-F94A-4585-9F1A-0F3C8BA9326D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825C3C96-DC47-4303-8738-46FB3DC4D627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461F83B9-F437-4AF6-A0D3-9ED64BB34BA9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E7B0F67-1609-4F9B-A170-33078977EA06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9933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DE9978EE-BD09-4FFC-9766-49F92AE3BFE9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65A08248-497B-4F0E-8F24-351E0A95FA99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F6CFE70A-3E7D-4631-B181-CA226A124173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22D2D98C-C932-4B4A-872B-E42EEA294BC6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32609D74-B203-4D61-B668-9FA6594DAD6C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760DD815-5C2B-472C-AAEC-E23AE186E605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4C3DE924-2501-4F95-9903-5B46AEB1C10D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C3D9317-DBFA-4D43-9780-A6C64BA89DBB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5376A993-0087-4221-B7A0-C6B42CD3D61A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C0E3A5FE-D201-4275-98F6-05AD83BD5F1A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F45B89A6-BBA2-4D28-9DC4-381A96B2728F}"/>
                </a:ext>
              </a:extLst>
            </p:cNvPr>
            <p:cNvGrpSpPr/>
            <p:nvPr/>
          </p:nvGrpSpPr>
          <p:grpSpPr>
            <a:xfrm>
              <a:off x="4639617" y="2377881"/>
              <a:ext cx="1021256" cy="761315"/>
              <a:chOff x="4395775" y="2625633"/>
              <a:chExt cx="1021256" cy="761315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A340EE18-1F0E-47F2-A66A-D4D921C9A4B8}"/>
                  </a:ext>
                </a:extLst>
              </p:cNvPr>
              <p:cNvGrpSpPr/>
              <p:nvPr/>
            </p:nvGrpSpPr>
            <p:grpSpPr>
              <a:xfrm>
                <a:off x="4395775" y="2625633"/>
                <a:ext cx="1021256" cy="761315"/>
                <a:chOff x="1064159" y="3205836"/>
                <a:chExt cx="1021256" cy="761315"/>
              </a:xfrm>
            </p:grpSpPr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53D13156-70D2-42C5-838D-1B18386FDA77}"/>
                    </a:ext>
                  </a:extLst>
                </p:cNvPr>
                <p:cNvSpPr/>
                <p:nvPr/>
              </p:nvSpPr>
              <p:spPr>
                <a:xfrm>
                  <a:off x="1064159" y="3205836"/>
                  <a:ext cx="1021256" cy="761315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464BED8D-C162-45C9-B296-546EDF197947}"/>
                    </a:ext>
                  </a:extLst>
                </p:cNvPr>
                <p:cNvSpPr/>
                <p:nvPr/>
              </p:nvSpPr>
              <p:spPr>
                <a:xfrm>
                  <a:off x="1220996" y="3315153"/>
                  <a:ext cx="696501" cy="51922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01F7A3C1-E606-42EE-B188-F9FB5BDBDB83}"/>
                    </a:ext>
                  </a:extLst>
                </p:cNvPr>
                <p:cNvSpPr/>
                <p:nvPr/>
              </p:nvSpPr>
              <p:spPr>
                <a:xfrm>
                  <a:off x="1616953" y="3396704"/>
                  <a:ext cx="155356" cy="115813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7C375195-16F0-42AD-96FE-0B73F292CFEC}"/>
                    </a:ext>
                  </a:extLst>
                </p:cNvPr>
                <p:cNvSpPr/>
                <p:nvPr/>
              </p:nvSpPr>
              <p:spPr>
                <a:xfrm>
                  <a:off x="1779745" y="3539171"/>
                  <a:ext cx="79492" cy="5925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574F8DFF-F95A-4E4C-8E6C-7FFC77616E99}"/>
                    </a:ext>
                  </a:extLst>
                </p:cNvPr>
                <p:cNvSpPr/>
                <p:nvPr/>
              </p:nvSpPr>
              <p:spPr>
                <a:xfrm>
                  <a:off x="1697894" y="3619386"/>
                  <a:ext cx="61329" cy="4571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円: 塗りつぶしなし 57">
                <a:extLst>
                  <a:ext uri="{FF2B5EF4-FFF2-40B4-BE49-F238E27FC236}">
                    <a16:creationId xmlns:a16="http://schemas.microsoft.com/office/drawing/2014/main" id="{4AB905D1-F68E-4606-A08D-C08B30B22300}"/>
                  </a:ext>
                </a:extLst>
              </p:cNvPr>
              <p:cNvSpPr/>
              <p:nvPr/>
            </p:nvSpPr>
            <p:spPr>
              <a:xfrm>
                <a:off x="4433460" y="2660650"/>
                <a:ext cx="949325" cy="680057"/>
              </a:xfrm>
              <a:prstGeom prst="donut">
                <a:avLst>
                  <a:gd name="adj" fmla="val 563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楕円 257">
                <a:extLst>
                  <a:ext uri="{FF2B5EF4-FFF2-40B4-BE49-F238E27FC236}">
                    <a16:creationId xmlns:a16="http://schemas.microsoft.com/office/drawing/2014/main" id="{F636851F-7D46-4665-8D1F-F360E40BD9E0}"/>
                  </a:ext>
                </a:extLst>
              </p:cNvPr>
              <p:cNvSpPr/>
              <p:nvPr/>
            </p:nvSpPr>
            <p:spPr>
              <a:xfrm>
                <a:off x="4456530" y="2880545"/>
                <a:ext cx="177383" cy="138880"/>
              </a:xfrm>
              <a:custGeom>
                <a:avLst/>
                <a:gdLst>
                  <a:gd name="connsiteX0" fmla="*/ 0 w 155356"/>
                  <a:gd name="connsiteY0" fmla="*/ 43369 h 86737"/>
                  <a:gd name="connsiteX1" fmla="*/ 77678 w 155356"/>
                  <a:gd name="connsiteY1" fmla="*/ 0 h 86737"/>
                  <a:gd name="connsiteX2" fmla="*/ 155356 w 155356"/>
                  <a:gd name="connsiteY2" fmla="*/ 43369 h 86737"/>
                  <a:gd name="connsiteX3" fmla="*/ 77678 w 155356"/>
                  <a:gd name="connsiteY3" fmla="*/ 86738 h 86737"/>
                  <a:gd name="connsiteX4" fmla="*/ 0 w 155356"/>
                  <a:gd name="connsiteY4" fmla="*/ 43369 h 86737"/>
                  <a:gd name="connsiteX0" fmla="*/ 3 w 155359"/>
                  <a:gd name="connsiteY0" fmla="*/ 90994 h 134363"/>
                  <a:gd name="connsiteX1" fmla="*/ 80062 w 155359"/>
                  <a:gd name="connsiteY1" fmla="*/ 0 h 134363"/>
                  <a:gd name="connsiteX2" fmla="*/ 155359 w 155359"/>
                  <a:gd name="connsiteY2" fmla="*/ 90994 h 134363"/>
                  <a:gd name="connsiteX3" fmla="*/ 77681 w 155359"/>
                  <a:gd name="connsiteY3" fmla="*/ 134363 h 134363"/>
                  <a:gd name="connsiteX4" fmla="*/ 3 w 155359"/>
                  <a:gd name="connsiteY4" fmla="*/ 90994 h 134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359" h="134363">
                    <a:moveTo>
                      <a:pt x="3" y="90994"/>
                    </a:moveTo>
                    <a:cubicBezTo>
                      <a:pt x="400" y="68600"/>
                      <a:pt x="37162" y="0"/>
                      <a:pt x="80062" y="0"/>
                    </a:cubicBezTo>
                    <a:cubicBezTo>
                      <a:pt x="122962" y="0"/>
                      <a:pt x="155359" y="67042"/>
                      <a:pt x="155359" y="90994"/>
                    </a:cubicBezTo>
                    <a:cubicBezTo>
                      <a:pt x="155359" y="114946"/>
                      <a:pt x="120581" y="134363"/>
                      <a:pt x="77681" y="134363"/>
                    </a:cubicBezTo>
                    <a:cubicBezTo>
                      <a:pt x="34781" y="134363"/>
                      <a:pt x="-394" y="113388"/>
                      <a:pt x="3" y="9099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D5A4F714-804A-4E88-ADDB-83F67C43ADA8}"/>
              </a:ext>
            </a:extLst>
          </p:cNvPr>
          <p:cNvGrpSpPr/>
          <p:nvPr/>
        </p:nvGrpSpPr>
        <p:grpSpPr>
          <a:xfrm>
            <a:off x="6600197" y="1083656"/>
            <a:ext cx="2495438" cy="2221794"/>
            <a:chOff x="6332497" y="917402"/>
            <a:chExt cx="2495438" cy="2221794"/>
          </a:xfrm>
        </p:grpSpPr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4F73EEE3-2DFF-4C75-B4BE-444E2EA9FCC4}"/>
                </a:ext>
              </a:extLst>
            </p:cNvPr>
            <p:cNvGrpSpPr/>
            <p:nvPr/>
          </p:nvGrpSpPr>
          <p:grpSpPr>
            <a:xfrm>
              <a:off x="6332497" y="1003428"/>
              <a:ext cx="2390217" cy="1534692"/>
              <a:chOff x="1251247" y="4017843"/>
              <a:chExt cx="2390217" cy="1534692"/>
            </a:xfrm>
          </p:grpSpPr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37F66FA8-A200-48D8-A04A-05DDF62869AC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1A3897E9-1C98-450F-9182-5130E9D7D919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chemeClr val="bg1">
                      <a:lumMod val="85000"/>
                    </a:schemeClr>
                  </a:gs>
                  <a:gs pos="73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7F12904B-8E76-4BC8-8941-756F4F2ED3CB}"/>
                  </a:ext>
                </a:extLst>
              </p:cNvPr>
              <p:cNvSpPr/>
              <p:nvPr/>
            </p:nvSpPr>
            <p:spPr>
              <a:xfrm rot="2171224">
                <a:off x="2948369" y="4017843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F83F3BB6-23BC-4729-8661-F190D0326E3E}"/>
                  </a:ext>
                </a:extLst>
              </p:cNvPr>
              <p:cNvSpPr/>
              <p:nvPr/>
            </p:nvSpPr>
            <p:spPr>
              <a:xfrm rot="12963494">
                <a:off x="1729168" y="5341817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E6DAC067-8FE8-4C01-9B7B-1D6724BAFC92}"/>
                </a:ext>
              </a:extLst>
            </p:cNvPr>
            <p:cNvGrpSpPr/>
            <p:nvPr/>
          </p:nvGrpSpPr>
          <p:grpSpPr>
            <a:xfrm>
              <a:off x="7501059" y="917402"/>
              <a:ext cx="920817" cy="527567"/>
              <a:chOff x="2587047" y="1753286"/>
              <a:chExt cx="3127591" cy="1791904"/>
            </a:xfrm>
          </p:grpSpPr>
          <p:sp>
            <p:nvSpPr>
              <p:cNvPr id="265" name="正方形/長方形 3">
                <a:extLst>
                  <a:ext uri="{FF2B5EF4-FFF2-40B4-BE49-F238E27FC236}">
                    <a16:creationId xmlns:a16="http://schemas.microsoft.com/office/drawing/2014/main" id="{9375B2FF-8D6F-4963-BE34-62BE453F07F4}"/>
                  </a:ext>
                </a:extLst>
              </p:cNvPr>
              <p:cNvSpPr/>
              <p:nvPr/>
            </p:nvSpPr>
            <p:spPr>
              <a:xfrm rot="1800000">
                <a:off x="2587047" y="1933131"/>
                <a:ext cx="2902537" cy="1325626"/>
              </a:xfrm>
              <a:custGeom>
                <a:avLst/>
                <a:gdLst>
                  <a:gd name="connsiteX0" fmla="*/ 0 w 2769080"/>
                  <a:gd name="connsiteY0" fmla="*/ 0 h 914400"/>
                  <a:gd name="connsiteX1" fmla="*/ 2769080 w 2769080"/>
                  <a:gd name="connsiteY1" fmla="*/ 0 h 914400"/>
                  <a:gd name="connsiteX2" fmla="*/ 2769080 w 2769080"/>
                  <a:gd name="connsiteY2" fmla="*/ 914400 h 914400"/>
                  <a:gd name="connsiteX3" fmla="*/ 0 w 2769080"/>
                  <a:gd name="connsiteY3" fmla="*/ 914400 h 914400"/>
                  <a:gd name="connsiteX4" fmla="*/ 0 w 2769080"/>
                  <a:gd name="connsiteY4" fmla="*/ 0 h 914400"/>
                  <a:gd name="connsiteX0" fmla="*/ 250999 w 2769080"/>
                  <a:gd name="connsiteY0" fmla="*/ 0 h 927333"/>
                  <a:gd name="connsiteX1" fmla="*/ 2769080 w 2769080"/>
                  <a:gd name="connsiteY1" fmla="*/ 12933 h 927333"/>
                  <a:gd name="connsiteX2" fmla="*/ 2769080 w 2769080"/>
                  <a:gd name="connsiteY2" fmla="*/ 927333 h 927333"/>
                  <a:gd name="connsiteX3" fmla="*/ 0 w 2769080"/>
                  <a:gd name="connsiteY3" fmla="*/ 927333 h 927333"/>
                  <a:gd name="connsiteX4" fmla="*/ 250999 w 2769080"/>
                  <a:gd name="connsiteY4" fmla="*/ 0 h 927333"/>
                  <a:gd name="connsiteX0" fmla="*/ 250999 w 2769080"/>
                  <a:gd name="connsiteY0" fmla="*/ 55528 h 982861"/>
                  <a:gd name="connsiteX1" fmla="*/ 2769080 w 2769080"/>
                  <a:gd name="connsiteY1" fmla="*/ 68461 h 982861"/>
                  <a:gd name="connsiteX2" fmla="*/ 2769080 w 2769080"/>
                  <a:gd name="connsiteY2" fmla="*/ 982861 h 982861"/>
                  <a:gd name="connsiteX3" fmla="*/ 0 w 2769080"/>
                  <a:gd name="connsiteY3" fmla="*/ 982861 h 982861"/>
                  <a:gd name="connsiteX4" fmla="*/ 250999 w 2769080"/>
                  <a:gd name="connsiteY4" fmla="*/ 55528 h 982861"/>
                  <a:gd name="connsiteX0" fmla="*/ 250999 w 2769080"/>
                  <a:gd name="connsiteY0" fmla="*/ 55528 h 1081280"/>
                  <a:gd name="connsiteX1" fmla="*/ 2769080 w 2769080"/>
                  <a:gd name="connsiteY1" fmla="*/ 68461 h 1081280"/>
                  <a:gd name="connsiteX2" fmla="*/ 2769080 w 2769080"/>
                  <a:gd name="connsiteY2" fmla="*/ 982861 h 1081280"/>
                  <a:gd name="connsiteX3" fmla="*/ 0 w 2769080"/>
                  <a:gd name="connsiteY3" fmla="*/ 982861 h 1081280"/>
                  <a:gd name="connsiteX4" fmla="*/ 250999 w 2769080"/>
                  <a:gd name="connsiteY4" fmla="*/ 55528 h 1081280"/>
                  <a:gd name="connsiteX0" fmla="*/ 250999 w 2769080"/>
                  <a:gd name="connsiteY0" fmla="*/ 55528 h 1107099"/>
                  <a:gd name="connsiteX1" fmla="*/ 2769080 w 2769080"/>
                  <a:gd name="connsiteY1" fmla="*/ 68461 h 1107099"/>
                  <a:gd name="connsiteX2" fmla="*/ 2769080 w 2769080"/>
                  <a:gd name="connsiteY2" fmla="*/ 982861 h 1107099"/>
                  <a:gd name="connsiteX3" fmla="*/ 0 w 2769080"/>
                  <a:gd name="connsiteY3" fmla="*/ 982861 h 1107099"/>
                  <a:gd name="connsiteX4" fmla="*/ 250999 w 2769080"/>
                  <a:gd name="connsiteY4" fmla="*/ 55528 h 1107099"/>
                  <a:gd name="connsiteX0" fmla="*/ 250999 w 2769080"/>
                  <a:gd name="connsiteY0" fmla="*/ 86661 h 1138232"/>
                  <a:gd name="connsiteX1" fmla="*/ 598961 w 2769080"/>
                  <a:gd name="connsiteY1" fmla="*/ 41337 h 1138232"/>
                  <a:gd name="connsiteX2" fmla="*/ 2769080 w 2769080"/>
                  <a:gd name="connsiteY2" fmla="*/ 99594 h 1138232"/>
                  <a:gd name="connsiteX3" fmla="*/ 2769080 w 2769080"/>
                  <a:gd name="connsiteY3" fmla="*/ 1013994 h 1138232"/>
                  <a:gd name="connsiteX4" fmla="*/ 0 w 2769080"/>
                  <a:gd name="connsiteY4" fmla="*/ 1013994 h 1138232"/>
                  <a:gd name="connsiteX5" fmla="*/ 250999 w 2769080"/>
                  <a:gd name="connsiteY5" fmla="*/ 86661 h 1138232"/>
                  <a:gd name="connsiteX0" fmla="*/ 250999 w 2769080"/>
                  <a:gd name="connsiteY0" fmla="*/ 93322 h 1144893"/>
                  <a:gd name="connsiteX1" fmla="*/ 598961 w 2769080"/>
                  <a:gd name="connsiteY1" fmla="*/ 47998 h 1144893"/>
                  <a:gd name="connsiteX2" fmla="*/ 2184299 w 2769080"/>
                  <a:gd name="connsiteY2" fmla="*/ 12584 h 1144893"/>
                  <a:gd name="connsiteX3" fmla="*/ 2769080 w 2769080"/>
                  <a:gd name="connsiteY3" fmla="*/ 106255 h 1144893"/>
                  <a:gd name="connsiteX4" fmla="*/ 2769080 w 2769080"/>
                  <a:gd name="connsiteY4" fmla="*/ 1020655 h 1144893"/>
                  <a:gd name="connsiteX5" fmla="*/ 0 w 2769080"/>
                  <a:gd name="connsiteY5" fmla="*/ 1020655 h 1144893"/>
                  <a:gd name="connsiteX6" fmla="*/ 250999 w 2769080"/>
                  <a:gd name="connsiteY6" fmla="*/ 93322 h 114489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153114 h 1204685"/>
                  <a:gd name="connsiteX1" fmla="*/ 598961 w 2769080"/>
                  <a:gd name="connsiteY1" fmla="*/ 107790 h 1204685"/>
                  <a:gd name="connsiteX2" fmla="*/ 2241869 w 2769080"/>
                  <a:gd name="connsiteY2" fmla="*/ 642 h 1204685"/>
                  <a:gd name="connsiteX3" fmla="*/ 2769080 w 2769080"/>
                  <a:gd name="connsiteY3" fmla="*/ 166047 h 1204685"/>
                  <a:gd name="connsiteX4" fmla="*/ 2769080 w 2769080"/>
                  <a:gd name="connsiteY4" fmla="*/ 1080447 h 1204685"/>
                  <a:gd name="connsiteX5" fmla="*/ 0 w 2769080"/>
                  <a:gd name="connsiteY5" fmla="*/ 1080447 h 1204685"/>
                  <a:gd name="connsiteX6" fmla="*/ 250999 w 2769080"/>
                  <a:gd name="connsiteY6" fmla="*/ 153114 h 1204685"/>
                  <a:gd name="connsiteX0" fmla="*/ 250999 w 2769080"/>
                  <a:gd name="connsiteY0" fmla="*/ 167079 h 1218650"/>
                  <a:gd name="connsiteX1" fmla="*/ 598961 w 2769080"/>
                  <a:gd name="connsiteY1" fmla="*/ 121755 h 1218650"/>
                  <a:gd name="connsiteX2" fmla="*/ 2241869 w 2769080"/>
                  <a:gd name="connsiteY2" fmla="*/ 14607 h 1218650"/>
                  <a:gd name="connsiteX3" fmla="*/ 2769080 w 2769080"/>
                  <a:gd name="connsiteY3" fmla="*/ 180012 h 1218650"/>
                  <a:gd name="connsiteX4" fmla="*/ 2769080 w 2769080"/>
                  <a:gd name="connsiteY4" fmla="*/ 1094412 h 1218650"/>
                  <a:gd name="connsiteX5" fmla="*/ 0 w 2769080"/>
                  <a:gd name="connsiteY5" fmla="*/ 1094412 h 1218650"/>
                  <a:gd name="connsiteX6" fmla="*/ 250999 w 2769080"/>
                  <a:gd name="connsiteY6" fmla="*/ 167079 h 1218650"/>
                  <a:gd name="connsiteX0" fmla="*/ 250999 w 2769080"/>
                  <a:gd name="connsiteY0" fmla="*/ 157049 h 1208620"/>
                  <a:gd name="connsiteX1" fmla="*/ 598961 w 2769080"/>
                  <a:gd name="connsiteY1" fmla="*/ 111725 h 1208620"/>
                  <a:gd name="connsiteX2" fmla="*/ 2031648 w 2769080"/>
                  <a:gd name="connsiteY2" fmla="*/ 21463 h 1208620"/>
                  <a:gd name="connsiteX3" fmla="*/ 2769080 w 2769080"/>
                  <a:gd name="connsiteY3" fmla="*/ 169982 h 1208620"/>
                  <a:gd name="connsiteX4" fmla="*/ 2769080 w 2769080"/>
                  <a:gd name="connsiteY4" fmla="*/ 1084382 h 1208620"/>
                  <a:gd name="connsiteX5" fmla="*/ 0 w 2769080"/>
                  <a:gd name="connsiteY5" fmla="*/ 1084382 h 1208620"/>
                  <a:gd name="connsiteX6" fmla="*/ 250999 w 2769080"/>
                  <a:gd name="connsiteY6" fmla="*/ 157049 h 1208620"/>
                  <a:gd name="connsiteX0" fmla="*/ 250999 w 2769080"/>
                  <a:gd name="connsiteY0" fmla="*/ 157049 h 1171953"/>
                  <a:gd name="connsiteX1" fmla="*/ 598961 w 2769080"/>
                  <a:gd name="connsiteY1" fmla="*/ 111725 h 1171953"/>
                  <a:gd name="connsiteX2" fmla="*/ 2031648 w 2769080"/>
                  <a:gd name="connsiteY2" fmla="*/ 21463 h 1171953"/>
                  <a:gd name="connsiteX3" fmla="*/ 2769080 w 2769080"/>
                  <a:gd name="connsiteY3" fmla="*/ 169982 h 1171953"/>
                  <a:gd name="connsiteX4" fmla="*/ 2769080 w 2769080"/>
                  <a:gd name="connsiteY4" fmla="*/ 1084382 h 1171953"/>
                  <a:gd name="connsiteX5" fmla="*/ 0 w 2769080"/>
                  <a:gd name="connsiteY5" fmla="*/ 1084382 h 1171953"/>
                  <a:gd name="connsiteX6" fmla="*/ 250999 w 2769080"/>
                  <a:gd name="connsiteY6" fmla="*/ 157049 h 1171953"/>
                  <a:gd name="connsiteX0" fmla="*/ 250999 w 2769080"/>
                  <a:gd name="connsiteY0" fmla="*/ 157049 h 1204769"/>
                  <a:gd name="connsiteX1" fmla="*/ 598961 w 2769080"/>
                  <a:gd name="connsiteY1" fmla="*/ 111725 h 1204769"/>
                  <a:gd name="connsiteX2" fmla="*/ 2031648 w 2769080"/>
                  <a:gd name="connsiteY2" fmla="*/ 21463 h 1204769"/>
                  <a:gd name="connsiteX3" fmla="*/ 2769080 w 2769080"/>
                  <a:gd name="connsiteY3" fmla="*/ 169982 h 1204769"/>
                  <a:gd name="connsiteX4" fmla="*/ 2769080 w 2769080"/>
                  <a:gd name="connsiteY4" fmla="*/ 1084382 h 1204769"/>
                  <a:gd name="connsiteX5" fmla="*/ 1225230 w 2769080"/>
                  <a:gd name="connsiteY5" fmla="*/ 1196453 h 1204769"/>
                  <a:gd name="connsiteX6" fmla="*/ 0 w 2769080"/>
                  <a:gd name="connsiteY6" fmla="*/ 1084382 h 1204769"/>
                  <a:gd name="connsiteX7" fmla="*/ 250999 w 2769080"/>
                  <a:gd name="connsiteY7" fmla="*/ 157049 h 1204769"/>
                  <a:gd name="connsiteX0" fmla="*/ 250999 w 2769080"/>
                  <a:gd name="connsiteY0" fmla="*/ 157049 h 1204169"/>
                  <a:gd name="connsiteX1" fmla="*/ 598961 w 2769080"/>
                  <a:gd name="connsiteY1" fmla="*/ 111725 h 1204169"/>
                  <a:gd name="connsiteX2" fmla="*/ 2031648 w 2769080"/>
                  <a:gd name="connsiteY2" fmla="*/ 21463 h 1204169"/>
                  <a:gd name="connsiteX3" fmla="*/ 2769080 w 2769080"/>
                  <a:gd name="connsiteY3" fmla="*/ 169982 h 1204169"/>
                  <a:gd name="connsiteX4" fmla="*/ 2769080 w 2769080"/>
                  <a:gd name="connsiteY4" fmla="*/ 1084382 h 1204169"/>
                  <a:gd name="connsiteX5" fmla="*/ 1225230 w 2769080"/>
                  <a:gd name="connsiteY5" fmla="*/ 1196453 h 1204169"/>
                  <a:gd name="connsiteX6" fmla="*/ 0 w 2769080"/>
                  <a:gd name="connsiteY6" fmla="*/ 1084382 h 1204169"/>
                  <a:gd name="connsiteX7" fmla="*/ 250999 w 2769080"/>
                  <a:gd name="connsiteY7" fmla="*/ 157049 h 1204169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78740 h 1286858"/>
                  <a:gd name="connsiteX1" fmla="*/ 598961 w 2769080"/>
                  <a:gd name="connsiteY1" fmla="*/ 133416 h 1286858"/>
                  <a:gd name="connsiteX2" fmla="*/ 2031648 w 2769080"/>
                  <a:gd name="connsiteY2" fmla="*/ 43154 h 1286858"/>
                  <a:gd name="connsiteX3" fmla="*/ 2769080 w 2769080"/>
                  <a:gd name="connsiteY3" fmla="*/ 191673 h 1286858"/>
                  <a:gd name="connsiteX4" fmla="*/ 2769080 w 2769080"/>
                  <a:gd name="connsiteY4" fmla="*/ 1106073 h 1286858"/>
                  <a:gd name="connsiteX5" fmla="*/ 1182414 w 2769080"/>
                  <a:gd name="connsiteY5" fmla="*/ 1286858 h 1286858"/>
                  <a:gd name="connsiteX6" fmla="*/ 0 w 2769080"/>
                  <a:gd name="connsiteY6" fmla="*/ 1106073 h 1286858"/>
                  <a:gd name="connsiteX7" fmla="*/ 250999 w 2769080"/>
                  <a:gd name="connsiteY7" fmla="*/ 178740 h 1286858"/>
                  <a:gd name="connsiteX0" fmla="*/ 250999 w 2769080"/>
                  <a:gd name="connsiteY0" fmla="*/ 203008 h 1311126"/>
                  <a:gd name="connsiteX1" fmla="*/ 598961 w 2769080"/>
                  <a:gd name="connsiteY1" fmla="*/ 157684 h 1311126"/>
                  <a:gd name="connsiteX2" fmla="*/ 1873768 w 2769080"/>
                  <a:gd name="connsiteY2" fmla="*/ 32091 h 1311126"/>
                  <a:gd name="connsiteX3" fmla="*/ 2769080 w 2769080"/>
                  <a:gd name="connsiteY3" fmla="*/ 215941 h 1311126"/>
                  <a:gd name="connsiteX4" fmla="*/ 2769080 w 2769080"/>
                  <a:gd name="connsiteY4" fmla="*/ 1130341 h 1311126"/>
                  <a:gd name="connsiteX5" fmla="*/ 1182414 w 2769080"/>
                  <a:gd name="connsiteY5" fmla="*/ 1311126 h 1311126"/>
                  <a:gd name="connsiteX6" fmla="*/ 0 w 2769080"/>
                  <a:gd name="connsiteY6" fmla="*/ 1130341 h 1311126"/>
                  <a:gd name="connsiteX7" fmla="*/ 250999 w 2769080"/>
                  <a:gd name="connsiteY7" fmla="*/ 203008 h 1311126"/>
                  <a:gd name="connsiteX0" fmla="*/ 250999 w 2799695"/>
                  <a:gd name="connsiteY0" fmla="*/ 203008 h 1311126"/>
                  <a:gd name="connsiteX1" fmla="*/ 598961 w 2799695"/>
                  <a:gd name="connsiteY1" fmla="*/ 157684 h 1311126"/>
                  <a:gd name="connsiteX2" fmla="*/ 1873768 w 2799695"/>
                  <a:gd name="connsiteY2" fmla="*/ 32091 h 1311126"/>
                  <a:gd name="connsiteX3" fmla="*/ 2799695 w 2799695"/>
                  <a:gd name="connsiteY3" fmla="*/ 192767 h 1311126"/>
                  <a:gd name="connsiteX4" fmla="*/ 2769080 w 2799695"/>
                  <a:gd name="connsiteY4" fmla="*/ 1130341 h 1311126"/>
                  <a:gd name="connsiteX5" fmla="*/ 1182414 w 2799695"/>
                  <a:gd name="connsiteY5" fmla="*/ 1311126 h 1311126"/>
                  <a:gd name="connsiteX6" fmla="*/ 0 w 2799695"/>
                  <a:gd name="connsiteY6" fmla="*/ 1130341 h 1311126"/>
                  <a:gd name="connsiteX7" fmla="*/ 250999 w 2799695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769080 w 2877593"/>
                  <a:gd name="connsiteY4" fmla="*/ 1130341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53961 h 1325626"/>
                  <a:gd name="connsiteX1" fmla="*/ 624756 w 2877593"/>
                  <a:gd name="connsiteY1" fmla="*/ 127963 h 1325626"/>
                  <a:gd name="connsiteX2" fmla="*/ 1873768 w 2877593"/>
                  <a:gd name="connsiteY2" fmla="*/ 46591 h 1325626"/>
                  <a:gd name="connsiteX3" fmla="*/ 2877593 w 2877593"/>
                  <a:gd name="connsiteY3" fmla="*/ 189790 h 1325626"/>
                  <a:gd name="connsiteX4" fmla="*/ 2677876 w 2877593"/>
                  <a:gd name="connsiteY4" fmla="*/ 1224995 h 1325626"/>
                  <a:gd name="connsiteX5" fmla="*/ 1182414 w 2877593"/>
                  <a:gd name="connsiteY5" fmla="*/ 1325626 h 1325626"/>
                  <a:gd name="connsiteX6" fmla="*/ 0 w 2877593"/>
                  <a:gd name="connsiteY6" fmla="*/ 1144841 h 1325626"/>
                  <a:gd name="connsiteX7" fmla="*/ 261053 w 2877593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702820 w 2902537"/>
                  <a:gd name="connsiteY4" fmla="*/ 1224995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2537" h="1325626">
                    <a:moveTo>
                      <a:pt x="285997" y="153961"/>
                    </a:moveTo>
                    <a:cubicBezTo>
                      <a:pt x="379067" y="199224"/>
                      <a:pt x="508490" y="179506"/>
                      <a:pt x="649700" y="127963"/>
                    </a:cubicBezTo>
                    <a:cubicBezTo>
                      <a:pt x="1114187" y="-39123"/>
                      <a:pt x="1589368" y="-15335"/>
                      <a:pt x="1898712" y="46591"/>
                    </a:cubicBezTo>
                    <a:cubicBezTo>
                      <a:pt x="2295478" y="107536"/>
                      <a:pt x="2711363" y="202365"/>
                      <a:pt x="2902537" y="189790"/>
                    </a:cubicBezTo>
                    <a:cubicBezTo>
                      <a:pt x="2748442" y="417660"/>
                      <a:pt x="2619950" y="823227"/>
                      <a:pt x="2692900" y="1296713"/>
                    </a:cubicBezTo>
                    <a:lnTo>
                      <a:pt x="1207358" y="1325626"/>
                    </a:lnTo>
                    <a:cubicBezTo>
                      <a:pt x="745845" y="1325626"/>
                      <a:pt x="278110" y="1189581"/>
                      <a:pt x="0" y="1203236"/>
                    </a:cubicBezTo>
                    <a:lnTo>
                      <a:pt x="285997" y="15396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4">
                <a:extLst>
                  <a:ext uri="{FF2B5EF4-FFF2-40B4-BE49-F238E27FC236}">
                    <a16:creationId xmlns:a16="http://schemas.microsoft.com/office/drawing/2014/main" id="{2B3E9E8E-F150-43D7-B08B-847FCEE309AB}"/>
                  </a:ext>
                </a:extLst>
              </p:cNvPr>
              <p:cNvSpPr/>
              <p:nvPr/>
            </p:nvSpPr>
            <p:spPr>
              <a:xfrm rot="18900000">
                <a:off x="4582443" y="3098091"/>
                <a:ext cx="1132195" cy="447099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49 w 1135048"/>
                  <a:gd name="connsiteY0" fmla="*/ 291879 h 447099"/>
                  <a:gd name="connsiteX1" fmla="*/ 541730 w 1135048"/>
                  <a:gd name="connsiteY1" fmla="*/ 487 h 447099"/>
                  <a:gd name="connsiteX2" fmla="*/ 1135048 w 1135048"/>
                  <a:gd name="connsiteY2" fmla="*/ 231261 h 447099"/>
                  <a:gd name="connsiteX3" fmla="*/ 570916 w 1135048"/>
                  <a:gd name="connsiteY3" fmla="*/ 446321 h 447099"/>
                  <a:gd name="connsiteX4" fmla="*/ 49 w 1135048"/>
                  <a:gd name="connsiteY4" fmla="*/ 291879 h 44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5048" h="447099">
                    <a:moveTo>
                      <a:pt x="49" y="291879"/>
                    </a:moveTo>
                    <a:cubicBezTo>
                      <a:pt x="-4815" y="217573"/>
                      <a:pt x="352564" y="10590"/>
                      <a:pt x="541730" y="487"/>
                    </a:cubicBezTo>
                    <a:cubicBezTo>
                      <a:pt x="730896" y="-9616"/>
                      <a:pt x="1135048" y="139765"/>
                      <a:pt x="1135048" y="231261"/>
                    </a:cubicBezTo>
                    <a:cubicBezTo>
                      <a:pt x="1135048" y="322757"/>
                      <a:pt x="760082" y="436218"/>
                      <a:pt x="570916" y="446321"/>
                    </a:cubicBezTo>
                    <a:cubicBezTo>
                      <a:pt x="381750" y="456424"/>
                      <a:pt x="4913" y="366185"/>
                      <a:pt x="49" y="2918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45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4">
                <a:extLst>
                  <a:ext uri="{FF2B5EF4-FFF2-40B4-BE49-F238E27FC236}">
                    <a16:creationId xmlns:a16="http://schemas.microsoft.com/office/drawing/2014/main" id="{EA52F382-7118-4017-BA1E-E8F8D879D153}"/>
                  </a:ext>
                </a:extLst>
              </p:cNvPr>
              <p:cNvSpPr/>
              <p:nvPr/>
            </p:nvSpPr>
            <p:spPr>
              <a:xfrm rot="18900000">
                <a:off x="4754061" y="3258736"/>
                <a:ext cx="877257" cy="231742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32 w 1128296"/>
                  <a:gd name="connsiteY0" fmla="*/ 280496 h 522047"/>
                  <a:gd name="connsiteX1" fmla="*/ 534978 w 1128296"/>
                  <a:gd name="connsiteY1" fmla="*/ 330 h 522047"/>
                  <a:gd name="connsiteX2" fmla="*/ 1128296 w 1128296"/>
                  <a:gd name="connsiteY2" fmla="*/ 231104 h 522047"/>
                  <a:gd name="connsiteX3" fmla="*/ 558551 w 1128296"/>
                  <a:gd name="connsiteY3" fmla="*/ 521746 h 522047"/>
                  <a:gd name="connsiteX4" fmla="*/ 32 w 1128296"/>
                  <a:gd name="connsiteY4" fmla="*/ 280496 h 522047"/>
                  <a:gd name="connsiteX0" fmla="*/ 40 w 1128304"/>
                  <a:gd name="connsiteY0" fmla="*/ 399125 h 640714"/>
                  <a:gd name="connsiteX1" fmla="*/ 585507 w 1128304"/>
                  <a:gd name="connsiteY1" fmla="*/ 186 h 640714"/>
                  <a:gd name="connsiteX2" fmla="*/ 1128304 w 1128304"/>
                  <a:gd name="connsiteY2" fmla="*/ 349733 h 640714"/>
                  <a:gd name="connsiteX3" fmla="*/ 558559 w 1128304"/>
                  <a:gd name="connsiteY3" fmla="*/ 640375 h 640714"/>
                  <a:gd name="connsiteX4" fmla="*/ 40 w 1128304"/>
                  <a:gd name="connsiteY4" fmla="*/ 399125 h 640714"/>
                  <a:gd name="connsiteX0" fmla="*/ 40 w 1128304"/>
                  <a:gd name="connsiteY0" fmla="*/ 398957 h 640546"/>
                  <a:gd name="connsiteX1" fmla="*/ 585507 w 1128304"/>
                  <a:gd name="connsiteY1" fmla="*/ 18 h 640546"/>
                  <a:gd name="connsiteX2" fmla="*/ 1128304 w 1128304"/>
                  <a:gd name="connsiteY2" fmla="*/ 349565 h 640546"/>
                  <a:gd name="connsiteX3" fmla="*/ 558559 w 1128304"/>
                  <a:gd name="connsiteY3" fmla="*/ 640207 h 640546"/>
                  <a:gd name="connsiteX4" fmla="*/ 40 w 1128304"/>
                  <a:gd name="connsiteY4" fmla="*/ 398957 h 640546"/>
                  <a:gd name="connsiteX0" fmla="*/ 26 w 1128290"/>
                  <a:gd name="connsiteY0" fmla="*/ 355769 h 597343"/>
                  <a:gd name="connsiteX1" fmla="*/ 579878 w 1128290"/>
                  <a:gd name="connsiteY1" fmla="*/ 20 h 597343"/>
                  <a:gd name="connsiteX2" fmla="*/ 1128290 w 1128290"/>
                  <a:gd name="connsiteY2" fmla="*/ 306377 h 597343"/>
                  <a:gd name="connsiteX3" fmla="*/ 558545 w 1128290"/>
                  <a:gd name="connsiteY3" fmla="*/ 597019 h 597343"/>
                  <a:gd name="connsiteX4" fmla="*/ 26 w 1128290"/>
                  <a:gd name="connsiteY4" fmla="*/ 355769 h 597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290" h="597343">
                    <a:moveTo>
                      <a:pt x="26" y="355769"/>
                    </a:moveTo>
                    <a:cubicBezTo>
                      <a:pt x="3581" y="256269"/>
                      <a:pt x="262724" y="-2546"/>
                      <a:pt x="579878" y="20"/>
                    </a:cubicBezTo>
                    <a:cubicBezTo>
                      <a:pt x="897032" y="2586"/>
                      <a:pt x="1128290" y="214881"/>
                      <a:pt x="1128290" y="306377"/>
                    </a:cubicBezTo>
                    <a:cubicBezTo>
                      <a:pt x="1128290" y="397873"/>
                      <a:pt x="746589" y="588787"/>
                      <a:pt x="558545" y="597019"/>
                    </a:cubicBezTo>
                    <a:cubicBezTo>
                      <a:pt x="370501" y="605251"/>
                      <a:pt x="-3529" y="455269"/>
                      <a:pt x="26" y="355769"/>
                    </a:cubicBezTo>
                    <a:close/>
                  </a:path>
                </a:pathLst>
              </a:custGeom>
              <a:gradFill flip="none" rotWithShape="1">
                <a:gsLst>
                  <a:gs pos="89000">
                    <a:schemeClr val="accent2">
                      <a:lumMod val="75000"/>
                    </a:schemeClr>
                  </a:gs>
                  <a:gs pos="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ABE2EF8F-C240-495F-B6E6-815F93C9BB71}"/>
                  </a:ext>
                </a:extLst>
              </p:cNvPr>
              <p:cNvSpPr/>
              <p:nvPr/>
            </p:nvSpPr>
            <p:spPr>
              <a:xfrm rot="1800000">
                <a:off x="2675729" y="1753286"/>
                <a:ext cx="2150097" cy="1345393"/>
              </a:xfrm>
              <a:custGeom>
                <a:avLst/>
                <a:gdLst>
                  <a:gd name="connsiteX0" fmla="*/ 969151 w 2150097"/>
                  <a:gd name="connsiteY0" fmla="*/ 35851 h 1325626"/>
                  <a:gd name="connsiteX1" fmla="*/ 1137845 w 2150097"/>
                  <a:gd name="connsiteY1" fmla="*/ 12462 h 1325626"/>
                  <a:gd name="connsiteX2" fmla="*/ 1745674 w 2150097"/>
                  <a:gd name="connsiteY2" fmla="*/ 25455 h 1325626"/>
                  <a:gd name="connsiteX3" fmla="*/ 1860120 w 2150097"/>
                  <a:gd name="connsiteY3" fmla="*/ 45052 h 1325626"/>
                  <a:gd name="connsiteX4" fmla="*/ 1863182 w 2150097"/>
                  <a:gd name="connsiteY4" fmla="*/ 54974 h 1325626"/>
                  <a:gd name="connsiteX5" fmla="*/ 2137635 w 2150097"/>
                  <a:gd name="connsiteY5" fmla="*/ 1280968 h 1325626"/>
                  <a:gd name="connsiteX6" fmla="*/ 2150097 w 2150097"/>
                  <a:gd name="connsiteY6" fmla="*/ 1306701 h 1325626"/>
                  <a:gd name="connsiteX7" fmla="*/ 1177753 w 2150097"/>
                  <a:gd name="connsiteY7" fmla="*/ 1325626 h 1325626"/>
                  <a:gd name="connsiteX8" fmla="*/ 83193 w 2150097"/>
                  <a:gd name="connsiteY8" fmla="*/ 1204574 h 1325626"/>
                  <a:gd name="connsiteX9" fmla="*/ 0 w 2150097"/>
                  <a:gd name="connsiteY9" fmla="*/ 1203587 h 1325626"/>
                  <a:gd name="connsiteX10" fmla="*/ 144214 w 2150097"/>
                  <a:gd name="connsiteY10" fmla="*/ 1010757 h 1325626"/>
                  <a:gd name="connsiteX11" fmla="*/ 872757 w 2150097"/>
                  <a:gd name="connsiteY11" fmla="*/ 117166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0097" h="1325626">
                    <a:moveTo>
                      <a:pt x="969151" y="35851"/>
                    </a:moveTo>
                    <a:lnTo>
                      <a:pt x="1137845" y="12462"/>
                    </a:lnTo>
                    <a:cubicBezTo>
                      <a:pt x="1361687" y="-10243"/>
                      <a:pt x="1571652" y="452"/>
                      <a:pt x="1745674" y="25455"/>
                    </a:cubicBezTo>
                    <a:lnTo>
                      <a:pt x="1860120" y="45052"/>
                    </a:lnTo>
                    <a:lnTo>
                      <a:pt x="1863182" y="54974"/>
                    </a:lnTo>
                    <a:cubicBezTo>
                      <a:pt x="1978767" y="473117"/>
                      <a:pt x="1937698" y="829649"/>
                      <a:pt x="2137635" y="1280968"/>
                    </a:cubicBezTo>
                    <a:lnTo>
                      <a:pt x="2150097" y="1306701"/>
                    </a:lnTo>
                    <a:lnTo>
                      <a:pt x="1177753" y="1325626"/>
                    </a:lnTo>
                    <a:cubicBezTo>
                      <a:pt x="773930" y="1325626"/>
                      <a:pt x="365342" y="1221467"/>
                      <a:pt x="83193" y="1204574"/>
                    </a:cubicBezTo>
                    <a:lnTo>
                      <a:pt x="0" y="1203587"/>
                    </a:lnTo>
                    <a:lnTo>
                      <a:pt x="144214" y="1010757"/>
                    </a:lnTo>
                    <a:cubicBezTo>
                      <a:pt x="369403" y="699888"/>
                      <a:pt x="580466" y="378616"/>
                      <a:pt x="872757" y="117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62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378E44D6-408B-41A5-B3C0-03D930FD927E}"/>
                </a:ext>
              </a:extLst>
            </p:cNvPr>
            <p:cNvGrpSpPr/>
            <p:nvPr/>
          </p:nvGrpSpPr>
          <p:grpSpPr>
            <a:xfrm>
              <a:off x="7233207" y="1126970"/>
              <a:ext cx="992258" cy="568498"/>
              <a:chOff x="2587047" y="1753286"/>
              <a:chExt cx="3127591" cy="1791904"/>
            </a:xfrm>
          </p:grpSpPr>
          <p:sp>
            <p:nvSpPr>
              <p:cNvPr id="261" name="正方形/長方形 3">
                <a:extLst>
                  <a:ext uri="{FF2B5EF4-FFF2-40B4-BE49-F238E27FC236}">
                    <a16:creationId xmlns:a16="http://schemas.microsoft.com/office/drawing/2014/main" id="{7072CB85-C71A-4909-9274-3D6A5FCBBF4B}"/>
                  </a:ext>
                </a:extLst>
              </p:cNvPr>
              <p:cNvSpPr/>
              <p:nvPr/>
            </p:nvSpPr>
            <p:spPr>
              <a:xfrm rot="1800000">
                <a:off x="2587047" y="1933131"/>
                <a:ext cx="2902537" cy="1325626"/>
              </a:xfrm>
              <a:custGeom>
                <a:avLst/>
                <a:gdLst>
                  <a:gd name="connsiteX0" fmla="*/ 0 w 2769080"/>
                  <a:gd name="connsiteY0" fmla="*/ 0 h 914400"/>
                  <a:gd name="connsiteX1" fmla="*/ 2769080 w 2769080"/>
                  <a:gd name="connsiteY1" fmla="*/ 0 h 914400"/>
                  <a:gd name="connsiteX2" fmla="*/ 2769080 w 2769080"/>
                  <a:gd name="connsiteY2" fmla="*/ 914400 h 914400"/>
                  <a:gd name="connsiteX3" fmla="*/ 0 w 2769080"/>
                  <a:gd name="connsiteY3" fmla="*/ 914400 h 914400"/>
                  <a:gd name="connsiteX4" fmla="*/ 0 w 2769080"/>
                  <a:gd name="connsiteY4" fmla="*/ 0 h 914400"/>
                  <a:gd name="connsiteX0" fmla="*/ 250999 w 2769080"/>
                  <a:gd name="connsiteY0" fmla="*/ 0 h 927333"/>
                  <a:gd name="connsiteX1" fmla="*/ 2769080 w 2769080"/>
                  <a:gd name="connsiteY1" fmla="*/ 12933 h 927333"/>
                  <a:gd name="connsiteX2" fmla="*/ 2769080 w 2769080"/>
                  <a:gd name="connsiteY2" fmla="*/ 927333 h 927333"/>
                  <a:gd name="connsiteX3" fmla="*/ 0 w 2769080"/>
                  <a:gd name="connsiteY3" fmla="*/ 927333 h 927333"/>
                  <a:gd name="connsiteX4" fmla="*/ 250999 w 2769080"/>
                  <a:gd name="connsiteY4" fmla="*/ 0 h 927333"/>
                  <a:gd name="connsiteX0" fmla="*/ 250999 w 2769080"/>
                  <a:gd name="connsiteY0" fmla="*/ 55528 h 982861"/>
                  <a:gd name="connsiteX1" fmla="*/ 2769080 w 2769080"/>
                  <a:gd name="connsiteY1" fmla="*/ 68461 h 982861"/>
                  <a:gd name="connsiteX2" fmla="*/ 2769080 w 2769080"/>
                  <a:gd name="connsiteY2" fmla="*/ 982861 h 982861"/>
                  <a:gd name="connsiteX3" fmla="*/ 0 w 2769080"/>
                  <a:gd name="connsiteY3" fmla="*/ 982861 h 982861"/>
                  <a:gd name="connsiteX4" fmla="*/ 250999 w 2769080"/>
                  <a:gd name="connsiteY4" fmla="*/ 55528 h 982861"/>
                  <a:gd name="connsiteX0" fmla="*/ 250999 w 2769080"/>
                  <a:gd name="connsiteY0" fmla="*/ 55528 h 1081280"/>
                  <a:gd name="connsiteX1" fmla="*/ 2769080 w 2769080"/>
                  <a:gd name="connsiteY1" fmla="*/ 68461 h 1081280"/>
                  <a:gd name="connsiteX2" fmla="*/ 2769080 w 2769080"/>
                  <a:gd name="connsiteY2" fmla="*/ 982861 h 1081280"/>
                  <a:gd name="connsiteX3" fmla="*/ 0 w 2769080"/>
                  <a:gd name="connsiteY3" fmla="*/ 982861 h 1081280"/>
                  <a:gd name="connsiteX4" fmla="*/ 250999 w 2769080"/>
                  <a:gd name="connsiteY4" fmla="*/ 55528 h 1081280"/>
                  <a:gd name="connsiteX0" fmla="*/ 250999 w 2769080"/>
                  <a:gd name="connsiteY0" fmla="*/ 55528 h 1107099"/>
                  <a:gd name="connsiteX1" fmla="*/ 2769080 w 2769080"/>
                  <a:gd name="connsiteY1" fmla="*/ 68461 h 1107099"/>
                  <a:gd name="connsiteX2" fmla="*/ 2769080 w 2769080"/>
                  <a:gd name="connsiteY2" fmla="*/ 982861 h 1107099"/>
                  <a:gd name="connsiteX3" fmla="*/ 0 w 2769080"/>
                  <a:gd name="connsiteY3" fmla="*/ 982861 h 1107099"/>
                  <a:gd name="connsiteX4" fmla="*/ 250999 w 2769080"/>
                  <a:gd name="connsiteY4" fmla="*/ 55528 h 1107099"/>
                  <a:gd name="connsiteX0" fmla="*/ 250999 w 2769080"/>
                  <a:gd name="connsiteY0" fmla="*/ 86661 h 1138232"/>
                  <a:gd name="connsiteX1" fmla="*/ 598961 w 2769080"/>
                  <a:gd name="connsiteY1" fmla="*/ 41337 h 1138232"/>
                  <a:gd name="connsiteX2" fmla="*/ 2769080 w 2769080"/>
                  <a:gd name="connsiteY2" fmla="*/ 99594 h 1138232"/>
                  <a:gd name="connsiteX3" fmla="*/ 2769080 w 2769080"/>
                  <a:gd name="connsiteY3" fmla="*/ 1013994 h 1138232"/>
                  <a:gd name="connsiteX4" fmla="*/ 0 w 2769080"/>
                  <a:gd name="connsiteY4" fmla="*/ 1013994 h 1138232"/>
                  <a:gd name="connsiteX5" fmla="*/ 250999 w 2769080"/>
                  <a:gd name="connsiteY5" fmla="*/ 86661 h 1138232"/>
                  <a:gd name="connsiteX0" fmla="*/ 250999 w 2769080"/>
                  <a:gd name="connsiteY0" fmla="*/ 93322 h 1144893"/>
                  <a:gd name="connsiteX1" fmla="*/ 598961 w 2769080"/>
                  <a:gd name="connsiteY1" fmla="*/ 47998 h 1144893"/>
                  <a:gd name="connsiteX2" fmla="*/ 2184299 w 2769080"/>
                  <a:gd name="connsiteY2" fmla="*/ 12584 h 1144893"/>
                  <a:gd name="connsiteX3" fmla="*/ 2769080 w 2769080"/>
                  <a:gd name="connsiteY3" fmla="*/ 106255 h 1144893"/>
                  <a:gd name="connsiteX4" fmla="*/ 2769080 w 2769080"/>
                  <a:gd name="connsiteY4" fmla="*/ 1020655 h 1144893"/>
                  <a:gd name="connsiteX5" fmla="*/ 0 w 2769080"/>
                  <a:gd name="connsiteY5" fmla="*/ 1020655 h 1144893"/>
                  <a:gd name="connsiteX6" fmla="*/ 250999 w 2769080"/>
                  <a:gd name="connsiteY6" fmla="*/ 93322 h 114489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153114 h 1204685"/>
                  <a:gd name="connsiteX1" fmla="*/ 598961 w 2769080"/>
                  <a:gd name="connsiteY1" fmla="*/ 107790 h 1204685"/>
                  <a:gd name="connsiteX2" fmla="*/ 2241869 w 2769080"/>
                  <a:gd name="connsiteY2" fmla="*/ 642 h 1204685"/>
                  <a:gd name="connsiteX3" fmla="*/ 2769080 w 2769080"/>
                  <a:gd name="connsiteY3" fmla="*/ 166047 h 1204685"/>
                  <a:gd name="connsiteX4" fmla="*/ 2769080 w 2769080"/>
                  <a:gd name="connsiteY4" fmla="*/ 1080447 h 1204685"/>
                  <a:gd name="connsiteX5" fmla="*/ 0 w 2769080"/>
                  <a:gd name="connsiteY5" fmla="*/ 1080447 h 1204685"/>
                  <a:gd name="connsiteX6" fmla="*/ 250999 w 2769080"/>
                  <a:gd name="connsiteY6" fmla="*/ 153114 h 1204685"/>
                  <a:gd name="connsiteX0" fmla="*/ 250999 w 2769080"/>
                  <a:gd name="connsiteY0" fmla="*/ 167079 h 1218650"/>
                  <a:gd name="connsiteX1" fmla="*/ 598961 w 2769080"/>
                  <a:gd name="connsiteY1" fmla="*/ 121755 h 1218650"/>
                  <a:gd name="connsiteX2" fmla="*/ 2241869 w 2769080"/>
                  <a:gd name="connsiteY2" fmla="*/ 14607 h 1218650"/>
                  <a:gd name="connsiteX3" fmla="*/ 2769080 w 2769080"/>
                  <a:gd name="connsiteY3" fmla="*/ 180012 h 1218650"/>
                  <a:gd name="connsiteX4" fmla="*/ 2769080 w 2769080"/>
                  <a:gd name="connsiteY4" fmla="*/ 1094412 h 1218650"/>
                  <a:gd name="connsiteX5" fmla="*/ 0 w 2769080"/>
                  <a:gd name="connsiteY5" fmla="*/ 1094412 h 1218650"/>
                  <a:gd name="connsiteX6" fmla="*/ 250999 w 2769080"/>
                  <a:gd name="connsiteY6" fmla="*/ 167079 h 1218650"/>
                  <a:gd name="connsiteX0" fmla="*/ 250999 w 2769080"/>
                  <a:gd name="connsiteY0" fmla="*/ 157049 h 1208620"/>
                  <a:gd name="connsiteX1" fmla="*/ 598961 w 2769080"/>
                  <a:gd name="connsiteY1" fmla="*/ 111725 h 1208620"/>
                  <a:gd name="connsiteX2" fmla="*/ 2031648 w 2769080"/>
                  <a:gd name="connsiteY2" fmla="*/ 21463 h 1208620"/>
                  <a:gd name="connsiteX3" fmla="*/ 2769080 w 2769080"/>
                  <a:gd name="connsiteY3" fmla="*/ 169982 h 1208620"/>
                  <a:gd name="connsiteX4" fmla="*/ 2769080 w 2769080"/>
                  <a:gd name="connsiteY4" fmla="*/ 1084382 h 1208620"/>
                  <a:gd name="connsiteX5" fmla="*/ 0 w 2769080"/>
                  <a:gd name="connsiteY5" fmla="*/ 1084382 h 1208620"/>
                  <a:gd name="connsiteX6" fmla="*/ 250999 w 2769080"/>
                  <a:gd name="connsiteY6" fmla="*/ 157049 h 1208620"/>
                  <a:gd name="connsiteX0" fmla="*/ 250999 w 2769080"/>
                  <a:gd name="connsiteY0" fmla="*/ 157049 h 1171953"/>
                  <a:gd name="connsiteX1" fmla="*/ 598961 w 2769080"/>
                  <a:gd name="connsiteY1" fmla="*/ 111725 h 1171953"/>
                  <a:gd name="connsiteX2" fmla="*/ 2031648 w 2769080"/>
                  <a:gd name="connsiteY2" fmla="*/ 21463 h 1171953"/>
                  <a:gd name="connsiteX3" fmla="*/ 2769080 w 2769080"/>
                  <a:gd name="connsiteY3" fmla="*/ 169982 h 1171953"/>
                  <a:gd name="connsiteX4" fmla="*/ 2769080 w 2769080"/>
                  <a:gd name="connsiteY4" fmla="*/ 1084382 h 1171953"/>
                  <a:gd name="connsiteX5" fmla="*/ 0 w 2769080"/>
                  <a:gd name="connsiteY5" fmla="*/ 1084382 h 1171953"/>
                  <a:gd name="connsiteX6" fmla="*/ 250999 w 2769080"/>
                  <a:gd name="connsiteY6" fmla="*/ 157049 h 1171953"/>
                  <a:gd name="connsiteX0" fmla="*/ 250999 w 2769080"/>
                  <a:gd name="connsiteY0" fmla="*/ 157049 h 1204769"/>
                  <a:gd name="connsiteX1" fmla="*/ 598961 w 2769080"/>
                  <a:gd name="connsiteY1" fmla="*/ 111725 h 1204769"/>
                  <a:gd name="connsiteX2" fmla="*/ 2031648 w 2769080"/>
                  <a:gd name="connsiteY2" fmla="*/ 21463 h 1204769"/>
                  <a:gd name="connsiteX3" fmla="*/ 2769080 w 2769080"/>
                  <a:gd name="connsiteY3" fmla="*/ 169982 h 1204769"/>
                  <a:gd name="connsiteX4" fmla="*/ 2769080 w 2769080"/>
                  <a:gd name="connsiteY4" fmla="*/ 1084382 h 1204769"/>
                  <a:gd name="connsiteX5" fmla="*/ 1225230 w 2769080"/>
                  <a:gd name="connsiteY5" fmla="*/ 1196453 h 1204769"/>
                  <a:gd name="connsiteX6" fmla="*/ 0 w 2769080"/>
                  <a:gd name="connsiteY6" fmla="*/ 1084382 h 1204769"/>
                  <a:gd name="connsiteX7" fmla="*/ 250999 w 2769080"/>
                  <a:gd name="connsiteY7" fmla="*/ 157049 h 1204769"/>
                  <a:gd name="connsiteX0" fmla="*/ 250999 w 2769080"/>
                  <a:gd name="connsiteY0" fmla="*/ 157049 h 1204169"/>
                  <a:gd name="connsiteX1" fmla="*/ 598961 w 2769080"/>
                  <a:gd name="connsiteY1" fmla="*/ 111725 h 1204169"/>
                  <a:gd name="connsiteX2" fmla="*/ 2031648 w 2769080"/>
                  <a:gd name="connsiteY2" fmla="*/ 21463 h 1204169"/>
                  <a:gd name="connsiteX3" fmla="*/ 2769080 w 2769080"/>
                  <a:gd name="connsiteY3" fmla="*/ 169982 h 1204169"/>
                  <a:gd name="connsiteX4" fmla="*/ 2769080 w 2769080"/>
                  <a:gd name="connsiteY4" fmla="*/ 1084382 h 1204169"/>
                  <a:gd name="connsiteX5" fmla="*/ 1225230 w 2769080"/>
                  <a:gd name="connsiteY5" fmla="*/ 1196453 h 1204169"/>
                  <a:gd name="connsiteX6" fmla="*/ 0 w 2769080"/>
                  <a:gd name="connsiteY6" fmla="*/ 1084382 h 1204169"/>
                  <a:gd name="connsiteX7" fmla="*/ 250999 w 2769080"/>
                  <a:gd name="connsiteY7" fmla="*/ 157049 h 1204169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78740 h 1286858"/>
                  <a:gd name="connsiteX1" fmla="*/ 598961 w 2769080"/>
                  <a:gd name="connsiteY1" fmla="*/ 133416 h 1286858"/>
                  <a:gd name="connsiteX2" fmla="*/ 2031648 w 2769080"/>
                  <a:gd name="connsiteY2" fmla="*/ 43154 h 1286858"/>
                  <a:gd name="connsiteX3" fmla="*/ 2769080 w 2769080"/>
                  <a:gd name="connsiteY3" fmla="*/ 191673 h 1286858"/>
                  <a:gd name="connsiteX4" fmla="*/ 2769080 w 2769080"/>
                  <a:gd name="connsiteY4" fmla="*/ 1106073 h 1286858"/>
                  <a:gd name="connsiteX5" fmla="*/ 1182414 w 2769080"/>
                  <a:gd name="connsiteY5" fmla="*/ 1286858 h 1286858"/>
                  <a:gd name="connsiteX6" fmla="*/ 0 w 2769080"/>
                  <a:gd name="connsiteY6" fmla="*/ 1106073 h 1286858"/>
                  <a:gd name="connsiteX7" fmla="*/ 250999 w 2769080"/>
                  <a:gd name="connsiteY7" fmla="*/ 178740 h 1286858"/>
                  <a:gd name="connsiteX0" fmla="*/ 250999 w 2769080"/>
                  <a:gd name="connsiteY0" fmla="*/ 203008 h 1311126"/>
                  <a:gd name="connsiteX1" fmla="*/ 598961 w 2769080"/>
                  <a:gd name="connsiteY1" fmla="*/ 157684 h 1311126"/>
                  <a:gd name="connsiteX2" fmla="*/ 1873768 w 2769080"/>
                  <a:gd name="connsiteY2" fmla="*/ 32091 h 1311126"/>
                  <a:gd name="connsiteX3" fmla="*/ 2769080 w 2769080"/>
                  <a:gd name="connsiteY3" fmla="*/ 215941 h 1311126"/>
                  <a:gd name="connsiteX4" fmla="*/ 2769080 w 2769080"/>
                  <a:gd name="connsiteY4" fmla="*/ 1130341 h 1311126"/>
                  <a:gd name="connsiteX5" fmla="*/ 1182414 w 2769080"/>
                  <a:gd name="connsiteY5" fmla="*/ 1311126 h 1311126"/>
                  <a:gd name="connsiteX6" fmla="*/ 0 w 2769080"/>
                  <a:gd name="connsiteY6" fmla="*/ 1130341 h 1311126"/>
                  <a:gd name="connsiteX7" fmla="*/ 250999 w 2769080"/>
                  <a:gd name="connsiteY7" fmla="*/ 203008 h 1311126"/>
                  <a:gd name="connsiteX0" fmla="*/ 250999 w 2799695"/>
                  <a:gd name="connsiteY0" fmla="*/ 203008 h 1311126"/>
                  <a:gd name="connsiteX1" fmla="*/ 598961 w 2799695"/>
                  <a:gd name="connsiteY1" fmla="*/ 157684 h 1311126"/>
                  <a:gd name="connsiteX2" fmla="*/ 1873768 w 2799695"/>
                  <a:gd name="connsiteY2" fmla="*/ 32091 h 1311126"/>
                  <a:gd name="connsiteX3" fmla="*/ 2799695 w 2799695"/>
                  <a:gd name="connsiteY3" fmla="*/ 192767 h 1311126"/>
                  <a:gd name="connsiteX4" fmla="*/ 2769080 w 2799695"/>
                  <a:gd name="connsiteY4" fmla="*/ 1130341 h 1311126"/>
                  <a:gd name="connsiteX5" fmla="*/ 1182414 w 2799695"/>
                  <a:gd name="connsiteY5" fmla="*/ 1311126 h 1311126"/>
                  <a:gd name="connsiteX6" fmla="*/ 0 w 2799695"/>
                  <a:gd name="connsiteY6" fmla="*/ 1130341 h 1311126"/>
                  <a:gd name="connsiteX7" fmla="*/ 250999 w 2799695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769080 w 2877593"/>
                  <a:gd name="connsiteY4" fmla="*/ 1130341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53961 h 1325626"/>
                  <a:gd name="connsiteX1" fmla="*/ 624756 w 2877593"/>
                  <a:gd name="connsiteY1" fmla="*/ 127963 h 1325626"/>
                  <a:gd name="connsiteX2" fmla="*/ 1873768 w 2877593"/>
                  <a:gd name="connsiteY2" fmla="*/ 46591 h 1325626"/>
                  <a:gd name="connsiteX3" fmla="*/ 2877593 w 2877593"/>
                  <a:gd name="connsiteY3" fmla="*/ 189790 h 1325626"/>
                  <a:gd name="connsiteX4" fmla="*/ 2677876 w 2877593"/>
                  <a:gd name="connsiteY4" fmla="*/ 1224995 h 1325626"/>
                  <a:gd name="connsiteX5" fmla="*/ 1182414 w 2877593"/>
                  <a:gd name="connsiteY5" fmla="*/ 1325626 h 1325626"/>
                  <a:gd name="connsiteX6" fmla="*/ 0 w 2877593"/>
                  <a:gd name="connsiteY6" fmla="*/ 1144841 h 1325626"/>
                  <a:gd name="connsiteX7" fmla="*/ 261053 w 2877593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702820 w 2902537"/>
                  <a:gd name="connsiteY4" fmla="*/ 1224995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2537" h="1325626">
                    <a:moveTo>
                      <a:pt x="285997" y="153961"/>
                    </a:moveTo>
                    <a:cubicBezTo>
                      <a:pt x="379067" y="199224"/>
                      <a:pt x="508490" y="179506"/>
                      <a:pt x="649700" y="127963"/>
                    </a:cubicBezTo>
                    <a:cubicBezTo>
                      <a:pt x="1114187" y="-39123"/>
                      <a:pt x="1589368" y="-15335"/>
                      <a:pt x="1898712" y="46591"/>
                    </a:cubicBezTo>
                    <a:cubicBezTo>
                      <a:pt x="2295478" y="107536"/>
                      <a:pt x="2711363" y="202365"/>
                      <a:pt x="2902537" y="189790"/>
                    </a:cubicBezTo>
                    <a:cubicBezTo>
                      <a:pt x="2748442" y="417660"/>
                      <a:pt x="2619950" y="823227"/>
                      <a:pt x="2692900" y="1296713"/>
                    </a:cubicBezTo>
                    <a:lnTo>
                      <a:pt x="1207358" y="1325626"/>
                    </a:lnTo>
                    <a:cubicBezTo>
                      <a:pt x="745845" y="1325626"/>
                      <a:pt x="278110" y="1189581"/>
                      <a:pt x="0" y="1203236"/>
                    </a:cubicBezTo>
                    <a:lnTo>
                      <a:pt x="285997" y="15396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4">
                <a:extLst>
                  <a:ext uri="{FF2B5EF4-FFF2-40B4-BE49-F238E27FC236}">
                    <a16:creationId xmlns:a16="http://schemas.microsoft.com/office/drawing/2014/main" id="{23190E38-663A-44EC-9D27-8929E4A9514E}"/>
                  </a:ext>
                </a:extLst>
              </p:cNvPr>
              <p:cNvSpPr/>
              <p:nvPr/>
            </p:nvSpPr>
            <p:spPr>
              <a:xfrm rot="18900000">
                <a:off x="4582443" y="3098091"/>
                <a:ext cx="1132195" cy="447099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49 w 1135048"/>
                  <a:gd name="connsiteY0" fmla="*/ 291879 h 447099"/>
                  <a:gd name="connsiteX1" fmla="*/ 541730 w 1135048"/>
                  <a:gd name="connsiteY1" fmla="*/ 487 h 447099"/>
                  <a:gd name="connsiteX2" fmla="*/ 1135048 w 1135048"/>
                  <a:gd name="connsiteY2" fmla="*/ 231261 h 447099"/>
                  <a:gd name="connsiteX3" fmla="*/ 570916 w 1135048"/>
                  <a:gd name="connsiteY3" fmla="*/ 446321 h 447099"/>
                  <a:gd name="connsiteX4" fmla="*/ 49 w 1135048"/>
                  <a:gd name="connsiteY4" fmla="*/ 291879 h 44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5048" h="447099">
                    <a:moveTo>
                      <a:pt x="49" y="291879"/>
                    </a:moveTo>
                    <a:cubicBezTo>
                      <a:pt x="-4815" y="217573"/>
                      <a:pt x="352564" y="10590"/>
                      <a:pt x="541730" y="487"/>
                    </a:cubicBezTo>
                    <a:cubicBezTo>
                      <a:pt x="730896" y="-9616"/>
                      <a:pt x="1135048" y="139765"/>
                      <a:pt x="1135048" y="231261"/>
                    </a:cubicBezTo>
                    <a:cubicBezTo>
                      <a:pt x="1135048" y="322757"/>
                      <a:pt x="760082" y="436218"/>
                      <a:pt x="570916" y="446321"/>
                    </a:cubicBezTo>
                    <a:cubicBezTo>
                      <a:pt x="381750" y="456424"/>
                      <a:pt x="4913" y="366185"/>
                      <a:pt x="49" y="2918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45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4">
                <a:extLst>
                  <a:ext uri="{FF2B5EF4-FFF2-40B4-BE49-F238E27FC236}">
                    <a16:creationId xmlns:a16="http://schemas.microsoft.com/office/drawing/2014/main" id="{91110786-C598-45A9-81C0-A2E162C6250A}"/>
                  </a:ext>
                </a:extLst>
              </p:cNvPr>
              <p:cNvSpPr/>
              <p:nvPr/>
            </p:nvSpPr>
            <p:spPr>
              <a:xfrm rot="18900000">
                <a:off x="4754061" y="3258736"/>
                <a:ext cx="877257" cy="231742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32 w 1128296"/>
                  <a:gd name="connsiteY0" fmla="*/ 280496 h 522047"/>
                  <a:gd name="connsiteX1" fmla="*/ 534978 w 1128296"/>
                  <a:gd name="connsiteY1" fmla="*/ 330 h 522047"/>
                  <a:gd name="connsiteX2" fmla="*/ 1128296 w 1128296"/>
                  <a:gd name="connsiteY2" fmla="*/ 231104 h 522047"/>
                  <a:gd name="connsiteX3" fmla="*/ 558551 w 1128296"/>
                  <a:gd name="connsiteY3" fmla="*/ 521746 h 522047"/>
                  <a:gd name="connsiteX4" fmla="*/ 32 w 1128296"/>
                  <a:gd name="connsiteY4" fmla="*/ 280496 h 522047"/>
                  <a:gd name="connsiteX0" fmla="*/ 40 w 1128304"/>
                  <a:gd name="connsiteY0" fmla="*/ 399125 h 640714"/>
                  <a:gd name="connsiteX1" fmla="*/ 585507 w 1128304"/>
                  <a:gd name="connsiteY1" fmla="*/ 186 h 640714"/>
                  <a:gd name="connsiteX2" fmla="*/ 1128304 w 1128304"/>
                  <a:gd name="connsiteY2" fmla="*/ 349733 h 640714"/>
                  <a:gd name="connsiteX3" fmla="*/ 558559 w 1128304"/>
                  <a:gd name="connsiteY3" fmla="*/ 640375 h 640714"/>
                  <a:gd name="connsiteX4" fmla="*/ 40 w 1128304"/>
                  <a:gd name="connsiteY4" fmla="*/ 399125 h 640714"/>
                  <a:gd name="connsiteX0" fmla="*/ 40 w 1128304"/>
                  <a:gd name="connsiteY0" fmla="*/ 398957 h 640546"/>
                  <a:gd name="connsiteX1" fmla="*/ 585507 w 1128304"/>
                  <a:gd name="connsiteY1" fmla="*/ 18 h 640546"/>
                  <a:gd name="connsiteX2" fmla="*/ 1128304 w 1128304"/>
                  <a:gd name="connsiteY2" fmla="*/ 349565 h 640546"/>
                  <a:gd name="connsiteX3" fmla="*/ 558559 w 1128304"/>
                  <a:gd name="connsiteY3" fmla="*/ 640207 h 640546"/>
                  <a:gd name="connsiteX4" fmla="*/ 40 w 1128304"/>
                  <a:gd name="connsiteY4" fmla="*/ 398957 h 640546"/>
                  <a:gd name="connsiteX0" fmla="*/ 26 w 1128290"/>
                  <a:gd name="connsiteY0" fmla="*/ 355769 h 597343"/>
                  <a:gd name="connsiteX1" fmla="*/ 579878 w 1128290"/>
                  <a:gd name="connsiteY1" fmla="*/ 20 h 597343"/>
                  <a:gd name="connsiteX2" fmla="*/ 1128290 w 1128290"/>
                  <a:gd name="connsiteY2" fmla="*/ 306377 h 597343"/>
                  <a:gd name="connsiteX3" fmla="*/ 558545 w 1128290"/>
                  <a:gd name="connsiteY3" fmla="*/ 597019 h 597343"/>
                  <a:gd name="connsiteX4" fmla="*/ 26 w 1128290"/>
                  <a:gd name="connsiteY4" fmla="*/ 355769 h 597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290" h="597343">
                    <a:moveTo>
                      <a:pt x="26" y="355769"/>
                    </a:moveTo>
                    <a:cubicBezTo>
                      <a:pt x="3581" y="256269"/>
                      <a:pt x="262724" y="-2546"/>
                      <a:pt x="579878" y="20"/>
                    </a:cubicBezTo>
                    <a:cubicBezTo>
                      <a:pt x="897032" y="2586"/>
                      <a:pt x="1128290" y="214881"/>
                      <a:pt x="1128290" y="306377"/>
                    </a:cubicBezTo>
                    <a:cubicBezTo>
                      <a:pt x="1128290" y="397873"/>
                      <a:pt x="746589" y="588787"/>
                      <a:pt x="558545" y="597019"/>
                    </a:cubicBezTo>
                    <a:cubicBezTo>
                      <a:pt x="370501" y="605251"/>
                      <a:pt x="-3529" y="455269"/>
                      <a:pt x="26" y="355769"/>
                    </a:cubicBezTo>
                    <a:close/>
                  </a:path>
                </a:pathLst>
              </a:custGeom>
              <a:gradFill flip="none" rotWithShape="1">
                <a:gsLst>
                  <a:gs pos="89000">
                    <a:schemeClr val="accent2">
                      <a:lumMod val="75000"/>
                    </a:schemeClr>
                  </a:gs>
                  <a:gs pos="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EF93AD4E-07B2-4E40-A4D9-6CFD2104C700}"/>
                  </a:ext>
                </a:extLst>
              </p:cNvPr>
              <p:cNvSpPr/>
              <p:nvPr/>
            </p:nvSpPr>
            <p:spPr>
              <a:xfrm rot="1800000">
                <a:off x="2675729" y="1753286"/>
                <a:ext cx="2150097" cy="1345393"/>
              </a:xfrm>
              <a:custGeom>
                <a:avLst/>
                <a:gdLst>
                  <a:gd name="connsiteX0" fmla="*/ 969151 w 2150097"/>
                  <a:gd name="connsiteY0" fmla="*/ 35851 h 1325626"/>
                  <a:gd name="connsiteX1" fmla="*/ 1137845 w 2150097"/>
                  <a:gd name="connsiteY1" fmla="*/ 12462 h 1325626"/>
                  <a:gd name="connsiteX2" fmla="*/ 1745674 w 2150097"/>
                  <a:gd name="connsiteY2" fmla="*/ 25455 h 1325626"/>
                  <a:gd name="connsiteX3" fmla="*/ 1860120 w 2150097"/>
                  <a:gd name="connsiteY3" fmla="*/ 45052 h 1325626"/>
                  <a:gd name="connsiteX4" fmla="*/ 1863182 w 2150097"/>
                  <a:gd name="connsiteY4" fmla="*/ 54974 h 1325626"/>
                  <a:gd name="connsiteX5" fmla="*/ 2137635 w 2150097"/>
                  <a:gd name="connsiteY5" fmla="*/ 1280968 h 1325626"/>
                  <a:gd name="connsiteX6" fmla="*/ 2150097 w 2150097"/>
                  <a:gd name="connsiteY6" fmla="*/ 1306701 h 1325626"/>
                  <a:gd name="connsiteX7" fmla="*/ 1177753 w 2150097"/>
                  <a:gd name="connsiteY7" fmla="*/ 1325626 h 1325626"/>
                  <a:gd name="connsiteX8" fmla="*/ 83193 w 2150097"/>
                  <a:gd name="connsiteY8" fmla="*/ 1204574 h 1325626"/>
                  <a:gd name="connsiteX9" fmla="*/ 0 w 2150097"/>
                  <a:gd name="connsiteY9" fmla="*/ 1203587 h 1325626"/>
                  <a:gd name="connsiteX10" fmla="*/ 144214 w 2150097"/>
                  <a:gd name="connsiteY10" fmla="*/ 1010757 h 1325626"/>
                  <a:gd name="connsiteX11" fmla="*/ 872757 w 2150097"/>
                  <a:gd name="connsiteY11" fmla="*/ 117166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0097" h="1325626">
                    <a:moveTo>
                      <a:pt x="969151" y="35851"/>
                    </a:moveTo>
                    <a:lnTo>
                      <a:pt x="1137845" y="12462"/>
                    </a:lnTo>
                    <a:cubicBezTo>
                      <a:pt x="1361687" y="-10243"/>
                      <a:pt x="1571652" y="452"/>
                      <a:pt x="1745674" y="25455"/>
                    </a:cubicBezTo>
                    <a:lnTo>
                      <a:pt x="1860120" y="45052"/>
                    </a:lnTo>
                    <a:lnTo>
                      <a:pt x="1863182" y="54974"/>
                    </a:lnTo>
                    <a:cubicBezTo>
                      <a:pt x="1978767" y="473117"/>
                      <a:pt x="1937698" y="829649"/>
                      <a:pt x="2137635" y="1280968"/>
                    </a:cubicBezTo>
                    <a:lnTo>
                      <a:pt x="2150097" y="1306701"/>
                    </a:lnTo>
                    <a:lnTo>
                      <a:pt x="1177753" y="1325626"/>
                    </a:lnTo>
                    <a:cubicBezTo>
                      <a:pt x="773930" y="1325626"/>
                      <a:pt x="365342" y="1221467"/>
                      <a:pt x="83193" y="1204574"/>
                    </a:cubicBezTo>
                    <a:lnTo>
                      <a:pt x="0" y="1203587"/>
                    </a:lnTo>
                    <a:lnTo>
                      <a:pt x="144214" y="1010757"/>
                    </a:lnTo>
                    <a:cubicBezTo>
                      <a:pt x="369403" y="699888"/>
                      <a:pt x="580466" y="378616"/>
                      <a:pt x="872757" y="117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62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7A8EB56C-C8BB-4B0A-BF1B-00E526BE7500}"/>
                </a:ext>
              </a:extLst>
            </p:cNvPr>
            <p:cNvGrpSpPr/>
            <p:nvPr/>
          </p:nvGrpSpPr>
          <p:grpSpPr>
            <a:xfrm>
              <a:off x="7046071" y="1407690"/>
              <a:ext cx="992258" cy="568498"/>
              <a:chOff x="2587047" y="1753286"/>
              <a:chExt cx="3127591" cy="1791904"/>
            </a:xfrm>
          </p:grpSpPr>
          <p:sp>
            <p:nvSpPr>
              <p:cNvPr id="257" name="正方形/長方形 3">
                <a:extLst>
                  <a:ext uri="{FF2B5EF4-FFF2-40B4-BE49-F238E27FC236}">
                    <a16:creationId xmlns:a16="http://schemas.microsoft.com/office/drawing/2014/main" id="{E20F90FE-5B6C-49CB-8AAB-251FB8185DBD}"/>
                  </a:ext>
                </a:extLst>
              </p:cNvPr>
              <p:cNvSpPr/>
              <p:nvPr/>
            </p:nvSpPr>
            <p:spPr>
              <a:xfrm rot="1800000">
                <a:off x="2587047" y="1933131"/>
                <a:ext cx="2902537" cy="1325626"/>
              </a:xfrm>
              <a:custGeom>
                <a:avLst/>
                <a:gdLst>
                  <a:gd name="connsiteX0" fmla="*/ 0 w 2769080"/>
                  <a:gd name="connsiteY0" fmla="*/ 0 h 914400"/>
                  <a:gd name="connsiteX1" fmla="*/ 2769080 w 2769080"/>
                  <a:gd name="connsiteY1" fmla="*/ 0 h 914400"/>
                  <a:gd name="connsiteX2" fmla="*/ 2769080 w 2769080"/>
                  <a:gd name="connsiteY2" fmla="*/ 914400 h 914400"/>
                  <a:gd name="connsiteX3" fmla="*/ 0 w 2769080"/>
                  <a:gd name="connsiteY3" fmla="*/ 914400 h 914400"/>
                  <a:gd name="connsiteX4" fmla="*/ 0 w 2769080"/>
                  <a:gd name="connsiteY4" fmla="*/ 0 h 914400"/>
                  <a:gd name="connsiteX0" fmla="*/ 250999 w 2769080"/>
                  <a:gd name="connsiteY0" fmla="*/ 0 h 927333"/>
                  <a:gd name="connsiteX1" fmla="*/ 2769080 w 2769080"/>
                  <a:gd name="connsiteY1" fmla="*/ 12933 h 927333"/>
                  <a:gd name="connsiteX2" fmla="*/ 2769080 w 2769080"/>
                  <a:gd name="connsiteY2" fmla="*/ 927333 h 927333"/>
                  <a:gd name="connsiteX3" fmla="*/ 0 w 2769080"/>
                  <a:gd name="connsiteY3" fmla="*/ 927333 h 927333"/>
                  <a:gd name="connsiteX4" fmla="*/ 250999 w 2769080"/>
                  <a:gd name="connsiteY4" fmla="*/ 0 h 927333"/>
                  <a:gd name="connsiteX0" fmla="*/ 250999 w 2769080"/>
                  <a:gd name="connsiteY0" fmla="*/ 55528 h 982861"/>
                  <a:gd name="connsiteX1" fmla="*/ 2769080 w 2769080"/>
                  <a:gd name="connsiteY1" fmla="*/ 68461 h 982861"/>
                  <a:gd name="connsiteX2" fmla="*/ 2769080 w 2769080"/>
                  <a:gd name="connsiteY2" fmla="*/ 982861 h 982861"/>
                  <a:gd name="connsiteX3" fmla="*/ 0 w 2769080"/>
                  <a:gd name="connsiteY3" fmla="*/ 982861 h 982861"/>
                  <a:gd name="connsiteX4" fmla="*/ 250999 w 2769080"/>
                  <a:gd name="connsiteY4" fmla="*/ 55528 h 982861"/>
                  <a:gd name="connsiteX0" fmla="*/ 250999 w 2769080"/>
                  <a:gd name="connsiteY0" fmla="*/ 55528 h 1081280"/>
                  <a:gd name="connsiteX1" fmla="*/ 2769080 w 2769080"/>
                  <a:gd name="connsiteY1" fmla="*/ 68461 h 1081280"/>
                  <a:gd name="connsiteX2" fmla="*/ 2769080 w 2769080"/>
                  <a:gd name="connsiteY2" fmla="*/ 982861 h 1081280"/>
                  <a:gd name="connsiteX3" fmla="*/ 0 w 2769080"/>
                  <a:gd name="connsiteY3" fmla="*/ 982861 h 1081280"/>
                  <a:gd name="connsiteX4" fmla="*/ 250999 w 2769080"/>
                  <a:gd name="connsiteY4" fmla="*/ 55528 h 1081280"/>
                  <a:gd name="connsiteX0" fmla="*/ 250999 w 2769080"/>
                  <a:gd name="connsiteY0" fmla="*/ 55528 h 1107099"/>
                  <a:gd name="connsiteX1" fmla="*/ 2769080 w 2769080"/>
                  <a:gd name="connsiteY1" fmla="*/ 68461 h 1107099"/>
                  <a:gd name="connsiteX2" fmla="*/ 2769080 w 2769080"/>
                  <a:gd name="connsiteY2" fmla="*/ 982861 h 1107099"/>
                  <a:gd name="connsiteX3" fmla="*/ 0 w 2769080"/>
                  <a:gd name="connsiteY3" fmla="*/ 982861 h 1107099"/>
                  <a:gd name="connsiteX4" fmla="*/ 250999 w 2769080"/>
                  <a:gd name="connsiteY4" fmla="*/ 55528 h 1107099"/>
                  <a:gd name="connsiteX0" fmla="*/ 250999 w 2769080"/>
                  <a:gd name="connsiteY0" fmla="*/ 86661 h 1138232"/>
                  <a:gd name="connsiteX1" fmla="*/ 598961 w 2769080"/>
                  <a:gd name="connsiteY1" fmla="*/ 41337 h 1138232"/>
                  <a:gd name="connsiteX2" fmla="*/ 2769080 w 2769080"/>
                  <a:gd name="connsiteY2" fmla="*/ 99594 h 1138232"/>
                  <a:gd name="connsiteX3" fmla="*/ 2769080 w 2769080"/>
                  <a:gd name="connsiteY3" fmla="*/ 1013994 h 1138232"/>
                  <a:gd name="connsiteX4" fmla="*/ 0 w 2769080"/>
                  <a:gd name="connsiteY4" fmla="*/ 1013994 h 1138232"/>
                  <a:gd name="connsiteX5" fmla="*/ 250999 w 2769080"/>
                  <a:gd name="connsiteY5" fmla="*/ 86661 h 1138232"/>
                  <a:gd name="connsiteX0" fmla="*/ 250999 w 2769080"/>
                  <a:gd name="connsiteY0" fmla="*/ 93322 h 1144893"/>
                  <a:gd name="connsiteX1" fmla="*/ 598961 w 2769080"/>
                  <a:gd name="connsiteY1" fmla="*/ 47998 h 1144893"/>
                  <a:gd name="connsiteX2" fmla="*/ 2184299 w 2769080"/>
                  <a:gd name="connsiteY2" fmla="*/ 12584 h 1144893"/>
                  <a:gd name="connsiteX3" fmla="*/ 2769080 w 2769080"/>
                  <a:gd name="connsiteY3" fmla="*/ 106255 h 1144893"/>
                  <a:gd name="connsiteX4" fmla="*/ 2769080 w 2769080"/>
                  <a:gd name="connsiteY4" fmla="*/ 1020655 h 1144893"/>
                  <a:gd name="connsiteX5" fmla="*/ 0 w 2769080"/>
                  <a:gd name="connsiteY5" fmla="*/ 1020655 h 1144893"/>
                  <a:gd name="connsiteX6" fmla="*/ 250999 w 2769080"/>
                  <a:gd name="connsiteY6" fmla="*/ 93322 h 114489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153114 h 1204685"/>
                  <a:gd name="connsiteX1" fmla="*/ 598961 w 2769080"/>
                  <a:gd name="connsiteY1" fmla="*/ 107790 h 1204685"/>
                  <a:gd name="connsiteX2" fmla="*/ 2241869 w 2769080"/>
                  <a:gd name="connsiteY2" fmla="*/ 642 h 1204685"/>
                  <a:gd name="connsiteX3" fmla="*/ 2769080 w 2769080"/>
                  <a:gd name="connsiteY3" fmla="*/ 166047 h 1204685"/>
                  <a:gd name="connsiteX4" fmla="*/ 2769080 w 2769080"/>
                  <a:gd name="connsiteY4" fmla="*/ 1080447 h 1204685"/>
                  <a:gd name="connsiteX5" fmla="*/ 0 w 2769080"/>
                  <a:gd name="connsiteY5" fmla="*/ 1080447 h 1204685"/>
                  <a:gd name="connsiteX6" fmla="*/ 250999 w 2769080"/>
                  <a:gd name="connsiteY6" fmla="*/ 153114 h 1204685"/>
                  <a:gd name="connsiteX0" fmla="*/ 250999 w 2769080"/>
                  <a:gd name="connsiteY0" fmla="*/ 167079 h 1218650"/>
                  <a:gd name="connsiteX1" fmla="*/ 598961 w 2769080"/>
                  <a:gd name="connsiteY1" fmla="*/ 121755 h 1218650"/>
                  <a:gd name="connsiteX2" fmla="*/ 2241869 w 2769080"/>
                  <a:gd name="connsiteY2" fmla="*/ 14607 h 1218650"/>
                  <a:gd name="connsiteX3" fmla="*/ 2769080 w 2769080"/>
                  <a:gd name="connsiteY3" fmla="*/ 180012 h 1218650"/>
                  <a:gd name="connsiteX4" fmla="*/ 2769080 w 2769080"/>
                  <a:gd name="connsiteY4" fmla="*/ 1094412 h 1218650"/>
                  <a:gd name="connsiteX5" fmla="*/ 0 w 2769080"/>
                  <a:gd name="connsiteY5" fmla="*/ 1094412 h 1218650"/>
                  <a:gd name="connsiteX6" fmla="*/ 250999 w 2769080"/>
                  <a:gd name="connsiteY6" fmla="*/ 167079 h 1218650"/>
                  <a:gd name="connsiteX0" fmla="*/ 250999 w 2769080"/>
                  <a:gd name="connsiteY0" fmla="*/ 157049 h 1208620"/>
                  <a:gd name="connsiteX1" fmla="*/ 598961 w 2769080"/>
                  <a:gd name="connsiteY1" fmla="*/ 111725 h 1208620"/>
                  <a:gd name="connsiteX2" fmla="*/ 2031648 w 2769080"/>
                  <a:gd name="connsiteY2" fmla="*/ 21463 h 1208620"/>
                  <a:gd name="connsiteX3" fmla="*/ 2769080 w 2769080"/>
                  <a:gd name="connsiteY3" fmla="*/ 169982 h 1208620"/>
                  <a:gd name="connsiteX4" fmla="*/ 2769080 w 2769080"/>
                  <a:gd name="connsiteY4" fmla="*/ 1084382 h 1208620"/>
                  <a:gd name="connsiteX5" fmla="*/ 0 w 2769080"/>
                  <a:gd name="connsiteY5" fmla="*/ 1084382 h 1208620"/>
                  <a:gd name="connsiteX6" fmla="*/ 250999 w 2769080"/>
                  <a:gd name="connsiteY6" fmla="*/ 157049 h 1208620"/>
                  <a:gd name="connsiteX0" fmla="*/ 250999 w 2769080"/>
                  <a:gd name="connsiteY0" fmla="*/ 157049 h 1171953"/>
                  <a:gd name="connsiteX1" fmla="*/ 598961 w 2769080"/>
                  <a:gd name="connsiteY1" fmla="*/ 111725 h 1171953"/>
                  <a:gd name="connsiteX2" fmla="*/ 2031648 w 2769080"/>
                  <a:gd name="connsiteY2" fmla="*/ 21463 h 1171953"/>
                  <a:gd name="connsiteX3" fmla="*/ 2769080 w 2769080"/>
                  <a:gd name="connsiteY3" fmla="*/ 169982 h 1171953"/>
                  <a:gd name="connsiteX4" fmla="*/ 2769080 w 2769080"/>
                  <a:gd name="connsiteY4" fmla="*/ 1084382 h 1171953"/>
                  <a:gd name="connsiteX5" fmla="*/ 0 w 2769080"/>
                  <a:gd name="connsiteY5" fmla="*/ 1084382 h 1171953"/>
                  <a:gd name="connsiteX6" fmla="*/ 250999 w 2769080"/>
                  <a:gd name="connsiteY6" fmla="*/ 157049 h 1171953"/>
                  <a:gd name="connsiteX0" fmla="*/ 250999 w 2769080"/>
                  <a:gd name="connsiteY0" fmla="*/ 157049 h 1204769"/>
                  <a:gd name="connsiteX1" fmla="*/ 598961 w 2769080"/>
                  <a:gd name="connsiteY1" fmla="*/ 111725 h 1204769"/>
                  <a:gd name="connsiteX2" fmla="*/ 2031648 w 2769080"/>
                  <a:gd name="connsiteY2" fmla="*/ 21463 h 1204769"/>
                  <a:gd name="connsiteX3" fmla="*/ 2769080 w 2769080"/>
                  <a:gd name="connsiteY3" fmla="*/ 169982 h 1204769"/>
                  <a:gd name="connsiteX4" fmla="*/ 2769080 w 2769080"/>
                  <a:gd name="connsiteY4" fmla="*/ 1084382 h 1204769"/>
                  <a:gd name="connsiteX5" fmla="*/ 1225230 w 2769080"/>
                  <a:gd name="connsiteY5" fmla="*/ 1196453 h 1204769"/>
                  <a:gd name="connsiteX6" fmla="*/ 0 w 2769080"/>
                  <a:gd name="connsiteY6" fmla="*/ 1084382 h 1204769"/>
                  <a:gd name="connsiteX7" fmla="*/ 250999 w 2769080"/>
                  <a:gd name="connsiteY7" fmla="*/ 157049 h 1204769"/>
                  <a:gd name="connsiteX0" fmla="*/ 250999 w 2769080"/>
                  <a:gd name="connsiteY0" fmla="*/ 157049 h 1204169"/>
                  <a:gd name="connsiteX1" fmla="*/ 598961 w 2769080"/>
                  <a:gd name="connsiteY1" fmla="*/ 111725 h 1204169"/>
                  <a:gd name="connsiteX2" fmla="*/ 2031648 w 2769080"/>
                  <a:gd name="connsiteY2" fmla="*/ 21463 h 1204169"/>
                  <a:gd name="connsiteX3" fmla="*/ 2769080 w 2769080"/>
                  <a:gd name="connsiteY3" fmla="*/ 169982 h 1204169"/>
                  <a:gd name="connsiteX4" fmla="*/ 2769080 w 2769080"/>
                  <a:gd name="connsiteY4" fmla="*/ 1084382 h 1204169"/>
                  <a:gd name="connsiteX5" fmla="*/ 1225230 w 2769080"/>
                  <a:gd name="connsiteY5" fmla="*/ 1196453 h 1204169"/>
                  <a:gd name="connsiteX6" fmla="*/ 0 w 2769080"/>
                  <a:gd name="connsiteY6" fmla="*/ 1084382 h 1204169"/>
                  <a:gd name="connsiteX7" fmla="*/ 250999 w 2769080"/>
                  <a:gd name="connsiteY7" fmla="*/ 157049 h 1204169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78740 h 1286858"/>
                  <a:gd name="connsiteX1" fmla="*/ 598961 w 2769080"/>
                  <a:gd name="connsiteY1" fmla="*/ 133416 h 1286858"/>
                  <a:gd name="connsiteX2" fmla="*/ 2031648 w 2769080"/>
                  <a:gd name="connsiteY2" fmla="*/ 43154 h 1286858"/>
                  <a:gd name="connsiteX3" fmla="*/ 2769080 w 2769080"/>
                  <a:gd name="connsiteY3" fmla="*/ 191673 h 1286858"/>
                  <a:gd name="connsiteX4" fmla="*/ 2769080 w 2769080"/>
                  <a:gd name="connsiteY4" fmla="*/ 1106073 h 1286858"/>
                  <a:gd name="connsiteX5" fmla="*/ 1182414 w 2769080"/>
                  <a:gd name="connsiteY5" fmla="*/ 1286858 h 1286858"/>
                  <a:gd name="connsiteX6" fmla="*/ 0 w 2769080"/>
                  <a:gd name="connsiteY6" fmla="*/ 1106073 h 1286858"/>
                  <a:gd name="connsiteX7" fmla="*/ 250999 w 2769080"/>
                  <a:gd name="connsiteY7" fmla="*/ 178740 h 1286858"/>
                  <a:gd name="connsiteX0" fmla="*/ 250999 w 2769080"/>
                  <a:gd name="connsiteY0" fmla="*/ 203008 h 1311126"/>
                  <a:gd name="connsiteX1" fmla="*/ 598961 w 2769080"/>
                  <a:gd name="connsiteY1" fmla="*/ 157684 h 1311126"/>
                  <a:gd name="connsiteX2" fmla="*/ 1873768 w 2769080"/>
                  <a:gd name="connsiteY2" fmla="*/ 32091 h 1311126"/>
                  <a:gd name="connsiteX3" fmla="*/ 2769080 w 2769080"/>
                  <a:gd name="connsiteY3" fmla="*/ 215941 h 1311126"/>
                  <a:gd name="connsiteX4" fmla="*/ 2769080 w 2769080"/>
                  <a:gd name="connsiteY4" fmla="*/ 1130341 h 1311126"/>
                  <a:gd name="connsiteX5" fmla="*/ 1182414 w 2769080"/>
                  <a:gd name="connsiteY5" fmla="*/ 1311126 h 1311126"/>
                  <a:gd name="connsiteX6" fmla="*/ 0 w 2769080"/>
                  <a:gd name="connsiteY6" fmla="*/ 1130341 h 1311126"/>
                  <a:gd name="connsiteX7" fmla="*/ 250999 w 2769080"/>
                  <a:gd name="connsiteY7" fmla="*/ 203008 h 1311126"/>
                  <a:gd name="connsiteX0" fmla="*/ 250999 w 2799695"/>
                  <a:gd name="connsiteY0" fmla="*/ 203008 h 1311126"/>
                  <a:gd name="connsiteX1" fmla="*/ 598961 w 2799695"/>
                  <a:gd name="connsiteY1" fmla="*/ 157684 h 1311126"/>
                  <a:gd name="connsiteX2" fmla="*/ 1873768 w 2799695"/>
                  <a:gd name="connsiteY2" fmla="*/ 32091 h 1311126"/>
                  <a:gd name="connsiteX3" fmla="*/ 2799695 w 2799695"/>
                  <a:gd name="connsiteY3" fmla="*/ 192767 h 1311126"/>
                  <a:gd name="connsiteX4" fmla="*/ 2769080 w 2799695"/>
                  <a:gd name="connsiteY4" fmla="*/ 1130341 h 1311126"/>
                  <a:gd name="connsiteX5" fmla="*/ 1182414 w 2799695"/>
                  <a:gd name="connsiteY5" fmla="*/ 1311126 h 1311126"/>
                  <a:gd name="connsiteX6" fmla="*/ 0 w 2799695"/>
                  <a:gd name="connsiteY6" fmla="*/ 1130341 h 1311126"/>
                  <a:gd name="connsiteX7" fmla="*/ 250999 w 2799695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769080 w 2877593"/>
                  <a:gd name="connsiteY4" fmla="*/ 1130341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53961 h 1325626"/>
                  <a:gd name="connsiteX1" fmla="*/ 624756 w 2877593"/>
                  <a:gd name="connsiteY1" fmla="*/ 127963 h 1325626"/>
                  <a:gd name="connsiteX2" fmla="*/ 1873768 w 2877593"/>
                  <a:gd name="connsiteY2" fmla="*/ 46591 h 1325626"/>
                  <a:gd name="connsiteX3" fmla="*/ 2877593 w 2877593"/>
                  <a:gd name="connsiteY3" fmla="*/ 189790 h 1325626"/>
                  <a:gd name="connsiteX4" fmla="*/ 2677876 w 2877593"/>
                  <a:gd name="connsiteY4" fmla="*/ 1224995 h 1325626"/>
                  <a:gd name="connsiteX5" fmla="*/ 1182414 w 2877593"/>
                  <a:gd name="connsiteY5" fmla="*/ 1325626 h 1325626"/>
                  <a:gd name="connsiteX6" fmla="*/ 0 w 2877593"/>
                  <a:gd name="connsiteY6" fmla="*/ 1144841 h 1325626"/>
                  <a:gd name="connsiteX7" fmla="*/ 261053 w 2877593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702820 w 2902537"/>
                  <a:gd name="connsiteY4" fmla="*/ 1224995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2537" h="1325626">
                    <a:moveTo>
                      <a:pt x="285997" y="153961"/>
                    </a:moveTo>
                    <a:cubicBezTo>
                      <a:pt x="379067" y="199224"/>
                      <a:pt x="508490" y="179506"/>
                      <a:pt x="649700" y="127963"/>
                    </a:cubicBezTo>
                    <a:cubicBezTo>
                      <a:pt x="1114187" y="-39123"/>
                      <a:pt x="1589368" y="-15335"/>
                      <a:pt x="1898712" y="46591"/>
                    </a:cubicBezTo>
                    <a:cubicBezTo>
                      <a:pt x="2295478" y="107536"/>
                      <a:pt x="2711363" y="202365"/>
                      <a:pt x="2902537" y="189790"/>
                    </a:cubicBezTo>
                    <a:cubicBezTo>
                      <a:pt x="2748442" y="417660"/>
                      <a:pt x="2619950" y="823227"/>
                      <a:pt x="2692900" y="1296713"/>
                    </a:cubicBezTo>
                    <a:lnTo>
                      <a:pt x="1207358" y="1325626"/>
                    </a:lnTo>
                    <a:cubicBezTo>
                      <a:pt x="745845" y="1325626"/>
                      <a:pt x="278110" y="1189581"/>
                      <a:pt x="0" y="1203236"/>
                    </a:cubicBezTo>
                    <a:lnTo>
                      <a:pt x="285997" y="15396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4">
                <a:extLst>
                  <a:ext uri="{FF2B5EF4-FFF2-40B4-BE49-F238E27FC236}">
                    <a16:creationId xmlns:a16="http://schemas.microsoft.com/office/drawing/2014/main" id="{E2AD9AB2-9E34-4E29-9147-DCC265AE5887}"/>
                  </a:ext>
                </a:extLst>
              </p:cNvPr>
              <p:cNvSpPr/>
              <p:nvPr/>
            </p:nvSpPr>
            <p:spPr>
              <a:xfrm rot="18900000">
                <a:off x="4582443" y="3098091"/>
                <a:ext cx="1132195" cy="447099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49 w 1135048"/>
                  <a:gd name="connsiteY0" fmla="*/ 291879 h 447099"/>
                  <a:gd name="connsiteX1" fmla="*/ 541730 w 1135048"/>
                  <a:gd name="connsiteY1" fmla="*/ 487 h 447099"/>
                  <a:gd name="connsiteX2" fmla="*/ 1135048 w 1135048"/>
                  <a:gd name="connsiteY2" fmla="*/ 231261 h 447099"/>
                  <a:gd name="connsiteX3" fmla="*/ 570916 w 1135048"/>
                  <a:gd name="connsiteY3" fmla="*/ 446321 h 447099"/>
                  <a:gd name="connsiteX4" fmla="*/ 49 w 1135048"/>
                  <a:gd name="connsiteY4" fmla="*/ 291879 h 44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5048" h="447099">
                    <a:moveTo>
                      <a:pt x="49" y="291879"/>
                    </a:moveTo>
                    <a:cubicBezTo>
                      <a:pt x="-4815" y="217573"/>
                      <a:pt x="352564" y="10590"/>
                      <a:pt x="541730" y="487"/>
                    </a:cubicBezTo>
                    <a:cubicBezTo>
                      <a:pt x="730896" y="-9616"/>
                      <a:pt x="1135048" y="139765"/>
                      <a:pt x="1135048" y="231261"/>
                    </a:cubicBezTo>
                    <a:cubicBezTo>
                      <a:pt x="1135048" y="322757"/>
                      <a:pt x="760082" y="436218"/>
                      <a:pt x="570916" y="446321"/>
                    </a:cubicBezTo>
                    <a:cubicBezTo>
                      <a:pt x="381750" y="456424"/>
                      <a:pt x="4913" y="366185"/>
                      <a:pt x="49" y="2918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45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4">
                <a:extLst>
                  <a:ext uri="{FF2B5EF4-FFF2-40B4-BE49-F238E27FC236}">
                    <a16:creationId xmlns:a16="http://schemas.microsoft.com/office/drawing/2014/main" id="{4E94B84D-3833-4EF8-ACDD-BE357EAC1FDA}"/>
                  </a:ext>
                </a:extLst>
              </p:cNvPr>
              <p:cNvSpPr/>
              <p:nvPr/>
            </p:nvSpPr>
            <p:spPr>
              <a:xfrm rot="18900000">
                <a:off x="4754061" y="3258736"/>
                <a:ext cx="877257" cy="231742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32 w 1128296"/>
                  <a:gd name="connsiteY0" fmla="*/ 280496 h 522047"/>
                  <a:gd name="connsiteX1" fmla="*/ 534978 w 1128296"/>
                  <a:gd name="connsiteY1" fmla="*/ 330 h 522047"/>
                  <a:gd name="connsiteX2" fmla="*/ 1128296 w 1128296"/>
                  <a:gd name="connsiteY2" fmla="*/ 231104 h 522047"/>
                  <a:gd name="connsiteX3" fmla="*/ 558551 w 1128296"/>
                  <a:gd name="connsiteY3" fmla="*/ 521746 h 522047"/>
                  <a:gd name="connsiteX4" fmla="*/ 32 w 1128296"/>
                  <a:gd name="connsiteY4" fmla="*/ 280496 h 522047"/>
                  <a:gd name="connsiteX0" fmla="*/ 40 w 1128304"/>
                  <a:gd name="connsiteY0" fmla="*/ 399125 h 640714"/>
                  <a:gd name="connsiteX1" fmla="*/ 585507 w 1128304"/>
                  <a:gd name="connsiteY1" fmla="*/ 186 h 640714"/>
                  <a:gd name="connsiteX2" fmla="*/ 1128304 w 1128304"/>
                  <a:gd name="connsiteY2" fmla="*/ 349733 h 640714"/>
                  <a:gd name="connsiteX3" fmla="*/ 558559 w 1128304"/>
                  <a:gd name="connsiteY3" fmla="*/ 640375 h 640714"/>
                  <a:gd name="connsiteX4" fmla="*/ 40 w 1128304"/>
                  <a:gd name="connsiteY4" fmla="*/ 399125 h 640714"/>
                  <a:gd name="connsiteX0" fmla="*/ 40 w 1128304"/>
                  <a:gd name="connsiteY0" fmla="*/ 398957 h 640546"/>
                  <a:gd name="connsiteX1" fmla="*/ 585507 w 1128304"/>
                  <a:gd name="connsiteY1" fmla="*/ 18 h 640546"/>
                  <a:gd name="connsiteX2" fmla="*/ 1128304 w 1128304"/>
                  <a:gd name="connsiteY2" fmla="*/ 349565 h 640546"/>
                  <a:gd name="connsiteX3" fmla="*/ 558559 w 1128304"/>
                  <a:gd name="connsiteY3" fmla="*/ 640207 h 640546"/>
                  <a:gd name="connsiteX4" fmla="*/ 40 w 1128304"/>
                  <a:gd name="connsiteY4" fmla="*/ 398957 h 640546"/>
                  <a:gd name="connsiteX0" fmla="*/ 26 w 1128290"/>
                  <a:gd name="connsiteY0" fmla="*/ 355769 h 597343"/>
                  <a:gd name="connsiteX1" fmla="*/ 579878 w 1128290"/>
                  <a:gd name="connsiteY1" fmla="*/ 20 h 597343"/>
                  <a:gd name="connsiteX2" fmla="*/ 1128290 w 1128290"/>
                  <a:gd name="connsiteY2" fmla="*/ 306377 h 597343"/>
                  <a:gd name="connsiteX3" fmla="*/ 558545 w 1128290"/>
                  <a:gd name="connsiteY3" fmla="*/ 597019 h 597343"/>
                  <a:gd name="connsiteX4" fmla="*/ 26 w 1128290"/>
                  <a:gd name="connsiteY4" fmla="*/ 355769 h 597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290" h="597343">
                    <a:moveTo>
                      <a:pt x="26" y="355769"/>
                    </a:moveTo>
                    <a:cubicBezTo>
                      <a:pt x="3581" y="256269"/>
                      <a:pt x="262724" y="-2546"/>
                      <a:pt x="579878" y="20"/>
                    </a:cubicBezTo>
                    <a:cubicBezTo>
                      <a:pt x="897032" y="2586"/>
                      <a:pt x="1128290" y="214881"/>
                      <a:pt x="1128290" y="306377"/>
                    </a:cubicBezTo>
                    <a:cubicBezTo>
                      <a:pt x="1128290" y="397873"/>
                      <a:pt x="746589" y="588787"/>
                      <a:pt x="558545" y="597019"/>
                    </a:cubicBezTo>
                    <a:cubicBezTo>
                      <a:pt x="370501" y="605251"/>
                      <a:pt x="-3529" y="455269"/>
                      <a:pt x="26" y="355769"/>
                    </a:cubicBezTo>
                    <a:close/>
                  </a:path>
                </a:pathLst>
              </a:custGeom>
              <a:gradFill flip="none" rotWithShape="1">
                <a:gsLst>
                  <a:gs pos="89000">
                    <a:schemeClr val="accent2">
                      <a:lumMod val="75000"/>
                    </a:schemeClr>
                  </a:gs>
                  <a:gs pos="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AF8AF3C8-F8BA-45B4-81B6-129F4457FF81}"/>
                  </a:ext>
                </a:extLst>
              </p:cNvPr>
              <p:cNvSpPr/>
              <p:nvPr/>
            </p:nvSpPr>
            <p:spPr>
              <a:xfrm rot="1800000">
                <a:off x="2675729" y="1753286"/>
                <a:ext cx="2150097" cy="1345393"/>
              </a:xfrm>
              <a:custGeom>
                <a:avLst/>
                <a:gdLst>
                  <a:gd name="connsiteX0" fmla="*/ 969151 w 2150097"/>
                  <a:gd name="connsiteY0" fmla="*/ 35851 h 1325626"/>
                  <a:gd name="connsiteX1" fmla="*/ 1137845 w 2150097"/>
                  <a:gd name="connsiteY1" fmla="*/ 12462 h 1325626"/>
                  <a:gd name="connsiteX2" fmla="*/ 1745674 w 2150097"/>
                  <a:gd name="connsiteY2" fmla="*/ 25455 h 1325626"/>
                  <a:gd name="connsiteX3" fmla="*/ 1860120 w 2150097"/>
                  <a:gd name="connsiteY3" fmla="*/ 45052 h 1325626"/>
                  <a:gd name="connsiteX4" fmla="*/ 1863182 w 2150097"/>
                  <a:gd name="connsiteY4" fmla="*/ 54974 h 1325626"/>
                  <a:gd name="connsiteX5" fmla="*/ 2137635 w 2150097"/>
                  <a:gd name="connsiteY5" fmla="*/ 1280968 h 1325626"/>
                  <a:gd name="connsiteX6" fmla="*/ 2150097 w 2150097"/>
                  <a:gd name="connsiteY6" fmla="*/ 1306701 h 1325626"/>
                  <a:gd name="connsiteX7" fmla="*/ 1177753 w 2150097"/>
                  <a:gd name="connsiteY7" fmla="*/ 1325626 h 1325626"/>
                  <a:gd name="connsiteX8" fmla="*/ 83193 w 2150097"/>
                  <a:gd name="connsiteY8" fmla="*/ 1204574 h 1325626"/>
                  <a:gd name="connsiteX9" fmla="*/ 0 w 2150097"/>
                  <a:gd name="connsiteY9" fmla="*/ 1203587 h 1325626"/>
                  <a:gd name="connsiteX10" fmla="*/ 144214 w 2150097"/>
                  <a:gd name="connsiteY10" fmla="*/ 1010757 h 1325626"/>
                  <a:gd name="connsiteX11" fmla="*/ 872757 w 2150097"/>
                  <a:gd name="connsiteY11" fmla="*/ 117166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0097" h="1325626">
                    <a:moveTo>
                      <a:pt x="969151" y="35851"/>
                    </a:moveTo>
                    <a:lnTo>
                      <a:pt x="1137845" y="12462"/>
                    </a:lnTo>
                    <a:cubicBezTo>
                      <a:pt x="1361687" y="-10243"/>
                      <a:pt x="1571652" y="452"/>
                      <a:pt x="1745674" y="25455"/>
                    </a:cubicBezTo>
                    <a:lnTo>
                      <a:pt x="1860120" y="45052"/>
                    </a:lnTo>
                    <a:lnTo>
                      <a:pt x="1863182" y="54974"/>
                    </a:lnTo>
                    <a:cubicBezTo>
                      <a:pt x="1978767" y="473117"/>
                      <a:pt x="1937698" y="829649"/>
                      <a:pt x="2137635" y="1280968"/>
                    </a:cubicBezTo>
                    <a:lnTo>
                      <a:pt x="2150097" y="1306701"/>
                    </a:lnTo>
                    <a:lnTo>
                      <a:pt x="1177753" y="1325626"/>
                    </a:lnTo>
                    <a:cubicBezTo>
                      <a:pt x="773930" y="1325626"/>
                      <a:pt x="365342" y="1221467"/>
                      <a:pt x="83193" y="1204574"/>
                    </a:cubicBezTo>
                    <a:lnTo>
                      <a:pt x="0" y="1203587"/>
                    </a:lnTo>
                    <a:lnTo>
                      <a:pt x="144214" y="1010757"/>
                    </a:lnTo>
                    <a:cubicBezTo>
                      <a:pt x="369403" y="699888"/>
                      <a:pt x="580466" y="378616"/>
                      <a:pt x="872757" y="117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62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495D5462-3066-4DAB-AAFF-4E660F27C63F}"/>
                </a:ext>
              </a:extLst>
            </p:cNvPr>
            <p:cNvGrpSpPr/>
            <p:nvPr/>
          </p:nvGrpSpPr>
          <p:grpSpPr>
            <a:xfrm>
              <a:off x="6762417" y="1620146"/>
              <a:ext cx="992258" cy="568498"/>
              <a:chOff x="2587047" y="1753286"/>
              <a:chExt cx="3127591" cy="1791904"/>
            </a:xfrm>
          </p:grpSpPr>
          <p:sp>
            <p:nvSpPr>
              <p:cNvPr id="253" name="正方形/長方形 3">
                <a:extLst>
                  <a:ext uri="{FF2B5EF4-FFF2-40B4-BE49-F238E27FC236}">
                    <a16:creationId xmlns:a16="http://schemas.microsoft.com/office/drawing/2014/main" id="{EF6E721B-C8EE-4255-99D1-A8322DD01F8A}"/>
                  </a:ext>
                </a:extLst>
              </p:cNvPr>
              <p:cNvSpPr/>
              <p:nvPr/>
            </p:nvSpPr>
            <p:spPr>
              <a:xfrm rot="1800000">
                <a:off x="2587047" y="1933131"/>
                <a:ext cx="2902537" cy="1325626"/>
              </a:xfrm>
              <a:custGeom>
                <a:avLst/>
                <a:gdLst>
                  <a:gd name="connsiteX0" fmla="*/ 0 w 2769080"/>
                  <a:gd name="connsiteY0" fmla="*/ 0 h 914400"/>
                  <a:gd name="connsiteX1" fmla="*/ 2769080 w 2769080"/>
                  <a:gd name="connsiteY1" fmla="*/ 0 h 914400"/>
                  <a:gd name="connsiteX2" fmla="*/ 2769080 w 2769080"/>
                  <a:gd name="connsiteY2" fmla="*/ 914400 h 914400"/>
                  <a:gd name="connsiteX3" fmla="*/ 0 w 2769080"/>
                  <a:gd name="connsiteY3" fmla="*/ 914400 h 914400"/>
                  <a:gd name="connsiteX4" fmla="*/ 0 w 2769080"/>
                  <a:gd name="connsiteY4" fmla="*/ 0 h 914400"/>
                  <a:gd name="connsiteX0" fmla="*/ 250999 w 2769080"/>
                  <a:gd name="connsiteY0" fmla="*/ 0 h 927333"/>
                  <a:gd name="connsiteX1" fmla="*/ 2769080 w 2769080"/>
                  <a:gd name="connsiteY1" fmla="*/ 12933 h 927333"/>
                  <a:gd name="connsiteX2" fmla="*/ 2769080 w 2769080"/>
                  <a:gd name="connsiteY2" fmla="*/ 927333 h 927333"/>
                  <a:gd name="connsiteX3" fmla="*/ 0 w 2769080"/>
                  <a:gd name="connsiteY3" fmla="*/ 927333 h 927333"/>
                  <a:gd name="connsiteX4" fmla="*/ 250999 w 2769080"/>
                  <a:gd name="connsiteY4" fmla="*/ 0 h 927333"/>
                  <a:gd name="connsiteX0" fmla="*/ 250999 w 2769080"/>
                  <a:gd name="connsiteY0" fmla="*/ 55528 h 982861"/>
                  <a:gd name="connsiteX1" fmla="*/ 2769080 w 2769080"/>
                  <a:gd name="connsiteY1" fmla="*/ 68461 h 982861"/>
                  <a:gd name="connsiteX2" fmla="*/ 2769080 w 2769080"/>
                  <a:gd name="connsiteY2" fmla="*/ 982861 h 982861"/>
                  <a:gd name="connsiteX3" fmla="*/ 0 w 2769080"/>
                  <a:gd name="connsiteY3" fmla="*/ 982861 h 982861"/>
                  <a:gd name="connsiteX4" fmla="*/ 250999 w 2769080"/>
                  <a:gd name="connsiteY4" fmla="*/ 55528 h 982861"/>
                  <a:gd name="connsiteX0" fmla="*/ 250999 w 2769080"/>
                  <a:gd name="connsiteY0" fmla="*/ 55528 h 1081280"/>
                  <a:gd name="connsiteX1" fmla="*/ 2769080 w 2769080"/>
                  <a:gd name="connsiteY1" fmla="*/ 68461 h 1081280"/>
                  <a:gd name="connsiteX2" fmla="*/ 2769080 w 2769080"/>
                  <a:gd name="connsiteY2" fmla="*/ 982861 h 1081280"/>
                  <a:gd name="connsiteX3" fmla="*/ 0 w 2769080"/>
                  <a:gd name="connsiteY3" fmla="*/ 982861 h 1081280"/>
                  <a:gd name="connsiteX4" fmla="*/ 250999 w 2769080"/>
                  <a:gd name="connsiteY4" fmla="*/ 55528 h 1081280"/>
                  <a:gd name="connsiteX0" fmla="*/ 250999 w 2769080"/>
                  <a:gd name="connsiteY0" fmla="*/ 55528 h 1107099"/>
                  <a:gd name="connsiteX1" fmla="*/ 2769080 w 2769080"/>
                  <a:gd name="connsiteY1" fmla="*/ 68461 h 1107099"/>
                  <a:gd name="connsiteX2" fmla="*/ 2769080 w 2769080"/>
                  <a:gd name="connsiteY2" fmla="*/ 982861 h 1107099"/>
                  <a:gd name="connsiteX3" fmla="*/ 0 w 2769080"/>
                  <a:gd name="connsiteY3" fmla="*/ 982861 h 1107099"/>
                  <a:gd name="connsiteX4" fmla="*/ 250999 w 2769080"/>
                  <a:gd name="connsiteY4" fmla="*/ 55528 h 1107099"/>
                  <a:gd name="connsiteX0" fmla="*/ 250999 w 2769080"/>
                  <a:gd name="connsiteY0" fmla="*/ 86661 h 1138232"/>
                  <a:gd name="connsiteX1" fmla="*/ 598961 w 2769080"/>
                  <a:gd name="connsiteY1" fmla="*/ 41337 h 1138232"/>
                  <a:gd name="connsiteX2" fmla="*/ 2769080 w 2769080"/>
                  <a:gd name="connsiteY2" fmla="*/ 99594 h 1138232"/>
                  <a:gd name="connsiteX3" fmla="*/ 2769080 w 2769080"/>
                  <a:gd name="connsiteY3" fmla="*/ 1013994 h 1138232"/>
                  <a:gd name="connsiteX4" fmla="*/ 0 w 2769080"/>
                  <a:gd name="connsiteY4" fmla="*/ 1013994 h 1138232"/>
                  <a:gd name="connsiteX5" fmla="*/ 250999 w 2769080"/>
                  <a:gd name="connsiteY5" fmla="*/ 86661 h 1138232"/>
                  <a:gd name="connsiteX0" fmla="*/ 250999 w 2769080"/>
                  <a:gd name="connsiteY0" fmla="*/ 93322 h 1144893"/>
                  <a:gd name="connsiteX1" fmla="*/ 598961 w 2769080"/>
                  <a:gd name="connsiteY1" fmla="*/ 47998 h 1144893"/>
                  <a:gd name="connsiteX2" fmla="*/ 2184299 w 2769080"/>
                  <a:gd name="connsiteY2" fmla="*/ 12584 h 1144893"/>
                  <a:gd name="connsiteX3" fmla="*/ 2769080 w 2769080"/>
                  <a:gd name="connsiteY3" fmla="*/ 106255 h 1144893"/>
                  <a:gd name="connsiteX4" fmla="*/ 2769080 w 2769080"/>
                  <a:gd name="connsiteY4" fmla="*/ 1020655 h 1144893"/>
                  <a:gd name="connsiteX5" fmla="*/ 0 w 2769080"/>
                  <a:gd name="connsiteY5" fmla="*/ 1020655 h 1144893"/>
                  <a:gd name="connsiteX6" fmla="*/ 250999 w 2769080"/>
                  <a:gd name="connsiteY6" fmla="*/ 93322 h 114489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153114 h 1204685"/>
                  <a:gd name="connsiteX1" fmla="*/ 598961 w 2769080"/>
                  <a:gd name="connsiteY1" fmla="*/ 107790 h 1204685"/>
                  <a:gd name="connsiteX2" fmla="*/ 2241869 w 2769080"/>
                  <a:gd name="connsiteY2" fmla="*/ 642 h 1204685"/>
                  <a:gd name="connsiteX3" fmla="*/ 2769080 w 2769080"/>
                  <a:gd name="connsiteY3" fmla="*/ 166047 h 1204685"/>
                  <a:gd name="connsiteX4" fmla="*/ 2769080 w 2769080"/>
                  <a:gd name="connsiteY4" fmla="*/ 1080447 h 1204685"/>
                  <a:gd name="connsiteX5" fmla="*/ 0 w 2769080"/>
                  <a:gd name="connsiteY5" fmla="*/ 1080447 h 1204685"/>
                  <a:gd name="connsiteX6" fmla="*/ 250999 w 2769080"/>
                  <a:gd name="connsiteY6" fmla="*/ 153114 h 1204685"/>
                  <a:gd name="connsiteX0" fmla="*/ 250999 w 2769080"/>
                  <a:gd name="connsiteY0" fmla="*/ 167079 h 1218650"/>
                  <a:gd name="connsiteX1" fmla="*/ 598961 w 2769080"/>
                  <a:gd name="connsiteY1" fmla="*/ 121755 h 1218650"/>
                  <a:gd name="connsiteX2" fmla="*/ 2241869 w 2769080"/>
                  <a:gd name="connsiteY2" fmla="*/ 14607 h 1218650"/>
                  <a:gd name="connsiteX3" fmla="*/ 2769080 w 2769080"/>
                  <a:gd name="connsiteY3" fmla="*/ 180012 h 1218650"/>
                  <a:gd name="connsiteX4" fmla="*/ 2769080 w 2769080"/>
                  <a:gd name="connsiteY4" fmla="*/ 1094412 h 1218650"/>
                  <a:gd name="connsiteX5" fmla="*/ 0 w 2769080"/>
                  <a:gd name="connsiteY5" fmla="*/ 1094412 h 1218650"/>
                  <a:gd name="connsiteX6" fmla="*/ 250999 w 2769080"/>
                  <a:gd name="connsiteY6" fmla="*/ 167079 h 1218650"/>
                  <a:gd name="connsiteX0" fmla="*/ 250999 w 2769080"/>
                  <a:gd name="connsiteY0" fmla="*/ 157049 h 1208620"/>
                  <a:gd name="connsiteX1" fmla="*/ 598961 w 2769080"/>
                  <a:gd name="connsiteY1" fmla="*/ 111725 h 1208620"/>
                  <a:gd name="connsiteX2" fmla="*/ 2031648 w 2769080"/>
                  <a:gd name="connsiteY2" fmla="*/ 21463 h 1208620"/>
                  <a:gd name="connsiteX3" fmla="*/ 2769080 w 2769080"/>
                  <a:gd name="connsiteY3" fmla="*/ 169982 h 1208620"/>
                  <a:gd name="connsiteX4" fmla="*/ 2769080 w 2769080"/>
                  <a:gd name="connsiteY4" fmla="*/ 1084382 h 1208620"/>
                  <a:gd name="connsiteX5" fmla="*/ 0 w 2769080"/>
                  <a:gd name="connsiteY5" fmla="*/ 1084382 h 1208620"/>
                  <a:gd name="connsiteX6" fmla="*/ 250999 w 2769080"/>
                  <a:gd name="connsiteY6" fmla="*/ 157049 h 1208620"/>
                  <a:gd name="connsiteX0" fmla="*/ 250999 w 2769080"/>
                  <a:gd name="connsiteY0" fmla="*/ 157049 h 1171953"/>
                  <a:gd name="connsiteX1" fmla="*/ 598961 w 2769080"/>
                  <a:gd name="connsiteY1" fmla="*/ 111725 h 1171953"/>
                  <a:gd name="connsiteX2" fmla="*/ 2031648 w 2769080"/>
                  <a:gd name="connsiteY2" fmla="*/ 21463 h 1171953"/>
                  <a:gd name="connsiteX3" fmla="*/ 2769080 w 2769080"/>
                  <a:gd name="connsiteY3" fmla="*/ 169982 h 1171953"/>
                  <a:gd name="connsiteX4" fmla="*/ 2769080 w 2769080"/>
                  <a:gd name="connsiteY4" fmla="*/ 1084382 h 1171953"/>
                  <a:gd name="connsiteX5" fmla="*/ 0 w 2769080"/>
                  <a:gd name="connsiteY5" fmla="*/ 1084382 h 1171953"/>
                  <a:gd name="connsiteX6" fmla="*/ 250999 w 2769080"/>
                  <a:gd name="connsiteY6" fmla="*/ 157049 h 1171953"/>
                  <a:gd name="connsiteX0" fmla="*/ 250999 w 2769080"/>
                  <a:gd name="connsiteY0" fmla="*/ 157049 h 1204769"/>
                  <a:gd name="connsiteX1" fmla="*/ 598961 w 2769080"/>
                  <a:gd name="connsiteY1" fmla="*/ 111725 h 1204769"/>
                  <a:gd name="connsiteX2" fmla="*/ 2031648 w 2769080"/>
                  <a:gd name="connsiteY2" fmla="*/ 21463 h 1204769"/>
                  <a:gd name="connsiteX3" fmla="*/ 2769080 w 2769080"/>
                  <a:gd name="connsiteY3" fmla="*/ 169982 h 1204769"/>
                  <a:gd name="connsiteX4" fmla="*/ 2769080 w 2769080"/>
                  <a:gd name="connsiteY4" fmla="*/ 1084382 h 1204769"/>
                  <a:gd name="connsiteX5" fmla="*/ 1225230 w 2769080"/>
                  <a:gd name="connsiteY5" fmla="*/ 1196453 h 1204769"/>
                  <a:gd name="connsiteX6" fmla="*/ 0 w 2769080"/>
                  <a:gd name="connsiteY6" fmla="*/ 1084382 h 1204769"/>
                  <a:gd name="connsiteX7" fmla="*/ 250999 w 2769080"/>
                  <a:gd name="connsiteY7" fmla="*/ 157049 h 1204769"/>
                  <a:gd name="connsiteX0" fmla="*/ 250999 w 2769080"/>
                  <a:gd name="connsiteY0" fmla="*/ 157049 h 1204169"/>
                  <a:gd name="connsiteX1" fmla="*/ 598961 w 2769080"/>
                  <a:gd name="connsiteY1" fmla="*/ 111725 h 1204169"/>
                  <a:gd name="connsiteX2" fmla="*/ 2031648 w 2769080"/>
                  <a:gd name="connsiteY2" fmla="*/ 21463 h 1204169"/>
                  <a:gd name="connsiteX3" fmla="*/ 2769080 w 2769080"/>
                  <a:gd name="connsiteY3" fmla="*/ 169982 h 1204169"/>
                  <a:gd name="connsiteX4" fmla="*/ 2769080 w 2769080"/>
                  <a:gd name="connsiteY4" fmla="*/ 1084382 h 1204169"/>
                  <a:gd name="connsiteX5" fmla="*/ 1225230 w 2769080"/>
                  <a:gd name="connsiteY5" fmla="*/ 1196453 h 1204169"/>
                  <a:gd name="connsiteX6" fmla="*/ 0 w 2769080"/>
                  <a:gd name="connsiteY6" fmla="*/ 1084382 h 1204169"/>
                  <a:gd name="connsiteX7" fmla="*/ 250999 w 2769080"/>
                  <a:gd name="connsiteY7" fmla="*/ 157049 h 1204169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78740 h 1286858"/>
                  <a:gd name="connsiteX1" fmla="*/ 598961 w 2769080"/>
                  <a:gd name="connsiteY1" fmla="*/ 133416 h 1286858"/>
                  <a:gd name="connsiteX2" fmla="*/ 2031648 w 2769080"/>
                  <a:gd name="connsiteY2" fmla="*/ 43154 h 1286858"/>
                  <a:gd name="connsiteX3" fmla="*/ 2769080 w 2769080"/>
                  <a:gd name="connsiteY3" fmla="*/ 191673 h 1286858"/>
                  <a:gd name="connsiteX4" fmla="*/ 2769080 w 2769080"/>
                  <a:gd name="connsiteY4" fmla="*/ 1106073 h 1286858"/>
                  <a:gd name="connsiteX5" fmla="*/ 1182414 w 2769080"/>
                  <a:gd name="connsiteY5" fmla="*/ 1286858 h 1286858"/>
                  <a:gd name="connsiteX6" fmla="*/ 0 w 2769080"/>
                  <a:gd name="connsiteY6" fmla="*/ 1106073 h 1286858"/>
                  <a:gd name="connsiteX7" fmla="*/ 250999 w 2769080"/>
                  <a:gd name="connsiteY7" fmla="*/ 178740 h 1286858"/>
                  <a:gd name="connsiteX0" fmla="*/ 250999 w 2769080"/>
                  <a:gd name="connsiteY0" fmla="*/ 203008 h 1311126"/>
                  <a:gd name="connsiteX1" fmla="*/ 598961 w 2769080"/>
                  <a:gd name="connsiteY1" fmla="*/ 157684 h 1311126"/>
                  <a:gd name="connsiteX2" fmla="*/ 1873768 w 2769080"/>
                  <a:gd name="connsiteY2" fmla="*/ 32091 h 1311126"/>
                  <a:gd name="connsiteX3" fmla="*/ 2769080 w 2769080"/>
                  <a:gd name="connsiteY3" fmla="*/ 215941 h 1311126"/>
                  <a:gd name="connsiteX4" fmla="*/ 2769080 w 2769080"/>
                  <a:gd name="connsiteY4" fmla="*/ 1130341 h 1311126"/>
                  <a:gd name="connsiteX5" fmla="*/ 1182414 w 2769080"/>
                  <a:gd name="connsiteY5" fmla="*/ 1311126 h 1311126"/>
                  <a:gd name="connsiteX6" fmla="*/ 0 w 2769080"/>
                  <a:gd name="connsiteY6" fmla="*/ 1130341 h 1311126"/>
                  <a:gd name="connsiteX7" fmla="*/ 250999 w 2769080"/>
                  <a:gd name="connsiteY7" fmla="*/ 203008 h 1311126"/>
                  <a:gd name="connsiteX0" fmla="*/ 250999 w 2799695"/>
                  <a:gd name="connsiteY0" fmla="*/ 203008 h 1311126"/>
                  <a:gd name="connsiteX1" fmla="*/ 598961 w 2799695"/>
                  <a:gd name="connsiteY1" fmla="*/ 157684 h 1311126"/>
                  <a:gd name="connsiteX2" fmla="*/ 1873768 w 2799695"/>
                  <a:gd name="connsiteY2" fmla="*/ 32091 h 1311126"/>
                  <a:gd name="connsiteX3" fmla="*/ 2799695 w 2799695"/>
                  <a:gd name="connsiteY3" fmla="*/ 192767 h 1311126"/>
                  <a:gd name="connsiteX4" fmla="*/ 2769080 w 2799695"/>
                  <a:gd name="connsiteY4" fmla="*/ 1130341 h 1311126"/>
                  <a:gd name="connsiteX5" fmla="*/ 1182414 w 2799695"/>
                  <a:gd name="connsiteY5" fmla="*/ 1311126 h 1311126"/>
                  <a:gd name="connsiteX6" fmla="*/ 0 w 2799695"/>
                  <a:gd name="connsiteY6" fmla="*/ 1130341 h 1311126"/>
                  <a:gd name="connsiteX7" fmla="*/ 250999 w 2799695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769080 w 2877593"/>
                  <a:gd name="connsiteY4" fmla="*/ 1130341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53961 h 1325626"/>
                  <a:gd name="connsiteX1" fmla="*/ 624756 w 2877593"/>
                  <a:gd name="connsiteY1" fmla="*/ 127963 h 1325626"/>
                  <a:gd name="connsiteX2" fmla="*/ 1873768 w 2877593"/>
                  <a:gd name="connsiteY2" fmla="*/ 46591 h 1325626"/>
                  <a:gd name="connsiteX3" fmla="*/ 2877593 w 2877593"/>
                  <a:gd name="connsiteY3" fmla="*/ 189790 h 1325626"/>
                  <a:gd name="connsiteX4" fmla="*/ 2677876 w 2877593"/>
                  <a:gd name="connsiteY4" fmla="*/ 1224995 h 1325626"/>
                  <a:gd name="connsiteX5" fmla="*/ 1182414 w 2877593"/>
                  <a:gd name="connsiteY5" fmla="*/ 1325626 h 1325626"/>
                  <a:gd name="connsiteX6" fmla="*/ 0 w 2877593"/>
                  <a:gd name="connsiteY6" fmla="*/ 1144841 h 1325626"/>
                  <a:gd name="connsiteX7" fmla="*/ 261053 w 2877593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702820 w 2902537"/>
                  <a:gd name="connsiteY4" fmla="*/ 1224995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2537" h="1325626">
                    <a:moveTo>
                      <a:pt x="285997" y="153961"/>
                    </a:moveTo>
                    <a:cubicBezTo>
                      <a:pt x="379067" y="199224"/>
                      <a:pt x="508490" y="179506"/>
                      <a:pt x="649700" y="127963"/>
                    </a:cubicBezTo>
                    <a:cubicBezTo>
                      <a:pt x="1114187" y="-39123"/>
                      <a:pt x="1589368" y="-15335"/>
                      <a:pt x="1898712" y="46591"/>
                    </a:cubicBezTo>
                    <a:cubicBezTo>
                      <a:pt x="2295478" y="107536"/>
                      <a:pt x="2711363" y="202365"/>
                      <a:pt x="2902537" y="189790"/>
                    </a:cubicBezTo>
                    <a:cubicBezTo>
                      <a:pt x="2748442" y="417660"/>
                      <a:pt x="2619950" y="823227"/>
                      <a:pt x="2692900" y="1296713"/>
                    </a:cubicBezTo>
                    <a:lnTo>
                      <a:pt x="1207358" y="1325626"/>
                    </a:lnTo>
                    <a:cubicBezTo>
                      <a:pt x="745845" y="1325626"/>
                      <a:pt x="278110" y="1189581"/>
                      <a:pt x="0" y="1203236"/>
                    </a:cubicBezTo>
                    <a:lnTo>
                      <a:pt x="285997" y="15396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4">
                <a:extLst>
                  <a:ext uri="{FF2B5EF4-FFF2-40B4-BE49-F238E27FC236}">
                    <a16:creationId xmlns:a16="http://schemas.microsoft.com/office/drawing/2014/main" id="{CB57CE4C-1AA4-49C0-9E24-42A9414C1768}"/>
                  </a:ext>
                </a:extLst>
              </p:cNvPr>
              <p:cNvSpPr/>
              <p:nvPr/>
            </p:nvSpPr>
            <p:spPr>
              <a:xfrm rot="18900000">
                <a:off x="4582443" y="3098091"/>
                <a:ext cx="1132195" cy="447099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49 w 1135048"/>
                  <a:gd name="connsiteY0" fmla="*/ 291879 h 447099"/>
                  <a:gd name="connsiteX1" fmla="*/ 541730 w 1135048"/>
                  <a:gd name="connsiteY1" fmla="*/ 487 h 447099"/>
                  <a:gd name="connsiteX2" fmla="*/ 1135048 w 1135048"/>
                  <a:gd name="connsiteY2" fmla="*/ 231261 h 447099"/>
                  <a:gd name="connsiteX3" fmla="*/ 570916 w 1135048"/>
                  <a:gd name="connsiteY3" fmla="*/ 446321 h 447099"/>
                  <a:gd name="connsiteX4" fmla="*/ 49 w 1135048"/>
                  <a:gd name="connsiteY4" fmla="*/ 291879 h 44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5048" h="447099">
                    <a:moveTo>
                      <a:pt x="49" y="291879"/>
                    </a:moveTo>
                    <a:cubicBezTo>
                      <a:pt x="-4815" y="217573"/>
                      <a:pt x="352564" y="10590"/>
                      <a:pt x="541730" y="487"/>
                    </a:cubicBezTo>
                    <a:cubicBezTo>
                      <a:pt x="730896" y="-9616"/>
                      <a:pt x="1135048" y="139765"/>
                      <a:pt x="1135048" y="231261"/>
                    </a:cubicBezTo>
                    <a:cubicBezTo>
                      <a:pt x="1135048" y="322757"/>
                      <a:pt x="760082" y="436218"/>
                      <a:pt x="570916" y="446321"/>
                    </a:cubicBezTo>
                    <a:cubicBezTo>
                      <a:pt x="381750" y="456424"/>
                      <a:pt x="4913" y="366185"/>
                      <a:pt x="49" y="2918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45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4">
                <a:extLst>
                  <a:ext uri="{FF2B5EF4-FFF2-40B4-BE49-F238E27FC236}">
                    <a16:creationId xmlns:a16="http://schemas.microsoft.com/office/drawing/2014/main" id="{18E07D2B-95FA-45BF-9AA6-C871E446EE81}"/>
                  </a:ext>
                </a:extLst>
              </p:cNvPr>
              <p:cNvSpPr/>
              <p:nvPr/>
            </p:nvSpPr>
            <p:spPr>
              <a:xfrm rot="18900000">
                <a:off x="4754061" y="3258736"/>
                <a:ext cx="877257" cy="231742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32 w 1128296"/>
                  <a:gd name="connsiteY0" fmla="*/ 280496 h 522047"/>
                  <a:gd name="connsiteX1" fmla="*/ 534978 w 1128296"/>
                  <a:gd name="connsiteY1" fmla="*/ 330 h 522047"/>
                  <a:gd name="connsiteX2" fmla="*/ 1128296 w 1128296"/>
                  <a:gd name="connsiteY2" fmla="*/ 231104 h 522047"/>
                  <a:gd name="connsiteX3" fmla="*/ 558551 w 1128296"/>
                  <a:gd name="connsiteY3" fmla="*/ 521746 h 522047"/>
                  <a:gd name="connsiteX4" fmla="*/ 32 w 1128296"/>
                  <a:gd name="connsiteY4" fmla="*/ 280496 h 522047"/>
                  <a:gd name="connsiteX0" fmla="*/ 40 w 1128304"/>
                  <a:gd name="connsiteY0" fmla="*/ 399125 h 640714"/>
                  <a:gd name="connsiteX1" fmla="*/ 585507 w 1128304"/>
                  <a:gd name="connsiteY1" fmla="*/ 186 h 640714"/>
                  <a:gd name="connsiteX2" fmla="*/ 1128304 w 1128304"/>
                  <a:gd name="connsiteY2" fmla="*/ 349733 h 640714"/>
                  <a:gd name="connsiteX3" fmla="*/ 558559 w 1128304"/>
                  <a:gd name="connsiteY3" fmla="*/ 640375 h 640714"/>
                  <a:gd name="connsiteX4" fmla="*/ 40 w 1128304"/>
                  <a:gd name="connsiteY4" fmla="*/ 399125 h 640714"/>
                  <a:gd name="connsiteX0" fmla="*/ 40 w 1128304"/>
                  <a:gd name="connsiteY0" fmla="*/ 398957 h 640546"/>
                  <a:gd name="connsiteX1" fmla="*/ 585507 w 1128304"/>
                  <a:gd name="connsiteY1" fmla="*/ 18 h 640546"/>
                  <a:gd name="connsiteX2" fmla="*/ 1128304 w 1128304"/>
                  <a:gd name="connsiteY2" fmla="*/ 349565 h 640546"/>
                  <a:gd name="connsiteX3" fmla="*/ 558559 w 1128304"/>
                  <a:gd name="connsiteY3" fmla="*/ 640207 h 640546"/>
                  <a:gd name="connsiteX4" fmla="*/ 40 w 1128304"/>
                  <a:gd name="connsiteY4" fmla="*/ 398957 h 640546"/>
                  <a:gd name="connsiteX0" fmla="*/ 26 w 1128290"/>
                  <a:gd name="connsiteY0" fmla="*/ 355769 h 597343"/>
                  <a:gd name="connsiteX1" fmla="*/ 579878 w 1128290"/>
                  <a:gd name="connsiteY1" fmla="*/ 20 h 597343"/>
                  <a:gd name="connsiteX2" fmla="*/ 1128290 w 1128290"/>
                  <a:gd name="connsiteY2" fmla="*/ 306377 h 597343"/>
                  <a:gd name="connsiteX3" fmla="*/ 558545 w 1128290"/>
                  <a:gd name="connsiteY3" fmla="*/ 597019 h 597343"/>
                  <a:gd name="connsiteX4" fmla="*/ 26 w 1128290"/>
                  <a:gd name="connsiteY4" fmla="*/ 355769 h 597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290" h="597343">
                    <a:moveTo>
                      <a:pt x="26" y="355769"/>
                    </a:moveTo>
                    <a:cubicBezTo>
                      <a:pt x="3581" y="256269"/>
                      <a:pt x="262724" y="-2546"/>
                      <a:pt x="579878" y="20"/>
                    </a:cubicBezTo>
                    <a:cubicBezTo>
                      <a:pt x="897032" y="2586"/>
                      <a:pt x="1128290" y="214881"/>
                      <a:pt x="1128290" y="306377"/>
                    </a:cubicBezTo>
                    <a:cubicBezTo>
                      <a:pt x="1128290" y="397873"/>
                      <a:pt x="746589" y="588787"/>
                      <a:pt x="558545" y="597019"/>
                    </a:cubicBezTo>
                    <a:cubicBezTo>
                      <a:pt x="370501" y="605251"/>
                      <a:pt x="-3529" y="455269"/>
                      <a:pt x="26" y="355769"/>
                    </a:cubicBezTo>
                    <a:close/>
                  </a:path>
                </a:pathLst>
              </a:custGeom>
              <a:gradFill flip="none" rotWithShape="1">
                <a:gsLst>
                  <a:gs pos="89000">
                    <a:schemeClr val="accent2">
                      <a:lumMod val="75000"/>
                    </a:schemeClr>
                  </a:gs>
                  <a:gs pos="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66B1B99B-3400-4FD0-A9EA-BFAF2B041FE5}"/>
                  </a:ext>
                </a:extLst>
              </p:cNvPr>
              <p:cNvSpPr/>
              <p:nvPr/>
            </p:nvSpPr>
            <p:spPr>
              <a:xfrm rot="1800000">
                <a:off x="2675729" y="1753286"/>
                <a:ext cx="2150097" cy="1345393"/>
              </a:xfrm>
              <a:custGeom>
                <a:avLst/>
                <a:gdLst>
                  <a:gd name="connsiteX0" fmla="*/ 969151 w 2150097"/>
                  <a:gd name="connsiteY0" fmla="*/ 35851 h 1325626"/>
                  <a:gd name="connsiteX1" fmla="*/ 1137845 w 2150097"/>
                  <a:gd name="connsiteY1" fmla="*/ 12462 h 1325626"/>
                  <a:gd name="connsiteX2" fmla="*/ 1745674 w 2150097"/>
                  <a:gd name="connsiteY2" fmla="*/ 25455 h 1325626"/>
                  <a:gd name="connsiteX3" fmla="*/ 1860120 w 2150097"/>
                  <a:gd name="connsiteY3" fmla="*/ 45052 h 1325626"/>
                  <a:gd name="connsiteX4" fmla="*/ 1863182 w 2150097"/>
                  <a:gd name="connsiteY4" fmla="*/ 54974 h 1325626"/>
                  <a:gd name="connsiteX5" fmla="*/ 2137635 w 2150097"/>
                  <a:gd name="connsiteY5" fmla="*/ 1280968 h 1325626"/>
                  <a:gd name="connsiteX6" fmla="*/ 2150097 w 2150097"/>
                  <a:gd name="connsiteY6" fmla="*/ 1306701 h 1325626"/>
                  <a:gd name="connsiteX7" fmla="*/ 1177753 w 2150097"/>
                  <a:gd name="connsiteY7" fmla="*/ 1325626 h 1325626"/>
                  <a:gd name="connsiteX8" fmla="*/ 83193 w 2150097"/>
                  <a:gd name="connsiteY8" fmla="*/ 1204574 h 1325626"/>
                  <a:gd name="connsiteX9" fmla="*/ 0 w 2150097"/>
                  <a:gd name="connsiteY9" fmla="*/ 1203587 h 1325626"/>
                  <a:gd name="connsiteX10" fmla="*/ 144214 w 2150097"/>
                  <a:gd name="connsiteY10" fmla="*/ 1010757 h 1325626"/>
                  <a:gd name="connsiteX11" fmla="*/ 872757 w 2150097"/>
                  <a:gd name="connsiteY11" fmla="*/ 117166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0097" h="1325626">
                    <a:moveTo>
                      <a:pt x="969151" y="35851"/>
                    </a:moveTo>
                    <a:lnTo>
                      <a:pt x="1137845" y="12462"/>
                    </a:lnTo>
                    <a:cubicBezTo>
                      <a:pt x="1361687" y="-10243"/>
                      <a:pt x="1571652" y="452"/>
                      <a:pt x="1745674" y="25455"/>
                    </a:cubicBezTo>
                    <a:lnTo>
                      <a:pt x="1860120" y="45052"/>
                    </a:lnTo>
                    <a:lnTo>
                      <a:pt x="1863182" y="54974"/>
                    </a:lnTo>
                    <a:cubicBezTo>
                      <a:pt x="1978767" y="473117"/>
                      <a:pt x="1937698" y="829649"/>
                      <a:pt x="2137635" y="1280968"/>
                    </a:cubicBezTo>
                    <a:lnTo>
                      <a:pt x="2150097" y="1306701"/>
                    </a:lnTo>
                    <a:lnTo>
                      <a:pt x="1177753" y="1325626"/>
                    </a:lnTo>
                    <a:cubicBezTo>
                      <a:pt x="773930" y="1325626"/>
                      <a:pt x="365342" y="1221467"/>
                      <a:pt x="83193" y="1204574"/>
                    </a:cubicBezTo>
                    <a:lnTo>
                      <a:pt x="0" y="1203587"/>
                    </a:lnTo>
                    <a:lnTo>
                      <a:pt x="144214" y="1010757"/>
                    </a:lnTo>
                    <a:cubicBezTo>
                      <a:pt x="369403" y="699888"/>
                      <a:pt x="580466" y="378616"/>
                      <a:pt x="872757" y="117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62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72B066C8-39EF-4E6F-8B7A-7D04170CF4A4}"/>
                </a:ext>
              </a:extLst>
            </p:cNvPr>
            <p:cNvGrpSpPr/>
            <p:nvPr/>
          </p:nvGrpSpPr>
          <p:grpSpPr>
            <a:xfrm>
              <a:off x="6612831" y="1874298"/>
              <a:ext cx="592507" cy="598477"/>
              <a:chOff x="1718044" y="2927904"/>
              <a:chExt cx="1675876" cy="1692761"/>
            </a:xfrm>
          </p:grpSpPr>
          <p:sp>
            <p:nvSpPr>
              <p:cNvPr id="175" name="楕円 4">
                <a:extLst>
                  <a:ext uri="{FF2B5EF4-FFF2-40B4-BE49-F238E27FC236}">
                    <a16:creationId xmlns:a16="http://schemas.microsoft.com/office/drawing/2014/main" id="{87EB619E-7C41-4A6D-B06C-8178358D74DB}"/>
                  </a:ext>
                </a:extLst>
              </p:cNvPr>
              <p:cNvSpPr/>
              <p:nvPr/>
            </p:nvSpPr>
            <p:spPr>
              <a:xfrm rot="17493542">
                <a:off x="2490236" y="3748315"/>
                <a:ext cx="1309100" cy="426810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49 w 1135048"/>
                  <a:gd name="connsiteY0" fmla="*/ 291879 h 447099"/>
                  <a:gd name="connsiteX1" fmla="*/ 541730 w 1135048"/>
                  <a:gd name="connsiteY1" fmla="*/ 487 h 447099"/>
                  <a:gd name="connsiteX2" fmla="*/ 1135048 w 1135048"/>
                  <a:gd name="connsiteY2" fmla="*/ 231261 h 447099"/>
                  <a:gd name="connsiteX3" fmla="*/ 570916 w 1135048"/>
                  <a:gd name="connsiteY3" fmla="*/ 446321 h 447099"/>
                  <a:gd name="connsiteX4" fmla="*/ 49 w 1135048"/>
                  <a:gd name="connsiteY4" fmla="*/ 291879 h 447099"/>
                  <a:gd name="connsiteX0" fmla="*/ 49 w 1135923"/>
                  <a:gd name="connsiteY0" fmla="*/ 292698 h 448780"/>
                  <a:gd name="connsiteX1" fmla="*/ 541730 w 1135923"/>
                  <a:gd name="connsiteY1" fmla="*/ 1306 h 448780"/>
                  <a:gd name="connsiteX2" fmla="*/ 1135923 w 1135923"/>
                  <a:gd name="connsiteY2" fmla="*/ 200610 h 448780"/>
                  <a:gd name="connsiteX3" fmla="*/ 570916 w 1135923"/>
                  <a:gd name="connsiteY3" fmla="*/ 447140 h 448780"/>
                  <a:gd name="connsiteX4" fmla="*/ 49 w 1135923"/>
                  <a:gd name="connsiteY4" fmla="*/ 292698 h 448780"/>
                  <a:gd name="connsiteX0" fmla="*/ 86 w 1135960"/>
                  <a:gd name="connsiteY0" fmla="*/ 362383 h 518654"/>
                  <a:gd name="connsiteX1" fmla="*/ 532514 w 1135960"/>
                  <a:gd name="connsiteY1" fmla="*/ 862 h 518654"/>
                  <a:gd name="connsiteX2" fmla="*/ 1135960 w 1135960"/>
                  <a:gd name="connsiteY2" fmla="*/ 270295 h 518654"/>
                  <a:gd name="connsiteX3" fmla="*/ 570953 w 1135960"/>
                  <a:gd name="connsiteY3" fmla="*/ 516825 h 518654"/>
                  <a:gd name="connsiteX4" fmla="*/ 86 w 1135960"/>
                  <a:gd name="connsiteY4" fmla="*/ 362383 h 518654"/>
                  <a:gd name="connsiteX0" fmla="*/ 86 w 1135960"/>
                  <a:gd name="connsiteY0" fmla="*/ 365219 h 521490"/>
                  <a:gd name="connsiteX1" fmla="*/ 532514 w 1135960"/>
                  <a:gd name="connsiteY1" fmla="*/ 3698 h 521490"/>
                  <a:gd name="connsiteX2" fmla="*/ 1135960 w 1135960"/>
                  <a:gd name="connsiteY2" fmla="*/ 273131 h 521490"/>
                  <a:gd name="connsiteX3" fmla="*/ 570953 w 1135960"/>
                  <a:gd name="connsiteY3" fmla="*/ 519661 h 521490"/>
                  <a:gd name="connsiteX4" fmla="*/ 86 w 1135960"/>
                  <a:gd name="connsiteY4" fmla="*/ 365219 h 521490"/>
                  <a:gd name="connsiteX0" fmla="*/ 111 w 1135985"/>
                  <a:gd name="connsiteY0" fmla="*/ 365219 h 521490"/>
                  <a:gd name="connsiteX1" fmla="*/ 532539 w 1135985"/>
                  <a:gd name="connsiteY1" fmla="*/ 3698 h 521490"/>
                  <a:gd name="connsiteX2" fmla="*/ 1135985 w 1135985"/>
                  <a:gd name="connsiteY2" fmla="*/ 273131 h 521490"/>
                  <a:gd name="connsiteX3" fmla="*/ 570978 w 1135985"/>
                  <a:gd name="connsiteY3" fmla="*/ 519661 h 521490"/>
                  <a:gd name="connsiteX4" fmla="*/ 111 w 1135985"/>
                  <a:gd name="connsiteY4" fmla="*/ 365219 h 521490"/>
                  <a:gd name="connsiteX0" fmla="*/ 0 w 1135874"/>
                  <a:gd name="connsiteY0" fmla="*/ 365219 h 521490"/>
                  <a:gd name="connsiteX1" fmla="*/ 532428 w 1135874"/>
                  <a:gd name="connsiteY1" fmla="*/ 3698 h 521490"/>
                  <a:gd name="connsiteX2" fmla="*/ 1135874 w 1135874"/>
                  <a:gd name="connsiteY2" fmla="*/ 273131 h 521490"/>
                  <a:gd name="connsiteX3" fmla="*/ 570867 w 1135874"/>
                  <a:gd name="connsiteY3" fmla="*/ 519661 h 521490"/>
                  <a:gd name="connsiteX4" fmla="*/ 0 w 1135874"/>
                  <a:gd name="connsiteY4" fmla="*/ 365219 h 521490"/>
                  <a:gd name="connsiteX0" fmla="*/ 0 w 1135874"/>
                  <a:gd name="connsiteY0" fmla="*/ 365219 h 549572"/>
                  <a:gd name="connsiteX1" fmla="*/ 532428 w 1135874"/>
                  <a:gd name="connsiteY1" fmla="*/ 3698 h 549572"/>
                  <a:gd name="connsiteX2" fmla="*/ 1135874 w 1135874"/>
                  <a:gd name="connsiteY2" fmla="*/ 273131 h 549572"/>
                  <a:gd name="connsiteX3" fmla="*/ 569212 w 1135874"/>
                  <a:gd name="connsiteY3" fmla="*/ 548153 h 549572"/>
                  <a:gd name="connsiteX4" fmla="*/ 0 w 1135874"/>
                  <a:gd name="connsiteY4" fmla="*/ 365219 h 549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5874" h="549572">
                    <a:moveTo>
                      <a:pt x="0" y="365219"/>
                    </a:moveTo>
                    <a:cubicBezTo>
                      <a:pt x="81403" y="275035"/>
                      <a:pt x="263731" y="107610"/>
                      <a:pt x="532428" y="3698"/>
                    </a:cubicBezTo>
                    <a:cubicBezTo>
                      <a:pt x="741872" y="-30524"/>
                      <a:pt x="1135874" y="181635"/>
                      <a:pt x="1135874" y="273131"/>
                    </a:cubicBezTo>
                    <a:cubicBezTo>
                      <a:pt x="1135874" y="364627"/>
                      <a:pt x="758524" y="532805"/>
                      <a:pt x="569212" y="548153"/>
                    </a:cubicBezTo>
                    <a:cubicBezTo>
                      <a:pt x="379900" y="563501"/>
                      <a:pt x="6407" y="451213"/>
                      <a:pt x="0" y="36521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2">
                    <a:lumMod val="40000"/>
                    <a:lumOff val="6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500E3D37-7522-4225-8091-B9BC732675F7}"/>
                  </a:ext>
                </a:extLst>
              </p:cNvPr>
              <p:cNvSpPr/>
              <p:nvPr/>
            </p:nvSpPr>
            <p:spPr>
              <a:xfrm rot="1800000">
                <a:off x="1718044" y="2942316"/>
                <a:ext cx="1651427" cy="1324380"/>
              </a:xfrm>
              <a:custGeom>
                <a:avLst/>
                <a:gdLst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99327 w 1651427"/>
                  <a:gd name="connsiteY4" fmla="*/ 68019 h 1324380"/>
                  <a:gd name="connsiteX5" fmla="*/ 1460494 w 1651427"/>
                  <a:gd name="connsiteY5" fmla="*/ 789757 h 1324380"/>
                  <a:gd name="connsiteX6" fmla="*/ 1644354 w 1651427"/>
                  <a:gd name="connsiteY6" fmla="*/ 1303206 h 1324380"/>
                  <a:gd name="connsiteX7" fmla="*/ 1651427 w 1651427"/>
                  <a:gd name="connsiteY7" fmla="*/ 1315737 h 1324380"/>
                  <a:gd name="connsiteX8" fmla="*/ 1207358 w 1651427"/>
                  <a:gd name="connsiteY8" fmla="*/ 1324380 h 1324380"/>
                  <a:gd name="connsiteX9" fmla="*/ 0 w 1651427"/>
                  <a:gd name="connsiteY9" fmla="*/ 1201990 h 1324380"/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99327 w 1651427"/>
                  <a:gd name="connsiteY4" fmla="*/ 68019 h 1324380"/>
                  <a:gd name="connsiteX5" fmla="*/ 1374262 w 1651427"/>
                  <a:gd name="connsiteY5" fmla="*/ 792799 h 1324380"/>
                  <a:gd name="connsiteX6" fmla="*/ 1644354 w 1651427"/>
                  <a:gd name="connsiteY6" fmla="*/ 1303206 h 1324380"/>
                  <a:gd name="connsiteX7" fmla="*/ 1651427 w 1651427"/>
                  <a:gd name="connsiteY7" fmla="*/ 1315737 h 1324380"/>
                  <a:gd name="connsiteX8" fmla="*/ 1207358 w 1651427"/>
                  <a:gd name="connsiteY8" fmla="*/ 1324380 h 1324380"/>
                  <a:gd name="connsiteX9" fmla="*/ 0 w 1651427"/>
                  <a:gd name="connsiteY9" fmla="*/ 1201990 h 1324380"/>
                  <a:gd name="connsiteX10" fmla="*/ 285997 w 1651427"/>
                  <a:gd name="connsiteY10" fmla="*/ 152715 h 1324380"/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99327 w 1651427"/>
                  <a:gd name="connsiteY4" fmla="*/ 68019 h 1324380"/>
                  <a:gd name="connsiteX5" fmla="*/ 1374262 w 1651427"/>
                  <a:gd name="connsiteY5" fmla="*/ 792799 h 1324380"/>
                  <a:gd name="connsiteX6" fmla="*/ 1644354 w 1651427"/>
                  <a:gd name="connsiteY6" fmla="*/ 1303206 h 1324380"/>
                  <a:gd name="connsiteX7" fmla="*/ 1651427 w 1651427"/>
                  <a:gd name="connsiteY7" fmla="*/ 1315737 h 1324380"/>
                  <a:gd name="connsiteX8" fmla="*/ 1207358 w 1651427"/>
                  <a:gd name="connsiteY8" fmla="*/ 1324380 h 1324380"/>
                  <a:gd name="connsiteX9" fmla="*/ 0 w 1651427"/>
                  <a:gd name="connsiteY9" fmla="*/ 1201990 h 1324380"/>
                  <a:gd name="connsiteX10" fmla="*/ 285997 w 1651427"/>
                  <a:gd name="connsiteY10" fmla="*/ 152715 h 1324380"/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74262 w 1651427"/>
                  <a:gd name="connsiteY4" fmla="*/ 792799 h 1324380"/>
                  <a:gd name="connsiteX5" fmla="*/ 1644354 w 1651427"/>
                  <a:gd name="connsiteY5" fmla="*/ 1303206 h 1324380"/>
                  <a:gd name="connsiteX6" fmla="*/ 1651427 w 1651427"/>
                  <a:gd name="connsiteY6" fmla="*/ 1315737 h 1324380"/>
                  <a:gd name="connsiteX7" fmla="*/ 1207358 w 1651427"/>
                  <a:gd name="connsiteY7" fmla="*/ 1324380 h 1324380"/>
                  <a:gd name="connsiteX8" fmla="*/ 0 w 1651427"/>
                  <a:gd name="connsiteY8" fmla="*/ 1201990 h 1324380"/>
                  <a:gd name="connsiteX9" fmla="*/ 285997 w 1651427"/>
                  <a:gd name="connsiteY9" fmla="*/ 152715 h 1324380"/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74262 w 1651427"/>
                  <a:gd name="connsiteY4" fmla="*/ 792799 h 1324380"/>
                  <a:gd name="connsiteX5" fmla="*/ 1644354 w 1651427"/>
                  <a:gd name="connsiteY5" fmla="*/ 1303206 h 1324380"/>
                  <a:gd name="connsiteX6" fmla="*/ 1651427 w 1651427"/>
                  <a:gd name="connsiteY6" fmla="*/ 1315737 h 1324380"/>
                  <a:gd name="connsiteX7" fmla="*/ 1207358 w 1651427"/>
                  <a:gd name="connsiteY7" fmla="*/ 1324380 h 1324380"/>
                  <a:gd name="connsiteX8" fmla="*/ 0 w 1651427"/>
                  <a:gd name="connsiteY8" fmla="*/ 1201990 h 1324380"/>
                  <a:gd name="connsiteX9" fmla="*/ 285997 w 1651427"/>
                  <a:gd name="connsiteY9" fmla="*/ 152715 h 1324380"/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26512 w 1651427"/>
                  <a:gd name="connsiteY4" fmla="*/ 814869 h 1324380"/>
                  <a:gd name="connsiteX5" fmla="*/ 1644354 w 1651427"/>
                  <a:gd name="connsiteY5" fmla="*/ 1303206 h 1324380"/>
                  <a:gd name="connsiteX6" fmla="*/ 1651427 w 1651427"/>
                  <a:gd name="connsiteY6" fmla="*/ 1315737 h 1324380"/>
                  <a:gd name="connsiteX7" fmla="*/ 1207358 w 1651427"/>
                  <a:gd name="connsiteY7" fmla="*/ 1324380 h 1324380"/>
                  <a:gd name="connsiteX8" fmla="*/ 0 w 1651427"/>
                  <a:gd name="connsiteY8" fmla="*/ 1201990 h 1324380"/>
                  <a:gd name="connsiteX9" fmla="*/ 285997 w 1651427"/>
                  <a:gd name="connsiteY9" fmla="*/ 152715 h 1324380"/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26512 w 1651427"/>
                  <a:gd name="connsiteY4" fmla="*/ 814869 h 1324380"/>
                  <a:gd name="connsiteX5" fmla="*/ 1644354 w 1651427"/>
                  <a:gd name="connsiteY5" fmla="*/ 1303206 h 1324380"/>
                  <a:gd name="connsiteX6" fmla="*/ 1651427 w 1651427"/>
                  <a:gd name="connsiteY6" fmla="*/ 1315737 h 1324380"/>
                  <a:gd name="connsiteX7" fmla="*/ 1207358 w 1651427"/>
                  <a:gd name="connsiteY7" fmla="*/ 1324380 h 1324380"/>
                  <a:gd name="connsiteX8" fmla="*/ 0 w 1651427"/>
                  <a:gd name="connsiteY8" fmla="*/ 1201990 h 1324380"/>
                  <a:gd name="connsiteX9" fmla="*/ 285997 w 1651427"/>
                  <a:gd name="connsiteY9" fmla="*/ 152715 h 132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51427" h="1324380">
                    <a:moveTo>
                      <a:pt x="285997" y="152715"/>
                    </a:moveTo>
                    <a:cubicBezTo>
                      <a:pt x="379067" y="197978"/>
                      <a:pt x="508490" y="178260"/>
                      <a:pt x="649700" y="126717"/>
                    </a:cubicBezTo>
                    <a:cubicBezTo>
                      <a:pt x="881943" y="43174"/>
                      <a:pt x="1116861" y="7349"/>
                      <a:pt x="1332385" y="152"/>
                    </a:cubicBezTo>
                    <a:lnTo>
                      <a:pt x="1404921" y="0"/>
                    </a:lnTo>
                    <a:cubicBezTo>
                      <a:pt x="1242096" y="352373"/>
                      <a:pt x="1265021" y="564508"/>
                      <a:pt x="1326512" y="814869"/>
                    </a:cubicBezTo>
                    <a:cubicBezTo>
                      <a:pt x="1388003" y="1065230"/>
                      <a:pt x="1567981" y="1149666"/>
                      <a:pt x="1644354" y="1303206"/>
                    </a:cubicBezTo>
                    <a:lnTo>
                      <a:pt x="1651427" y="1315737"/>
                    </a:lnTo>
                    <a:lnTo>
                      <a:pt x="1207358" y="1324380"/>
                    </a:lnTo>
                    <a:cubicBezTo>
                      <a:pt x="745845" y="1324380"/>
                      <a:pt x="278110" y="1188335"/>
                      <a:pt x="0" y="1201990"/>
                    </a:cubicBezTo>
                    <a:lnTo>
                      <a:pt x="285997" y="1527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CCB7E642-7B74-48CF-AB6B-609B81E9D87F}"/>
                  </a:ext>
                </a:extLst>
              </p:cNvPr>
              <p:cNvSpPr/>
              <p:nvPr/>
            </p:nvSpPr>
            <p:spPr>
              <a:xfrm rot="1800000">
                <a:off x="1730247" y="2927904"/>
                <a:ext cx="1556677" cy="1324380"/>
              </a:xfrm>
              <a:custGeom>
                <a:avLst/>
                <a:gdLst>
                  <a:gd name="connsiteX0" fmla="*/ 962762 w 1556677"/>
                  <a:gd name="connsiteY0" fmla="*/ 26458 h 1324380"/>
                  <a:gd name="connsiteX1" fmla="*/ 1072700 w 1556677"/>
                  <a:gd name="connsiteY1" fmla="*/ 11216 h 1324380"/>
                  <a:gd name="connsiteX2" fmla="*/ 1237635 w 1556677"/>
                  <a:gd name="connsiteY2" fmla="*/ 152 h 1324380"/>
                  <a:gd name="connsiteX3" fmla="*/ 1310171 w 1556677"/>
                  <a:gd name="connsiteY3" fmla="*/ 0 h 1324380"/>
                  <a:gd name="connsiteX4" fmla="*/ 1231762 w 1556677"/>
                  <a:gd name="connsiteY4" fmla="*/ 814869 h 1324380"/>
                  <a:gd name="connsiteX5" fmla="*/ 1549604 w 1556677"/>
                  <a:gd name="connsiteY5" fmla="*/ 1303206 h 1324380"/>
                  <a:gd name="connsiteX6" fmla="*/ 1556677 w 1556677"/>
                  <a:gd name="connsiteY6" fmla="*/ 1315737 h 1324380"/>
                  <a:gd name="connsiteX7" fmla="*/ 1112608 w 1556677"/>
                  <a:gd name="connsiteY7" fmla="*/ 1324380 h 1324380"/>
                  <a:gd name="connsiteX8" fmla="*/ 18048 w 1556677"/>
                  <a:gd name="connsiteY8" fmla="*/ 1203329 h 1324380"/>
                  <a:gd name="connsiteX9" fmla="*/ 0 w 1556677"/>
                  <a:gd name="connsiteY9" fmla="*/ 1203114 h 1324380"/>
                  <a:gd name="connsiteX10" fmla="*/ 138178 w 1556677"/>
                  <a:gd name="connsiteY10" fmla="*/ 1015599 h 1324380"/>
                  <a:gd name="connsiteX11" fmla="*/ 866721 w 1556677"/>
                  <a:gd name="connsiteY11" fmla="*/ 108684 h 132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56677" h="1324380">
                    <a:moveTo>
                      <a:pt x="962762" y="26458"/>
                    </a:moveTo>
                    <a:lnTo>
                      <a:pt x="1072700" y="11216"/>
                    </a:lnTo>
                    <a:cubicBezTo>
                      <a:pt x="1128661" y="5540"/>
                      <a:pt x="1183754" y="1951"/>
                      <a:pt x="1237635" y="152"/>
                    </a:cubicBezTo>
                    <a:lnTo>
                      <a:pt x="1310171" y="0"/>
                    </a:lnTo>
                    <a:cubicBezTo>
                      <a:pt x="1147346" y="352373"/>
                      <a:pt x="1170271" y="564508"/>
                      <a:pt x="1231762" y="814869"/>
                    </a:cubicBezTo>
                    <a:cubicBezTo>
                      <a:pt x="1293253" y="1065230"/>
                      <a:pt x="1473231" y="1149666"/>
                      <a:pt x="1549604" y="1303206"/>
                    </a:cubicBezTo>
                    <a:lnTo>
                      <a:pt x="1556677" y="1315737"/>
                    </a:lnTo>
                    <a:lnTo>
                      <a:pt x="1112608" y="1324380"/>
                    </a:lnTo>
                    <a:cubicBezTo>
                      <a:pt x="708784" y="1324380"/>
                      <a:pt x="300197" y="1220221"/>
                      <a:pt x="18048" y="1203329"/>
                    </a:cubicBezTo>
                    <a:lnTo>
                      <a:pt x="0" y="1203114"/>
                    </a:lnTo>
                    <a:lnTo>
                      <a:pt x="138178" y="1015599"/>
                    </a:lnTo>
                    <a:cubicBezTo>
                      <a:pt x="363367" y="700095"/>
                      <a:pt x="574431" y="374032"/>
                      <a:pt x="866721" y="10868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6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EA87BFBD-14E8-4DAC-8EB3-130395346787}"/>
                  </a:ext>
                </a:extLst>
              </p:cNvPr>
              <p:cNvSpPr/>
              <p:nvPr/>
            </p:nvSpPr>
            <p:spPr>
              <a:xfrm rot="17493542">
                <a:off x="2453152" y="3692525"/>
                <a:ext cx="1346398" cy="509881"/>
              </a:xfrm>
              <a:custGeom>
                <a:avLst/>
                <a:gdLst>
                  <a:gd name="connsiteX0" fmla="*/ 1318501 w 1346398"/>
                  <a:gd name="connsiteY0" fmla="*/ 280765 h 509881"/>
                  <a:gd name="connsiteX1" fmla="*/ 640758 w 1346398"/>
                  <a:gd name="connsiteY1" fmla="*/ 80127 h 509881"/>
                  <a:gd name="connsiteX2" fmla="*/ 42777 w 1346398"/>
                  <a:gd name="connsiteY2" fmla="*/ 349341 h 509881"/>
                  <a:gd name="connsiteX3" fmla="*/ 682070 w 1346398"/>
                  <a:gd name="connsiteY3" fmla="*/ 485566 h 509881"/>
                  <a:gd name="connsiteX4" fmla="*/ 1318501 w 1346398"/>
                  <a:gd name="connsiteY4" fmla="*/ 280765 h 509881"/>
                  <a:gd name="connsiteX5" fmla="*/ 1346398 w 1346398"/>
                  <a:gd name="connsiteY5" fmla="*/ 263735 h 509881"/>
                  <a:gd name="connsiteX6" fmla="*/ 677223 w 1346398"/>
                  <a:gd name="connsiteY6" fmla="*/ 508994 h 509881"/>
                  <a:gd name="connsiteX7" fmla="*/ 58 w 1346398"/>
                  <a:gd name="connsiteY7" fmla="*/ 332865 h 509881"/>
                  <a:gd name="connsiteX8" fmla="*/ 642602 w 1346398"/>
                  <a:gd name="connsiteY8" fmla="*/ 555 h 509881"/>
                  <a:gd name="connsiteX9" fmla="*/ 1346398 w 1346398"/>
                  <a:gd name="connsiteY9" fmla="*/ 263735 h 509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6398" h="509881">
                    <a:moveTo>
                      <a:pt x="1318501" y="280765"/>
                    </a:moveTo>
                    <a:cubicBezTo>
                      <a:pt x="1318500" y="212631"/>
                      <a:pt x="875989" y="54642"/>
                      <a:pt x="640758" y="80127"/>
                    </a:cubicBezTo>
                    <a:cubicBezTo>
                      <a:pt x="338978" y="157507"/>
                      <a:pt x="134202" y="282183"/>
                      <a:pt x="42777" y="349341"/>
                    </a:cubicBezTo>
                    <a:cubicBezTo>
                      <a:pt x="49972" y="413378"/>
                      <a:pt x="469450" y="496995"/>
                      <a:pt x="682070" y="485566"/>
                    </a:cubicBezTo>
                    <a:cubicBezTo>
                      <a:pt x="894691" y="474137"/>
                      <a:pt x="1318500" y="348900"/>
                      <a:pt x="1318501" y="280765"/>
                    </a:cubicBezTo>
                    <a:close/>
                    <a:moveTo>
                      <a:pt x="1346398" y="263735"/>
                    </a:moveTo>
                    <a:cubicBezTo>
                      <a:pt x="1346398" y="368079"/>
                      <a:pt x="901612" y="497472"/>
                      <a:pt x="677223" y="508994"/>
                    </a:cubicBezTo>
                    <a:cubicBezTo>
                      <a:pt x="452833" y="520516"/>
                      <a:pt x="5828" y="417605"/>
                      <a:pt x="58" y="332865"/>
                    </a:cubicBezTo>
                    <a:cubicBezTo>
                      <a:pt x="-5712" y="248125"/>
                      <a:pt x="418213" y="12077"/>
                      <a:pt x="642602" y="555"/>
                    </a:cubicBezTo>
                    <a:cubicBezTo>
                      <a:pt x="866992" y="-10966"/>
                      <a:pt x="1346398" y="159391"/>
                      <a:pt x="1346398" y="2637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B31CD1E3-95DC-44DF-B94D-4E6146A1DB77}"/>
                  </a:ext>
                </a:extLst>
              </p:cNvPr>
              <p:cNvGrpSpPr/>
              <p:nvPr/>
            </p:nvGrpSpPr>
            <p:grpSpPr>
              <a:xfrm>
                <a:off x="2969192" y="3507581"/>
                <a:ext cx="419327" cy="950885"/>
                <a:chOff x="3743360" y="3728106"/>
                <a:chExt cx="446688" cy="961037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CFA26CE1-6D80-4B7E-9BC5-7D3900061579}"/>
                    </a:ext>
                  </a:extLst>
                </p:cNvPr>
                <p:cNvSpPr/>
                <p:nvPr/>
              </p:nvSpPr>
              <p:spPr>
                <a:xfrm rot="1800000">
                  <a:off x="4129670" y="3728106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AE27192D-8C71-4454-B799-B0BB4210FC38}"/>
                    </a:ext>
                  </a:extLst>
                </p:cNvPr>
                <p:cNvSpPr/>
                <p:nvPr/>
              </p:nvSpPr>
              <p:spPr>
                <a:xfrm rot="1800000">
                  <a:off x="4098714" y="3920987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A6183698-6489-486F-B24D-90893783AB0B}"/>
                    </a:ext>
                  </a:extLst>
                </p:cNvPr>
                <p:cNvSpPr/>
                <p:nvPr/>
              </p:nvSpPr>
              <p:spPr>
                <a:xfrm rot="1800000">
                  <a:off x="3986795" y="4178162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D774A8C8-6457-4FAA-B2A2-B5002ED9A263}"/>
                    </a:ext>
                  </a:extLst>
                </p:cNvPr>
                <p:cNvSpPr/>
                <p:nvPr/>
              </p:nvSpPr>
              <p:spPr>
                <a:xfrm>
                  <a:off x="3872496" y="400671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857C57F5-8F4B-44D6-A333-1C224972B9A4}"/>
                    </a:ext>
                  </a:extLst>
                </p:cNvPr>
                <p:cNvSpPr/>
                <p:nvPr/>
              </p:nvSpPr>
              <p:spPr>
                <a:xfrm rot="5787574">
                  <a:off x="3810582" y="442105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5E25E594-E07B-4A5C-A91F-4D5FA3FFA034}"/>
                    </a:ext>
                  </a:extLst>
                </p:cNvPr>
                <p:cNvSpPr/>
                <p:nvPr/>
              </p:nvSpPr>
              <p:spPr>
                <a:xfrm rot="4886223">
                  <a:off x="3939170" y="435199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BF874B71-6A24-4F5F-B96C-14D27DA45C20}"/>
                    </a:ext>
                  </a:extLst>
                </p:cNvPr>
                <p:cNvSpPr/>
                <p:nvPr/>
              </p:nvSpPr>
              <p:spPr>
                <a:xfrm rot="3629709">
                  <a:off x="3760576" y="4630599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四角形: 角を丸くする 250">
                  <a:extLst>
                    <a:ext uri="{FF2B5EF4-FFF2-40B4-BE49-F238E27FC236}">
                      <a16:creationId xmlns:a16="http://schemas.microsoft.com/office/drawing/2014/main" id="{02835174-FA91-497B-9FA9-D4A2450B67BC}"/>
                    </a:ext>
                  </a:extLst>
                </p:cNvPr>
                <p:cNvSpPr/>
                <p:nvPr/>
              </p:nvSpPr>
              <p:spPr>
                <a:xfrm rot="5787574">
                  <a:off x="3741526" y="4209119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四角形: 角を丸くする 251">
                  <a:extLst>
                    <a:ext uri="{FF2B5EF4-FFF2-40B4-BE49-F238E27FC236}">
                      <a16:creationId xmlns:a16="http://schemas.microsoft.com/office/drawing/2014/main" id="{4363A1D3-1DAA-484B-8719-CA658F2F6433}"/>
                    </a:ext>
                  </a:extLst>
                </p:cNvPr>
                <p:cNvSpPr/>
                <p:nvPr/>
              </p:nvSpPr>
              <p:spPr>
                <a:xfrm rot="5787574">
                  <a:off x="3989176" y="3787638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47A8DD39-0932-4340-A79B-A46DAFFB8115}"/>
                  </a:ext>
                </a:extLst>
              </p:cNvPr>
              <p:cNvGrpSpPr/>
              <p:nvPr/>
            </p:nvGrpSpPr>
            <p:grpSpPr>
              <a:xfrm>
                <a:off x="2993053" y="3438661"/>
                <a:ext cx="392237" cy="1031089"/>
                <a:chOff x="4105309" y="3536548"/>
                <a:chExt cx="516361" cy="1357382"/>
              </a:xfrm>
              <a:solidFill>
                <a:srgbClr val="FFC000"/>
              </a:solidFill>
            </p:grpSpPr>
            <p:sp>
              <p:nvSpPr>
                <p:cNvPr id="221" name="四角形: 角を丸くする 220">
                  <a:extLst>
                    <a:ext uri="{FF2B5EF4-FFF2-40B4-BE49-F238E27FC236}">
                      <a16:creationId xmlns:a16="http://schemas.microsoft.com/office/drawing/2014/main" id="{00E7C419-64DB-499B-A17A-78E2D541FBAA}"/>
                    </a:ext>
                  </a:extLst>
                </p:cNvPr>
                <p:cNvSpPr/>
                <p:nvPr/>
              </p:nvSpPr>
              <p:spPr>
                <a:xfrm rot="5787574">
                  <a:off x="4398750" y="381621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四角形: 角を丸くする 221">
                  <a:extLst>
                    <a:ext uri="{FF2B5EF4-FFF2-40B4-BE49-F238E27FC236}">
                      <a16:creationId xmlns:a16="http://schemas.microsoft.com/office/drawing/2014/main" id="{36F357F3-378D-4427-8F5B-634597FE120B}"/>
                    </a:ext>
                  </a:extLst>
                </p:cNvPr>
                <p:cNvSpPr/>
                <p:nvPr/>
              </p:nvSpPr>
              <p:spPr>
                <a:xfrm rot="5787574">
                  <a:off x="4529719" y="409482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四角形: 角を丸くする 222">
                  <a:extLst>
                    <a:ext uri="{FF2B5EF4-FFF2-40B4-BE49-F238E27FC236}">
                      <a16:creationId xmlns:a16="http://schemas.microsoft.com/office/drawing/2014/main" id="{746E9A6A-D94E-4D17-9A6C-18618D666D43}"/>
                    </a:ext>
                  </a:extLst>
                </p:cNvPr>
                <p:cNvSpPr/>
                <p:nvPr/>
              </p:nvSpPr>
              <p:spPr>
                <a:xfrm rot="5787574">
                  <a:off x="4332076" y="434723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四角形: 角を丸くする 223">
                  <a:extLst>
                    <a:ext uri="{FF2B5EF4-FFF2-40B4-BE49-F238E27FC236}">
                      <a16:creationId xmlns:a16="http://schemas.microsoft.com/office/drawing/2014/main" id="{78587C10-0990-4280-931F-2896911EDFAD}"/>
                    </a:ext>
                  </a:extLst>
                </p:cNvPr>
                <p:cNvSpPr/>
                <p:nvPr/>
              </p:nvSpPr>
              <p:spPr>
                <a:xfrm rot="5787574">
                  <a:off x="4124907" y="447820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CD6A9C67-649C-443D-B925-3B84F15F2054}"/>
                    </a:ext>
                  </a:extLst>
                </p:cNvPr>
                <p:cNvSpPr/>
                <p:nvPr/>
              </p:nvSpPr>
              <p:spPr>
                <a:xfrm rot="1800000">
                  <a:off x="4424945" y="406624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22F1457D-9C91-413A-870C-091AC8BA774D}"/>
                    </a:ext>
                  </a:extLst>
                </p:cNvPr>
                <p:cNvSpPr/>
                <p:nvPr/>
              </p:nvSpPr>
              <p:spPr>
                <a:xfrm>
                  <a:off x="4310646" y="389479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FC375605-05C4-4790-9AD9-0DD2FEE8D8E0}"/>
                    </a:ext>
                  </a:extLst>
                </p:cNvPr>
                <p:cNvSpPr/>
                <p:nvPr/>
              </p:nvSpPr>
              <p:spPr>
                <a:xfrm rot="4886223">
                  <a:off x="4377320" y="424007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四角形: 角を丸くする 227">
                  <a:extLst>
                    <a:ext uri="{FF2B5EF4-FFF2-40B4-BE49-F238E27FC236}">
                      <a16:creationId xmlns:a16="http://schemas.microsoft.com/office/drawing/2014/main" id="{F0FD237B-8704-4F9F-9FF4-AC2EE9681887}"/>
                    </a:ext>
                  </a:extLst>
                </p:cNvPr>
                <p:cNvSpPr/>
                <p:nvPr/>
              </p:nvSpPr>
              <p:spPr>
                <a:xfrm rot="1800000">
                  <a:off x="4410657" y="432818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572A741A-10FC-4C1D-8052-D45AE93CC05B}"/>
                    </a:ext>
                  </a:extLst>
                </p:cNvPr>
                <p:cNvSpPr/>
                <p:nvPr/>
              </p:nvSpPr>
              <p:spPr>
                <a:xfrm>
                  <a:off x="4296358" y="415673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四角形: 角を丸くする 229">
                  <a:extLst>
                    <a:ext uri="{FF2B5EF4-FFF2-40B4-BE49-F238E27FC236}">
                      <a16:creationId xmlns:a16="http://schemas.microsoft.com/office/drawing/2014/main" id="{D2867A83-6699-43B4-A5C4-0F19DC6D6FBD}"/>
                    </a:ext>
                  </a:extLst>
                </p:cNvPr>
                <p:cNvSpPr/>
                <p:nvPr/>
              </p:nvSpPr>
              <p:spPr>
                <a:xfrm rot="5787574">
                  <a:off x="4234444" y="4571068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四角形: 角を丸くする 230">
                  <a:extLst>
                    <a:ext uri="{FF2B5EF4-FFF2-40B4-BE49-F238E27FC236}">
                      <a16:creationId xmlns:a16="http://schemas.microsoft.com/office/drawing/2014/main" id="{CA46E607-EA7E-46EC-ABE2-37638ADDDA3B}"/>
                    </a:ext>
                  </a:extLst>
                </p:cNvPr>
                <p:cNvSpPr/>
                <p:nvPr/>
              </p:nvSpPr>
              <p:spPr>
                <a:xfrm rot="4886223">
                  <a:off x="4363032" y="450201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四角形: 角を丸くする 231">
                  <a:extLst>
                    <a:ext uri="{FF2B5EF4-FFF2-40B4-BE49-F238E27FC236}">
                      <a16:creationId xmlns:a16="http://schemas.microsoft.com/office/drawing/2014/main" id="{B2A318FA-9864-460D-AD0E-A4AAA9356563}"/>
                    </a:ext>
                  </a:extLst>
                </p:cNvPr>
                <p:cNvSpPr/>
                <p:nvPr/>
              </p:nvSpPr>
              <p:spPr>
                <a:xfrm rot="1800000">
                  <a:off x="4561292" y="3536548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角を丸くする 232">
                  <a:extLst>
                    <a:ext uri="{FF2B5EF4-FFF2-40B4-BE49-F238E27FC236}">
                      <a16:creationId xmlns:a16="http://schemas.microsoft.com/office/drawing/2014/main" id="{CF62013C-55F9-47E0-85AF-C2327BF89842}"/>
                    </a:ext>
                  </a:extLst>
                </p:cNvPr>
                <p:cNvSpPr/>
                <p:nvPr/>
              </p:nvSpPr>
              <p:spPr>
                <a:xfrm>
                  <a:off x="4165389" y="4421048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E33A84E2-C4D1-4CA4-8C31-765537D1A42D}"/>
                    </a:ext>
                  </a:extLst>
                </p:cNvPr>
                <p:cNvSpPr/>
                <p:nvPr/>
              </p:nvSpPr>
              <p:spPr>
                <a:xfrm rot="5787574">
                  <a:off x="4103475" y="4835386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136DFD9D-F166-4E70-9008-C3CB2EED8AFE}"/>
                    </a:ext>
                  </a:extLst>
                </p:cNvPr>
                <p:cNvSpPr/>
                <p:nvPr/>
              </p:nvSpPr>
              <p:spPr>
                <a:xfrm rot="4886223">
                  <a:off x="4232063" y="4766328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6A69528A-E142-418D-80E2-7F9B2A15B91C}"/>
                    </a:ext>
                  </a:extLst>
                </p:cNvPr>
                <p:cNvSpPr/>
                <p:nvPr/>
              </p:nvSpPr>
              <p:spPr>
                <a:xfrm rot="1800000">
                  <a:off x="4298738" y="445200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9DC72D88-F985-416E-9BE1-537E692AA144}"/>
                    </a:ext>
                  </a:extLst>
                </p:cNvPr>
                <p:cNvSpPr/>
                <p:nvPr/>
              </p:nvSpPr>
              <p:spPr>
                <a:xfrm>
                  <a:off x="4184439" y="428055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四角形: 角を丸くする 237">
                  <a:extLst>
                    <a:ext uri="{FF2B5EF4-FFF2-40B4-BE49-F238E27FC236}">
                      <a16:creationId xmlns:a16="http://schemas.microsoft.com/office/drawing/2014/main" id="{1B1C88DE-FEEB-43E3-89B9-EC4F91C93675}"/>
                    </a:ext>
                  </a:extLst>
                </p:cNvPr>
                <p:cNvSpPr/>
                <p:nvPr/>
              </p:nvSpPr>
              <p:spPr>
                <a:xfrm rot="5787574">
                  <a:off x="4122525" y="469489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D984A19E-E065-4DF0-B62A-AA90E155F491}"/>
                    </a:ext>
                  </a:extLst>
                </p:cNvPr>
                <p:cNvSpPr/>
                <p:nvPr/>
              </p:nvSpPr>
              <p:spPr>
                <a:xfrm rot="4886223">
                  <a:off x="4251113" y="462583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四角形: 角を丸くする 239">
                  <a:extLst>
                    <a:ext uri="{FF2B5EF4-FFF2-40B4-BE49-F238E27FC236}">
                      <a16:creationId xmlns:a16="http://schemas.microsoft.com/office/drawing/2014/main" id="{685BCB04-C30D-44F4-8F40-111FFC7A42AF}"/>
                    </a:ext>
                  </a:extLst>
                </p:cNvPr>
                <p:cNvSpPr/>
                <p:nvPr/>
              </p:nvSpPr>
              <p:spPr>
                <a:xfrm rot="1800000">
                  <a:off x="4445304" y="3633726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四角形: 角を丸くする 240">
                  <a:extLst>
                    <a:ext uri="{FF2B5EF4-FFF2-40B4-BE49-F238E27FC236}">
                      <a16:creationId xmlns:a16="http://schemas.microsoft.com/office/drawing/2014/main" id="{745DD7D0-C59B-4E0B-9BC2-D68E227C8BC4}"/>
                    </a:ext>
                  </a:extLst>
                </p:cNvPr>
                <p:cNvSpPr/>
                <p:nvPr/>
              </p:nvSpPr>
              <p:spPr>
                <a:xfrm rot="1800000">
                  <a:off x="4526808" y="377479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四角形: 角を丸くする 241">
                  <a:extLst>
                    <a:ext uri="{FF2B5EF4-FFF2-40B4-BE49-F238E27FC236}">
                      <a16:creationId xmlns:a16="http://schemas.microsoft.com/office/drawing/2014/main" id="{4ED459AF-E89B-4EC2-BD28-2A9E81BA4DA4}"/>
                    </a:ext>
                  </a:extLst>
                </p:cNvPr>
                <p:cNvSpPr/>
                <p:nvPr/>
              </p:nvSpPr>
              <p:spPr>
                <a:xfrm rot="4886223">
                  <a:off x="4226035" y="4030221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四角形: 角を丸くする 242">
                  <a:extLst>
                    <a:ext uri="{FF2B5EF4-FFF2-40B4-BE49-F238E27FC236}">
                      <a16:creationId xmlns:a16="http://schemas.microsoft.com/office/drawing/2014/main" id="{A8B50562-169C-490B-A09D-EFBD360FEB43}"/>
                    </a:ext>
                  </a:extLst>
                </p:cNvPr>
                <p:cNvSpPr/>
                <p:nvPr/>
              </p:nvSpPr>
              <p:spPr>
                <a:xfrm rot="4886223">
                  <a:off x="4492493" y="3929907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A5A6CAFC-FEB2-4848-993A-9EE5E3D7D26A}"/>
                  </a:ext>
                </a:extLst>
              </p:cNvPr>
              <p:cNvGrpSpPr/>
              <p:nvPr/>
            </p:nvGrpSpPr>
            <p:grpSpPr>
              <a:xfrm rot="10800000">
                <a:off x="2955172" y="3438905"/>
                <a:ext cx="366860" cy="957271"/>
                <a:chOff x="4105309" y="3633726"/>
                <a:chExt cx="482954" cy="1260204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sp>
              <p:nvSpPr>
                <p:cNvPr id="198" name="四角形: 角を丸くする 197">
                  <a:extLst>
                    <a:ext uri="{FF2B5EF4-FFF2-40B4-BE49-F238E27FC236}">
                      <a16:creationId xmlns:a16="http://schemas.microsoft.com/office/drawing/2014/main" id="{77CF96BD-5156-455D-9432-53AD258DAE17}"/>
                    </a:ext>
                  </a:extLst>
                </p:cNvPr>
                <p:cNvSpPr/>
                <p:nvPr/>
              </p:nvSpPr>
              <p:spPr>
                <a:xfrm rot="5787574">
                  <a:off x="4398750" y="381621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四角形: 角を丸くする 198">
                  <a:extLst>
                    <a:ext uri="{FF2B5EF4-FFF2-40B4-BE49-F238E27FC236}">
                      <a16:creationId xmlns:a16="http://schemas.microsoft.com/office/drawing/2014/main" id="{C390CDE9-D44D-451B-BA43-0C7B5128C476}"/>
                    </a:ext>
                  </a:extLst>
                </p:cNvPr>
                <p:cNvSpPr/>
                <p:nvPr/>
              </p:nvSpPr>
              <p:spPr>
                <a:xfrm rot="5787574">
                  <a:off x="4529719" y="409482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四角形: 角を丸くする 199">
                  <a:extLst>
                    <a:ext uri="{FF2B5EF4-FFF2-40B4-BE49-F238E27FC236}">
                      <a16:creationId xmlns:a16="http://schemas.microsoft.com/office/drawing/2014/main" id="{10E56F33-B4CE-4C43-807F-798293596A64}"/>
                    </a:ext>
                  </a:extLst>
                </p:cNvPr>
                <p:cNvSpPr/>
                <p:nvPr/>
              </p:nvSpPr>
              <p:spPr>
                <a:xfrm rot="5787574">
                  <a:off x="4332076" y="434723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角を丸くする 200">
                  <a:extLst>
                    <a:ext uri="{FF2B5EF4-FFF2-40B4-BE49-F238E27FC236}">
                      <a16:creationId xmlns:a16="http://schemas.microsoft.com/office/drawing/2014/main" id="{BE4CE21C-000D-47D3-A342-E3E69DF5B562}"/>
                    </a:ext>
                  </a:extLst>
                </p:cNvPr>
                <p:cNvSpPr/>
                <p:nvPr/>
              </p:nvSpPr>
              <p:spPr>
                <a:xfrm rot="5787574">
                  <a:off x="4124907" y="447820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角を丸くする 201">
                  <a:extLst>
                    <a:ext uri="{FF2B5EF4-FFF2-40B4-BE49-F238E27FC236}">
                      <a16:creationId xmlns:a16="http://schemas.microsoft.com/office/drawing/2014/main" id="{A832CA4C-C887-43FF-9C03-AED99A3AC5DB}"/>
                    </a:ext>
                  </a:extLst>
                </p:cNvPr>
                <p:cNvSpPr/>
                <p:nvPr/>
              </p:nvSpPr>
              <p:spPr>
                <a:xfrm rot="1800000">
                  <a:off x="4424945" y="406624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8385AB57-486A-41B4-86B3-D332F4B2FC11}"/>
                    </a:ext>
                  </a:extLst>
                </p:cNvPr>
                <p:cNvSpPr/>
                <p:nvPr/>
              </p:nvSpPr>
              <p:spPr>
                <a:xfrm>
                  <a:off x="4310646" y="389479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四角形: 角を丸くする 203">
                  <a:extLst>
                    <a:ext uri="{FF2B5EF4-FFF2-40B4-BE49-F238E27FC236}">
                      <a16:creationId xmlns:a16="http://schemas.microsoft.com/office/drawing/2014/main" id="{3466DED9-0079-41A6-8717-D1EAC5A3A4B7}"/>
                    </a:ext>
                  </a:extLst>
                </p:cNvPr>
                <p:cNvSpPr/>
                <p:nvPr/>
              </p:nvSpPr>
              <p:spPr>
                <a:xfrm rot="4886223">
                  <a:off x="4377320" y="424007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四角形: 角を丸くする 204">
                  <a:extLst>
                    <a:ext uri="{FF2B5EF4-FFF2-40B4-BE49-F238E27FC236}">
                      <a16:creationId xmlns:a16="http://schemas.microsoft.com/office/drawing/2014/main" id="{F8FBD086-878D-4896-B2E7-14F6B19C77CD}"/>
                    </a:ext>
                  </a:extLst>
                </p:cNvPr>
                <p:cNvSpPr/>
                <p:nvPr/>
              </p:nvSpPr>
              <p:spPr>
                <a:xfrm rot="1800000">
                  <a:off x="4410657" y="432818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77BE4B68-0A4C-4334-8452-82EE366442E3}"/>
                    </a:ext>
                  </a:extLst>
                </p:cNvPr>
                <p:cNvSpPr/>
                <p:nvPr/>
              </p:nvSpPr>
              <p:spPr>
                <a:xfrm>
                  <a:off x="4296358" y="415673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28051524-8909-4289-86EE-09C705D8B1C2}"/>
                    </a:ext>
                  </a:extLst>
                </p:cNvPr>
                <p:cNvSpPr/>
                <p:nvPr/>
              </p:nvSpPr>
              <p:spPr>
                <a:xfrm rot="5787574">
                  <a:off x="4234444" y="4571068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1F75B1A5-3726-4D16-B4F8-6CAEC055130A}"/>
                    </a:ext>
                  </a:extLst>
                </p:cNvPr>
                <p:cNvSpPr/>
                <p:nvPr/>
              </p:nvSpPr>
              <p:spPr>
                <a:xfrm rot="4886223">
                  <a:off x="4363032" y="450201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四角形: 角を丸くする 208">
                  <a:extLst>
                    <a:ext uri="{FF2B5EF4-FFF2-40B4-BE49-F238E27FC236}">
                      <a16:creationId xmlns:a16="http://schemas.microsoft.com/office/drawing/2014/main" id="{9FDB1A73-E86C-4063-B912-7C7BC95141C2}"/>
                    </a:ext>
                  </a:extLst>
                </p:cNvPr>
                <p:cNvSpPr/>
                <p:nvPr/>
              </p:nvSpPr>
              <p:spPr>
                <a:xfrm rot="1800000">
                  <a:off x="4253572" y="3805871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四角形: 角を丸くする 209">
                  <a:extLst>
                    <a:ext uri="{FF2B5EF4-FFF2-40B4-BE49-F238E27FC236}">
                      <a16:creationId xmlns:a16="http://schemas.microsoft.com/office/drawing/2014/main" id="{81A2D53F-F06B-4E06-A16D-FE9E0437E75D}"/>
                    </a:ext>
                  </a:extLst>
                </p:cNvPr>
                <p:cNvSpPr/>
                <p:nvPr/>
              </p:nvSpPr>
              <p:spPr>
                <a:xfrm>
                  <a:off x="4165389" y="4421048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四角形: 角を丸くする 210">
                  <a:extLst>
                    <a:ext uri="{FF2B5EF4-FFF2-40B4-BE49-F238E27FC236}">
                      <a16:creationId xmlns:a16="http://schemas.microsoft.com/office/drawing/2014/main" id="{F1AACD3B-3D45-4AAD-B669-CD1947020F63}"/>
                    </a:ext>
                  </a:extLst>
                </p:cNvPr>
                <p:cNvSpPr/>
                <p:nvPr/>
              </p:nvSpPr>
              <p:spPr>
                <a:xfrm rot="5787574">
                  <a:off x="4103475" y="4835386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634727EC-7289-4ABC-8C11-B89FF108EE79}"/>
                    </a:ext>
                  </a:extLst>
                </p:cNvPr>
                <p:cNvSpPr/>
                <p:nvPr/>
              </p:nvSpPr>
              <p:spPr>
                <a:xfrm rot="4886223">
                  <a:off x="4148699" y="4634671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4707BB65-04BB-479B-BAD2-FAA1999625F6}"/>
                    </a:ext>
                  </a:extLst>
                </p:cNvPr>
                <p:cNvSpPr/>
                <p:nvPr/>
              </p:nvSpPr>
              <p:spPr>
                <a:xfrm rot="1800000">
                  <a:off x="4298738" y="445200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FCD2A792-D4CE-42DA-937E-5A498BA73CA1}"/>
                    </a:ext>
                  </a:extLst>
                </p:cNvPr>
                <p:cNvSpPr/>
                <p:nvPr/>
              </p:nvSpPr>
              <p:spPr>
                <a:xfrm>
                  <a:off x="4184439" y="428055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四角形: 角を丸くする 214">
                  <a:extLst>
                    <a:ext uri="{FF2B5EF4-FFF2-40B4-BE49-F238E27FC236}">
                      <a16:creationId xmlns:a16="http://schemas.microsoft.com/office/drawing/2014/main" id="{1F8C936F-10A2-4DB3-BE69-4D9654056C62}"/>
                    </a:ext>
                  </a:extLst>
                </p:cNvPr>
                <p:cNvSpPr/>
                <p:nvPr/>
              </p:nvSpPr>
              <p:spPr>
                <a:xfrm rot="5787574">
                  <a:off x="4122525" y="469489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四角形: 角を丸くする 215">
                  <a:extLst>
                    <a:ext uri="{FF2B5EF4-FFF2-40B4-BE49-F238E27FC236}">
                      <a16:creationId xmlns:a16="http://schemas.microsoft.com/office/drawing/2014/main" id="{A25BBB6B-AAD2-411A-A406-405E4200EE8E}"/>
                    </a:ext>
                  </a:extLst>
                </p:cNvPr>
                <p:cNvSpPr/>
                <p:nvPr/>
              </p:nvSpPr>
              <p:spPr>
                <a:xfrm rot="4886223">
                  <a:off x="4251113" y="462583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四角形: 角を丸くする 216">
                  <a:extLst>
                    <a:ext uri="{FF2B5EF4-FFF2-40B4-BE49-F238E27FC236}">
                      <a16:creationId xmlns:a16="http://schemas.microsoft.com/office/drawing/2014/main" id="{A40DD3BB-06E4-492A-9E01-306F115648CA}"/>
                    </a:ext>
                  </a:extLst>
                </p:cNvPr>
                <p:cNvSpPr/>
                <p:nvPr/>
              </p:nvSpPr>
              <p:spPr>
                <a:xfrm rot="1800000">
                  <a:off x="4445304" y="3633726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四角形: 角を丸くする 217">
                  <a:extLst>
                    <a:ext uri="{FF2B5EF4-FFF2-40B4-BE49-F238E27FC236}">
                      <a16:creationId xmlns:a16="http://schemas.microsoft.com/office/drawing/2014/main" id="{78CA1E63-FF1A-4918-93FE-127F49906200}"/>
                    </a:ext>
                  </a:extLst>
                </p:cNvPr>
                <p:cNvSpPr/>
                <p:nvPr/>
              </p:nvSpPr>
              <p:spPr>
                <a:xfrm rot="1800000">
                  <a:off x="4526808" y="377479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四角形: 角を丸くする 218">
                  <a:extLst>
                    <a:ext uri="{FF2B5EF4-FFF2-40B4-BE49-F238E27FC236}">
                      <a16:creationId xmlns:a16="http://schemas.microsoft.com/office/drawing/2014/main" id="{DAD9BF0F-EAFA-4BCD-8281-DA926A8289E5}"/>
                    </a:ext>
                  </a:extLst>
                </p:cNvPr>
                <p:cNvSpPr/>
                <p:nvPr/>
              </p:nvSpPr>
              <p:spPr>
                <a:xfrm rot="4886223">
                  <a:off x="4226035" y="4030221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8902CDC3-2CDA-40E1-BE96-13401FE4C47C}"/>
                    </a:ext>
                  </a:extLst>
                </p:cNvPr>
                <p:cNvSpPr/>
                <p:nvPr/>
              </p:nvSpPr>
              <p:spPr>
                <a:xfrm rot="4886223">
                  <a:off x="4492493" y="3929907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498F6A05-E1E5-4B61-84DC-7924AC083A6E}"/>
                  </a:ext>
                </a:extLst>
              </p:cNvPr>
              <p:cNvGrpSpPr/>
              <p:nvPr/>
            </p:nvGrpSpPr>
            <p:grpSpPr>
              <a:xfrm rot="10800000">
                <a:off x="2992476" y="3440950"/>
                <a:ext cx="401444" cy="950885"/>
                <a:chOff x="3762410" y="3728106"/>
                <a:chExt cx="427638" cy="961037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4173806F-506E-45B3-8E99-B3CDF6C532A2}"/>
                    </a:ext>
                  </a:extLst>
                </p:cNvPr>
                <p:cNvSpPr/>
                <p:nvPr/>
              </p:nvSpPr>
              <p:spPr>
                <a:xfrm rot="1800000">
                  <a:off x="4129670" y="3728106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四角形: 角を丸くする 187">
                  <a:extLst>
                    <a:ext uri="{FF2B5EF4-FFF2-40B4-BE49-F238E27FC236}">
                      <a16:creationId xmlns:a16="http://schemas.microsoft.com/office/drawing/2014/main" id="{86A1B6F2-79CC-4149-8876-E3B24F68B2C4}"/>
                    </a:ext>
                  </a:extLst>
                </p:cNvPr>
                <p:cNvSpPr/>
                <p:nvPr/>
              </p:nvSpPr>
              <p:spPr>
                <a:xfrm rot="1800000">
                  <a:off x="4098714" y="3920987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四角形: 角を丸くする 188">
                  <a:extLst>
                    <a:ext uri="{FF2B5EF4-FFF2-40B4-BE49-F238E27FC236}">
                      <a16:creationId xmlns:a16="http://schemas.microsoft.com/office/drawing/2014/main" id="{7C98864A-90D9-4C65-8CA8-26043FF774B3}"/>
                    </a:ext>
                  </a:extLst>
                </p:cNvPr>
                <p:cNvSpPr/>
                <p:nvPr/>
              </p:nvSpPr>
              <p:spPr>
                <a:xfrm rot="1800000">
                  <a:off x="3986795" y="4178162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C8D05053-9839-4735-A983-16400E70E1CE}"/>
                    </a:ext>
                  </a:extLst>
                </p:cNvPr>
                <p:cNvSpPr/>
                <p:nvPr/>
              </p:nvSpPr>
              <p:spPr>
                <a:xfrm>
                  <a:off x="3872496" y="400671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6FF66719-631E-4F56-9A81-A8456BF1B7E7}"/>
                    </a:ext>
                  </a:extLst>
                </p:cNvPr>
                <p:cNvSpPr/>
                <p:nvPr/>
              </p:nvSpPr>
              <p:spPr>
                <a:xfrm rot="5787574">
                  <a:off x="3810582" y="442105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角を丸くする 191">
                  <a:extLst>
                    <a:ext uri="{FF2B5EF4-FFF2-40B4-BE49-F238E27FC236}">
                      <a16:creationId xmlns:a16="http://schemas.microsoft.com/office/drawing/2014/main" id="{3FF33AC8-DFCB-44FB-847B-29F985B08A81}"/>
                    </a:ext>
                  </a:extLst>
                </p:cNvPr>
                <p:cNvSpPr/>
                <p:nvPr/>
              </p:nvSpPr>
              <p:spPr>
                <a:xfrm rot="4886223">
                  <a:off x="3939170" y="435199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B43D9FFA-689D-43AB-8624-D8764D26F6E7}"/>
                    </a:ext>
                  </a:extLst>
                </p:cNvPr>
                <p:cNvSpPr/>
                <p:nvPr/>
              </p:nvSpPr>
              <p:spPr>
                <a:xfrm rot="3629709">
                  <a:off x="3760576" y="4630599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四角形: 角を丸くする 193">
                  <a:extLst>
                    <a:ext uri="{FF2B5EF4-FFF2-40B4-BE49-F238E27FC236}">
                      <a16:creationId xmlns:a16="http://schemas.microsoft.com/office/drawing/2014/main" id="{8B4EF386-DB49-418B-8825-9BDE9DDC6801}"/>
                    </a:ext>
                  </a:extLst>
                </p:cNvPr>
                <p:cNvSpPr/>
                <p:nvPr/>
              </p:nvSpPr>
              <p:spPr>
                <a:xfrm rot="5787574">
                  <a:off x="4109184" y="417793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C67BBC06-750C-45CF-9724-D99875FE244E}"/>
                    </a:ext>
                  </a:extLst>
                </p:cNvPr>
                <p:cNvSpPr/>
                <p:nvPr/>
              </p:nvSpPr>
              <p:spPr>
                <a:xfrm rot="5787574">
                  <a:off x="3989176" y="3787638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EBAE8F01-F439-4C6E-A6A8-DAE8F8BB0BE9}"/>
                    </a:ext>
                  </a:extLst>
                </p:cNvPr>
                <p:cNvSpPr/>
                <p:nvPr/>
              </p:nvSpPr>
              <p:spPr>
                <a:xfrm rot="3629709">
                  <a:off x="3798626" y="4262379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角を丸くする 196">
                  <a:extLst>
                    <a:ext uri="{FF2B5EF4-FFF2-40B4-BE49-F238E27FC236}">
                      <a16:creationId xmlns:a16="http://schemas.microsoft.com/office/drawing/2014/main" id="{A1F0EC73-4133-46E5-AAFF-9F24329BD648}"/>
                    </a:ext>
                  </a:extLst>
                </p:cNvPr>
                <p:cNvSpPr/>
                <p:nvPr/>
              </p:nvSpPr>
              <p:spPr>
                <a:xfrm rot="3629709">
                  <a:off x="4009167" y="4052999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B41CA7C8-C377-4DC4-8C31-C06AC233CF1A}"/>
                  </a:ext>
                </a:extLst>
              </p:cNvPr>
              <p:cNvSpPr/>
              <p:nvPr/>
            </p:nvSpPr>
            <p:spPr>
              <a:xfrm rot="18900000">
                <a:off x="3195398" y="3543703"/>
                <a:ext cx="197959" cy="45719"/>
              </a:xfrm>
              <a:prstGeom prst="round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CA3CADEF-599D-4EA0-9197-A117F1812CEF}"/>
                  </a:ext>
                </a:extLst>
              </p:cNvPr>
              <p:cNvSpPr/>
              <p:nvPr/>
            </p:nvSpPr>
            <p:spPr>
              <a:xfrm rot="4500000">
                <a:off x="3153815" y="3901377"/>
                <a:ext cx="197959" cy="45719"/>
              </a:xfrm>
              <a:prstGeom prst="round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8E7B72FC-3C91-431F-8CE5-F80E1C95DB1E}"/>
                  </a:ext>
                </a:extLst>
              </p:cNvPr>
              <p:cNvSpPr/>
              <p:nvPr/>
            </p:nvSpPr>
            <p:spPr>
              <a:xfrm rot="16200000">
                <a:off x="2941090" y="4320477"/>
                <a:ext cx="197959" cy="45719"/>
              </a:xfrm>
              <a:prstGeom prst="round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6E1AFCA7-91F4-4620-8E7D-B6E4011F3433}"/>
                  </a:ext>
                </a:extLst>
              </p:cNvPr>
              <p:cNvSpPr/>
              <p:nvPr/>
            </p:nvSpPr>
            <p:spPr>
              <a:xfrm rot="6300000">
                <a:off x="2950703" y="3894736"/>
                <a:ext cx="197959" cy="45719"/>
              </a:xfrm>
              <a:prstGeom prst="round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0616C555-BEF8-45A8-9DB3-067EF7695DFD}"/>
                </a:ext>
              </a:extLst>
            </p:cNvPr>
            <p:cNvGrpSpPr/>
            <p:nvPr/>
          </p:nvGrpSpPr>
          <p:grpSpPr>
            <a:xfrm>
              <a:off x="7806679" y="2377881"/>
              <a:ext cx="1021256" cy="761315"/>
              <a:chOff x="4395775" y="2625633"/>
              <a:chExt cx="1021256" cy="761315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C0C6AC19-5E7A-4FA2-B261-268A7657CA39}"/>
                  </a:ext>
                </a:extLst>
              </p:cNvPr>
              <p:cNvGrpSpPr/>
              <p:nvPr/>
            </p:nvGrpSpPr>
            <p:grpSpPr>
              <a:xfrm>
                <a:off x="4395775" y="2625633"/>
                <a:ext cx="1021256" cy="761315"/>
                <a:chOff x="1064159" y="3205836"/>
                <a:chExt cx="1021256" cy="761315"/>
              </a:xfrm>
            </p:grpSpPr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86C60C6B-DA93-47AD-9180-FD07345303DB}"/>
                    </a:ext>
                  </a:extLst>
                </p:cNvPr>
                <p:cNvSpPr/>
                <p:nvPr/>
              </p:nvSpPr>
              <p:spPr>
                <a:xfrm>
                  <a:off x="1064159" y="3205836"/>
                  <a:ext cx="1021256" cy="761315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2A8847F0-EAA9-4E84-8DCB-107D97DE666B}"/>
                    </a:ext>
                  </a:extLst>
                </p:cNvPr>
                <p:cNvSpPr/>
                <p:nvPr/>
              </p:nvSpPr>
              <p:spPr>
                <a:xfrm>
                  <a:off x="1220996" y="3315153"/>
                  <a:ext cx="696501" cy="51922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C1E5D3A7-BABA-4F63-80B8-974913E7C64C}"/>
                    </a:ext>
                  </a:extLst>
                </p:cNvPr>
                <p:cNvSpPr/>
                <p:nvPr/>
              </p:nvSpPr>
              <p:spPr>
                <a:xfrm>
                  <a:off x="1616953" y="3396704"/>
                  <a:ext cx="155356" cy="115813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113FE39E-4DD1-431D-82BA-A899BB9741AD}"/>
                    </a:ext>
                  </a:extLst>
                </p:cNvPr>
                <p:cNvSpPr/>
                <p:nvPr/>
              </p:nvSpPr>
              <p:spPr>
                <a:xfrm>
                  <a:off x="1779745" y="3539171"/>
                  <a:ext cx="79492" cy="5925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E3E7E224-3C0F-4A7E-B38B-1660D2F88B97}"/>
                    </a:ext>
                  </a:extLst>
                </p:cNvPr>
                <p:cNvSpPr/>
                <p:nvPr/>
              </p:nvSpPr>
              <p:spPr>
                <a:xfrm>
                  <a:off x="1697894" y="3619386"/>
                  <a:ext cx="61329" cy="4571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8" name="円: 塗りつぶしなし 167">
                <a:extLst>
                  <a:ext uri="{FF2B5EF4-FFF2-40B4-BE49-F238E27FC236}">
                    <a16:creationId xmlns:a16="http://schemas.microsoft.com/office/drawing/2014/main" id="{4615E4F7-B2E5-4A93-8434-472F4D0FB428}"/>
                  </a:ext>
                </a:extLst>
              </p:cNvPr>
              <p:cNvSpPr/>
              <p:nvPr/>
            </p:nvSpPr>
            <p:spPr>
              <a:xfrm>
                <a:off x="4433460" y="2660650"/>
                <a:ext cx="949325" cy="680057"/>
              </a:xfrm>
              <a:prstGeom prst="donut">
                <a:avLst>
                  <a:gd name="adj" fmla="val 563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楕円 257">
                <a:extLst>
                  <a:ext uri="{FF2B5EF4-FFF2-40B4-BE49-F238E27FC236}">
                    <a16:creationId xmlns:a16="http://schemas.microsoft.com/office/drawing/2014/main" id="{EF72247C-1991-419B-B948-FE38C5C2DA42}"/>
                  </a:ext>
                </a:extLst>
              </p:cNvPr>
              <p:cNvSpPr/>
              <p:nvPr/>
            </p:nvSpPr>
            <p:spPr>
              <a:xfrm>
                <a:off x="4456530" y="2880545"/>
                <a:ext cx="177383" cy="138880"/>
              </a:xfrm>
              <a:custGeom>
                <a:avLst/>
                <a:gdLst>
                  <a:gd name="connsiteX0" fmla="*/ 0 w 155356"/>
                  <a:gd name="connsiteY0" fmla="*/ 43369 h 86737"/>
                  <a:gd name="connsiteX1" fmla="*/ 77678 w 155356"/>
                  <a:gd name="connsiteY1" fmla="*/ 0 h 86737"/>
                  <a:gd name="connsiteX2" fmla="*/ 155356 w 155356"/>
                  <a:gd name="connsiteY2" fmla="*/ 43369 h 86737"/>
                  <a:gd name="connsiteX3" fmla="*/ 77678 w 155356"/>
                  <a:gd name="connsiteY3" fmla="*/ 86738 h 86737"/>
                  <a:gd name="connsiteX4" fmla="*/ 0 w 155356"/>
                  <a:gd name="connsiteY4" fmla="*/ 43369 h 86737"/>
                  <a:gd name="connsiteX0" fmla="*/ 3 w 155359"/>
                  <a:gd name="connsiteY0" fmla="*/ 90994 h 134363"/>
                  <a:gd name="connsiteX1" fmla="*/ 80062 w 155359"/>
                  <a:gd name="connsiteY1" fmla="*/ 0 h 134363"/>
                  <a:gd name="connsiteX2" fmla="*/ 155359 w 155359"/>
                  <a:gd name="connsiteY2" fmla="*/ 90994 h 134363"/>
                  <a:gd name="connsiteX3" fmla="*/ 77681 w 155359"/>
                  <a:gd name="connsiteY3" fmla="*/ 134363 h 134363"/>
                  <a:gd name="connsiteX4" fmla="*/ 3 w 155359"/>
                  <a:gd name="connsiteY4" fmla="*/ 90994 h 134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359" h="134363">
                    <a:moveTo>
                      <a:pt x="3" y="90994"/>
                    </a:moveTo>
                    <a:cubicBezTo>
                      <a:pt x="400" y="68600"/>
                      <a:pt x="37162" y="0"/>
                      <a:pt x="80062" y="0"/>
                    </a:cubicBezTo>
                    <a:cubicBezTo>
                      <a:pt x="122962" y="0"/>
                      <a:pt x="155359" y="67042"/>
                      <a:pt x="155359" y="90994"/>
                    </a:cubicBezTo>
                    <a:cubicBezTo>
                      <a:pt x="155359" y="114946"/>
                      <a:pt x="120581" y="134363"/>
                      <a:pt x="77681" y="134363"/>
                    </a:cubicBezTo>
                    <a:cubicBezTo>
                      <a:pt x="34781" y="134363"/>
                      <a:pt x="-394" y="113388"/>
                      <a:pt x="3" y="9099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5307C868-50E4-4FEE-AA42-3AF1BDADD101}"/>
              </a:ext>
            </a:extLst>
          </p:cNvPr>
          <p:cNvGrpSpPr/>
          <p:nvPr/>
        </p:nvGrpSpPr>
        <p:grpSpPr>
          <a:xfrm>
            <a:off x="524866" y="4259659"/>
            <a:ext cx="2740842" cy="1926188"/>
            <a:chOff x="595931" y="3886358"/>
            <a:chExt cx="2740842" cy="1926188"/>
          </a:xfrm>
        </p:grpSpPr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4D5B59BE-8378-4E1D-B327-53BB0E6F9427}"/>
                </a:ext>
              </a:extLst>
            </p:cNvPr>
            <p:cNvGrpSpPr/>
            <p:nvPr/>
          </p:nvGrpSpPr>
          <p:grpSpPr>
            <a:xfrm>
              <a:off x="595931" y="3901903"/>
              <a:ext cx="2390217" cy="1534692"/>
              <a:chOff x="1251247" y="4017843"/>
              <a:chExt cx="2390217" cy="1534692"/>
            </a:xfrm>
          </p:grpSpPr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3B7CFF38-A211-4B3A-A732-714BB917FC99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3260E4AD-73AD-41A4-AA7A-0732E054E59D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chemeClr val="bg1">
                      <a:lumMod val="85000"/>
                    </a:schemeClr>
                  </a:gs>
                  <a:gs pos="73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9640377F-CB19-464D-A8C1-33776FBDAFCB}"/>
                  </a:ext>
                </a:extLst>
              </p:cNvPr>
              <p:cNvSpPr/>
              <p:nvPr/>
            </p:nvSpPr>
            <p:spPr>
              <a:xfrm rot="2171224">
                <a:off x="2948369" y="4017843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6D766080-E51A-4F81-AACD-DE80F5D9D8DF}"/>
                  </a:ext>
                </a:extLst>
              </p:cNvPr>
              <p:cNvSpPr/>
              <p:nvPr/>
            </p:nvSpPr>
            <p:spPr>
              <a:xfrm rot="12963494">
                <a:off x="1729168" y="5341817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15072777-6973-40F3-A3F3-1EFE36C75B4A}"/>
                </a:ext>
              </a:extLst>
            </p:cNvPr>
            <p:cNvGrpSpPr/>
            <p:nvPr/>
          </p:nvGrpSpPr>
          <p:grpSpPr>
            <a:xfrm rot="740278">
              <a:off x="1699767" y="3886358"/>
              <a:ext cx="889898" cy="523964"/>
              <a:chOff x="3189498" y="4960083"/>
              <a:chExt cx="1577713" cy="906114"/>
            </a:xfrm>
          </p:grpSpPr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AFEC40E9-BBF5-435C-8483-89EB2F9CF69C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6457D953-A445-4D2C-96B9-BB150BDE5D39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AFC08791-A722-4F84-8AE9-7C5B9937159B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B9EB70F8-F66B-43F8-A443-2BF255973720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616BF8A9-DB2A-4EE1-925F-D6DC33E17441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B0CA42C5-6C3D-4E90-96D9-872B88AED5DF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7DA3498B-AEFD-4631-85F0-5625F05017BE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FCCE0132-F29E-45CF-B2F6-E848B8E7F8B7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6282569C-56CC-4FC6-A2CB-E1986826717B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10BA5F6B-40A5-4B3D-AD3B-A94D9E84AB77}"/>
                </a:ext>
              </a:extLst>
            </p:cNvPr>
            <p:cNvGrpSpPr/>
            <p:nvPr/>
          </p:nvGrpSpPr>
          <p:grpSpPr>
            <a:xfrm rot="740278">
              <a:off x="1530928" y="4067638"/>
              <a:ext cx="889898" cy="523964"/>
              <a:chOff x="3189498" y="4960083"/>
              <a:chExt cx="1577713" cy="906114"/>
            </a:xfrm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8C88DC3B-DF73-4C4E-BFF9-56596F24E122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E4552E37-5BBE-4150-B8EE-B6D6418C30A7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BC4F55F1-767A-4403-9D1D-1A12CCF45287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2DE68914-F0DC-4521-BDD1-53EC36F8874E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7F58C3A5-B270-453E-972D-260BE16CC111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BB2E827B-EBC2-41CC-BBB9-97B7502A641C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38DC2823-603D-4F06-829C-CD2325B12B28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972376A3-6B49-46BE-B916-120A3701D663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B02DF5FD-7799-4424-B518-13802B6E8376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D7E7AF4D-6792-4DA3-996C-172083846C82}"/>
                </a:ext>
              </a:extLst>
            </p:cNvPr>
            <p:cNvGrpSpPr/>
            <p:nvPr/>
          </p:nvGrpSpPr>
          <p:grpSpPr>
            <a:xfrm rot="1143879">
              <a:off x="1436871" y="4248216"/>
              <a:ext cx="889898" cy="523964"/>
              <a:chOff x="3189498" y="4960083"/>
              <a:chExt cx="1577713" cy="906114"/>
            </a:xfrm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B0A5E9CD-5C79-4FD6-BFCE-4B2E137ADD69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EBB5AF8F-4932-42FE-B757-93E5C0F97042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A1112371-2639-4B85-B973-57C17E70B18B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A4DD9284-BD71-430C-81FB-D6D541F78C8E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F47EA496-5FDC-4ABB-AFCF-6D595E1EC46F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9D56B63D-5BF4-44DC-80A6-D5672B5C3661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15DFC0DA-B62F-4D31-BAAF-599F521F9574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3DEFD0E3-1556-4129-AA9B-B9E56CD0B9F8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42A5B142-A247-4AD4-8045-1FFA63FB58E5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0F724300-785F-43FA-B150-7C6D7BEC6DD7}"/>
                </a:ext>
              </a:extLst>
            </p:cNvPr>
            <p:cNvGrpSpPr/>
            <p:nvPr/>
          </p:nvGrpSpPr>
          <p:grpSpPr>
            <a:xfrm rot="767263">
              <a:off x="1201959" y="4363368"/>
              <a:ext cx="889898" cy="523964"/>
              <a:chOff x="3189498" y="4960083"/>
              <a:chExt cx="1577713" cy="906114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033CE128-4690-473C-8724-BAAA45BF35BF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2223BEEA-FF04-49BE-8140-1BA7461DC35C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2A9EC8C3-7976-4CFE-A3E7-A52CC676354C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B599B45B-BB33-479C-AC93-5638E5CD432A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060584F1-B1ED-4F74-ACED-77DF7483E574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5FD963F3-FE99-45F2-BDDC-2D63170C53F7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219FDCE8-FF9A-4C5F-BFDD-6CA32FF6A0BF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0A3D3906-E3F0-4B7D-9B9B-6ED0E75326A6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E3134497-F6AE-4336-B9DF-DBF249D276D8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42537230-DDA9-4FF4-AD61-AE824932B3A0}"/>
                </a:ext>
              </a:extLst>
            </p:cNvPr>
            <p:cNvGrpSpPr/>
            <p:nvPr/>
          </p:nvGrpSpPr>
          <p:grpSpPr>
            <a:xfrm rot="767263">
              <a:off x="1195608" y="4604668"/>
              <a:ext cx="889898" cy="523964"/>
              <a:chOff x="3189498" y="4960083"/>
              <a:chExt cx="1577713" cy="906114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6D8B68F2-9956-4E95-89FE-395055408227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0D31981B-CF13-4EF3-9958-289E60744C63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A67C8819-9EFA-4659-BC5C-54B22D50A164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59FBC39F-5197-488F-A50C-7242BE012401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8348FEDC-9FCC-46F6-89F6-C54B3B1E0518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28BD0C6C-4E8E-4AB9-8DF9-72AC97FB958C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47EAF5C9-356E-4404-B697-89537B466789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53571C5D-646B-4902-B530-DE59588E02B6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D581CFEE-4829-47A3-BE9E-515CF42347E0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18F423A4-769D-4FCC-BD3C-C7432F866A10}"/>
                </a:ext>
              </a:extLst>
            </p:cNvPr>
            <p:cNvGrpSpPr/>
            <p:nvPr/>
          </p:nvGrpSpPr>
          <p:grpSpPr>
            <a:xfrm rot="767263">
              <a:off x="1024158" y="4795168"/>
              <a:ext cx="889898" cy="523964"/>
              <a:chOff x="3189498" y="4960083"/>
              <a:chExt cx="1577713" cy="906114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1C93DBE8-244C-4F77-BC6B-C1B27FEE198E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636F3F86-468F-47ED-8B09-AE4FCEB4F4A8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F9C1C910-621D-4C44-8DDD-9D3514A453A0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DB46A616-6E31-4BD6-BC20-DE609932C388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407E23C3-EC6F-44F9-851E-2228A36C052B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2E3606BA-BBD4-417D-B3A7-081665A9E46F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41FD7F32-C07C-4D41-A2DB-1191FBBE3F02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C9D528F7-626A-4CCC-8C96-90DB2EAF0755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80156654-7438-4A8A-9A1D-79C4086E0B02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0C34C6D4-4047-4E07-9C97-60C9C4B060F4}"/>
                </a:ext>
              </a:extLst>
            </p:cNvPr>
            <p:cNvGrpSpPr/>
            <p:nvPr/>
          </p:nvGrpSpPr>
          <p:grpSpPr>
            <a:xfrm>
              <a:off x="2315517" y="5051231"/>
              <a:ext cx="1021256" cy="761315"/>
              <a:chOff x="4395775" y="2625633"/>
              <a:chExt cx="1021256" cy="761315"/>
            </a:xfrm>
          </p:grpSpPr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5EF39359-2E67-4058-B0D0-26582C1272A7}"/>
                  </a:ext>
                </a:extLst>
              </p:cNvPr>
              <p:cNvGrpSpPr/>
              <p:nvPr/>
            </p:nvGrpSpPr>
            <p:grpSpPr>
              <a:xfrm>
                <a:off x="4395775" y="2625633"/>
                <a:ext cx="1021256" cy="761315"/>
                <a:chOff x="1064159" y="3205836"/>
                <a:chExt cx="1021256" cy="761315"/>
              </a:xfrm>
            </p:grpSpPr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55308834-9437-47A7-9DE4-78B5F8A99EF0}"/>
                    </a:ext>
                  </a:extLst>
                </p:cNvPr>
                <p:cNvSpPr/>
                <p:nvPr/>
              </p:nvSpPr>
              <p:spPr>
                <a:xfrm>
                  <a:off x="1064159" y="3205836"/>
                  <a:ext cx="1021256" cy="761315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314A0AAC-77B5-43A8-9C39-FC6EE5CF2FFD}"/>
                    </a:ext>
                  </a:extLst>
                </p:cNvPr>
                <p:cNvSpPr/>
                <p:nvPr/>
              </p:nvSpPr>
              <p:spPr>
                <a:xfrm>
                  <a:off x="1220996" y="3315153"/>
                  <a:ext cx="696501" cy="51922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D0A8A97B-322A-47DF-9882-9F8A58A60BB5}"/>
                    </a:ext>
                  </a:extLst>
                </p:cNvPr>
                <p:cNvSpPr/>
                <p:nvPr/>
              </p:nvSpPr>
              <p:spPr>
                <a:xfrm>
                  <a:off x="1616953" y="3396704"/>
                  <a:ext cx="155356" cy="115813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6258E949-454C-4E14-A22B-DC03B8F7FACA}"/>
                    </a:ext>
                  </a:extLst>
                </p:cNvPr>
                <p:cNvSpPr/>
                <p:nvPr/>
              </p:nvSpPr>
              <p:spPr>
                <a:xfrm>
                  <a:off x="1779745" y="3539171"/>
                  <a:ext cx="79492" cy="5925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29F3D23E-F434-493C-8B66-D02B68D6533B}"/>
                    </a:ext>
                  </a:extLst>
                </p:cNvPr>
                <p:cNvSpPr/>
                <p:nvPr/>
              </p:nvSpPr>
              <p:spPr>
                <a:xfrm>
                  <a:off x="1697894" y="3619386"/>
                  <a:ext cx="61329" cy="4571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3" name="円: 塗りつぶしなし 282">
                <a:extLst>
                  <a:ext uri="{FF2B5EF4-FFF2-40B4-BE49-F238E27FC236}">
                    <a16:creationId xmlns:a16="http://schemas.microsoft.com/office/drawing/2014/main" id="{FA2271E8-E64C-46EB-AA9F-D38965DDD1D1}"/>
                  </a:ext>
                </a:extLst>
              </p:cNvPr>
              <p:cNvSpPr/>
              <p:nvPr/>
            </p:nvSpPr>
            <p:spPr>
              <a:xfrm>
                <a:off x="4433460" y="2660650"/>
                <a:ext cx="949325" cy="680057"/>
              </a:xfrm>
              <a:prstGeom prst="donut">
                <a:avLst>
                  <a:gd name="adj" fmla="val 563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楕円 257">
                <a:extLst>
                  <a:ext uri="{FF2B5EF4-FFF2-40B4-BE49-F238E27FC236}">
                    <a16:creationId xmlns:a16="http://schemas.microsoft.com/office/drawing/2014/main" id="{3E6284F2-F473-4402-82BA-DC801F9C5B02}"/>
                  </a:ext>
                </a:extLst>
              </p:cNvPr>
              <p:cNvSpPr/>
              <p:nvPr/>
            </p:nvSpPr>
            <p:spPr>
              <a:xfrm>
                <a:off x="4456530" y="2880545"/>
                <a:ext cx="177383" cy="138880"/>
              </a:xfrm>
              <a:custGeom>
                <a:avLst/>
                <a:gdLst>
                  <a:gd name="connsiteX0" fmla="*/ 0 w 155356"/>
                  <a:gd name="connsiteY0" fmla="*/ 43369 h 86737"/>
                  <a:gd name="connsiteX1" fmla="*/ 77678 w 155356"/>
                  <a:gd name="connsiteY1" fmla="*/ 0 h 86737"/>
                  <a:gd name="connsiteX2" fmla="*/ 155356 w 155356"/>
                  <a:gd name="connsiteY2" fmla="*/ 43369 h 86737"/>
                  <a:gd name="connsiteX3" fmla="*/ 77678 w 155356"/>
                  <a:gd name="connsiteY3" fmla="*/ 86738 h 86737"/>
                  <a:gd name="connsiteX4" fmla="*/ 0 w 155356"/>
                  <a:gd name="connsiteY4" fmla="*/ 43369 h 86737"/>
                  <a:gd name="connsiteX0" fmla="*/ 3 w 155359"/>
                  <a:gd name="connsiteY0" fmla="*/ 90994 h 134363"/>
                  <a:gd name="connsiteX1" fmla="*/ 80062 w 155359"/>
                  <a:gd name="connsiteY1" fmla="*/ 0 h 134363"/>
                  <a:gd name="connsiteX2" fmla="*/ 155359 w 155359"/>
                  <a:gd name="connsiteY2" fmla="*/ 90994 h 134363"/>
                  <a:gd name="connsiteX3" fmla="*/ 77681 w 155359"/>
                  <a:gd name="connsiteY3" fmla="*/ 134363 h 134363"/>
                  <a:gd name="connsiteX4" fmla="*/ 3 w 155359"/>
                  <a:gd name="connsiteY4" fmla="*/ 90994 h 134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359" h="134363">
                    <a:moveTo>
                      <a:pt x="3" y="90994"/>
                    </a:moveTo>
                    <a:cubicBezTo>
                      <a:pt x="400" y="68600"/>
                      <a:pt x="37162" y="0"/>
                      <a:pt x="80062" y="0"/>
                    </a:cubicBezTo>
                    <a:cubicBezTo>
                      <a:pt x="122962" y="0"/>
                      <a:pt x="155359" y="67042"/>
                      <a:pt x="155359" y="90994"/>
                    </a:cubicBezTo>
                    <a:cubicBezTo>
                      <a:pt x="155359" y="114946"/>
                      <a:pt x="120581" y="134363"/>
                      <a:pt x="77681" y="134363"/>
                    </a:cubicBezTo>
                    <a:cubicBezTo>
                      <a:pt x="34781" y="134363"/>
                      <a:pt x="-394" y="113388"/>
                      <a:pt x="3" y="9099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F1980C39-8E37-4245-AB98-D65997C35A68}"/>
              </a:ext>
            </a:extLst>
          </p:cNvPr>
          <p:cNvGrpSpPr/>
          <p:nvPr/>
        </p:nvGrpSpPr>
        <p:grpSpPr>
          <a:xfrm>
            <a:off x="3492051" y="4269936"/>
            <a:ext cx="2740842" cy="1915911"/>
            <a:chOff x="3285791" y="3896635"/>
            <a:chExt cx="2740842" cy="1915911"/>
          </a:xfrm>
        </p:grpSpPr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3F4AC6E1-CF56-4400-8A8E-6324E3DD4AF7}"/>
                </a:ext>
              </a:extLst>
            </p:cNvPr>
            <p:cNvGrpSpPr/>
            <p:nvPr/>
          </p:nvGrpSpPr>
          <p:grpSpPr>
            <a:xfrm>
              <a:off x="3285791" y="3901903"/>
              <a:ext cx="2390217" cy="1534692"/>
              <a:chOff x="1251247" y="4017843"/>
              <a:chExt cx="2390217" cy="1534692"/>
            </a:xfrm>
          </p:grpSpPr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E6A6D0BA-264F-4162-AEB6-3B0CA83E1F20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7EFB89E5-B7EE-4817-A16A-1B928BFB6D95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chemeClr val="bg1">
                      <a:lumMod val="85000"/>
                    </a:schemeClr>
                  </a:gs>
                  <a:gs pos="73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449C80E7-E65F-444B-A8E4-4F7444B9E3DF}"/>
                  </a:ext>
                </a:extLst>
              </p:cNvPr>
              <p:cNvSpPr/>
              <p:nvPr/>
            </p:nvSpPr>
            <p:spPr>
              <a:xfrm rot="2171224">
                <a:off x="2948369" y="4017843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3A52EAD8-ADC6-4256-B007-FFA7041B450F}"/>
                  </a:ext>
                </a:extLst>
              </p:cNvPr>
              <p:cNvSpPr/>
              <p:nvPr/>
            </p:nvSpPr>
            <p:spPr>
              <a:xfrm rot="12963494">
                <a:off x="1729168" y="5341817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E450F908-7F05-46BC-B4CF-12A3997E800B}"/>
                </a:ext>
              </a:extLst>
            </p:cNvPr>
            <p:cNvGrpSpPr/>
            <p:nvPr/>
          </p:nvGrpSpPr>
          <p:grpSpPr>
            <a:xfrm>
              <a:off x="5005377" y="5051231"/>
              <a:ext cx="1021256" cy="761315"/>
              <a:chOff x="4395775" y="2625633"/>
              <a:chExt cx="1021256" cy="761315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EFA71F67-EE34-4D40-8EB5-DAF94BE767AD}"/>
                  </a:ext>
                </a:extLst>
              </p:cNvPr>
              <p:cNvGrpSpPr/>
              <p:nvPr/>
            </p:nvGrpSpPr>
            <p:grpSpPr>
              <a:xfrm>
                <a:off x="4395775" y="2625633"/>
                <a:ext cx="1021256" cy="761315"/>
                <a:chOff x="1064159" y="3205836"/>
                <a:chExt cx="1021256" cy="761315"/>
              </a:xfrm>
            </p:grpSpPr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B1EDE8F2-A046-41C7-81CC-BACC6744A35F}"/>
                    </a:ext>
                  </a:extLst>
                </p:cNvPr>
                <p:cNvSpPr/>
                <p:nvPr/>
              </p:nvSpPr>
              <p:spPr>
                <a:xfrm>
                  <a:off x="1064159" y="3205836"/>
                  <a:ext cx="1021256" cy="761315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7638BC88-8A68-4EE2-BAB5-8A376D1BED99}"/>
                    </a:ext>
                  </a:extLst>
                </p:cNvPr>
                <p:cNvSpPr/>
                <p:nvPr/>
              </p:nvSpPr>
              <p:spPr>
                <a:xfrm>
                  <a:off x="1220996" y="3315153"/>
                  <a:ext cx="696501" cy="51922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11CB5680-8CF2-49B8-B0C0-0BD0ADF9F4B2}"/>
                    </a:ext>
                  </a:extLst>
                </p:cNvPr>
                <p:cNvSpPr/>
                <p:nvPr/>
              </p:nvSpPr>
              <p:spPr>
                <a:xfrm>
                  <a:off x="1616953" y="3396704"/>
                  <a:ext cx="155356" cy="115813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6E842E56-6BC1-4C53-8815-AB488A577026}"/>
                    </a:ext>
                  </a:extLst>
                </p:cNvPr>
                <p:cNvSpPr/>
                <p:nvPr/>
              </p:nvSpPr>
              <p:spPr>
                <a:xfrm>
                  <a:off x="1779745" y="3539171"/>
                  <a:ext cx="79492" cy="5925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0CB0678C-ECD2-4486-BBFA-F95CBEC51059}"/>
                    </a:ext>
                  </a:extLst>
                </p:cNvPr>
                <p:cNvSpPr/>
                <p:nvPr/>
              </p:nvSpPr>
              <p:spPr>
                <a:xfrm>
                  <a:off x="1697894" y="3619386"/>
                  <a:ext cx="61329" cy="4571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7" name="円: 塗りつぶしなし 416">
                <a:extLst>
                  <a:ext uri="{FF2B5EF4-FFF2-40B4-BE49-F238E27FC236}">
                    <a16:creationId xmlns:a16="http://schemas.microsoft.com/office/drawing/2014/main" id="{03C38E1C-199A-4ADD-B407-DB3CBDABF9F1}"/>
                  </a:ext>
                </a:extLst>
              </p:cNvPr>
              <p:cNvSpPr/>
              <p:nvPr/>
            </p:nvSpPr>
            <p:spPr>
              <a:xfrm>
                <a:off x="4433460" y="2660650"/>
                <a:ext cx="949325" cy="680057"/>
              </a:xfrm>
              <a:prstGeom prst="donut">
                <a:avLst>
                  <a:gd name="adj" fmla="val 563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8" name="楕円 257">
                <a:extLst>
                  <a:ext uri="{FF2B5EF4-FFF2-40B4-BE49-F238E27FC236}">
                    <a16:creationId xmlns:a16="http://schemas.microsoft.com/office/drawing/2014/main" id="{1B538308-5D34-4153-9445-C37996F28654}"/>
                  </a:ext>
                </a:extLst>
              </p:cNvPr>
              <p:cNvSpPr/>
              <p:nvPr/>
            </p:nvSpPr>
            <p:spPr>
              <a:xfrm>
                <a:off x="4456530" y="2880545"/>
                <a:ext cx="177383" cy="138880"/>
              </a:xfrm>
              <a:custGeom>
                <a:avLst/>
                <a:gdLst>
                  <a:gd name="connsiteX0" fmla="*/ 0 w 155356"/>
                  <a:gd name="connsiteY0" fmla="*/ 43369 h 86737"/>
                  <a:gd name="connsiteX1" fmla="*/ 77678 w 155356"/>
                  <a:gd name="connsiteY1" fmla="*/ 0 h 86737"/>
                  <a:gd name="connsiteX2" fmla="*/ 155356 w 155356"/>
                  <a:gd name="connsiteY2" fmla="*/ 43369 h 86737"/>
                  <a:gd name="connsiteX3" fmla="*/ 77678 w 155356"/>
                  <a:gd name="connsiteY3" fmla="*/ 86738 h 86737"/>
                  <a:gd name="connsiteX4" fmla="*/ 0 w 155356"/>
                  <a:gd name="connsiteY4" fmla="*/ 43369 h 86737"/>
                  <a:gd name="connsiteX0" fmla="*/ 3 w 155359"/>
                  <a:gd name="connsiteY0" fmla="*/ 90994 h 134363"/>
                  <a:gd name="connsiteX1" fmla="*/ 80062 w 155359"/>
                  <a:gd name="connsiteY1" fmla="*/ 0 h 134363"/>
                  <a:gd name="connsiteX2" fmla="*/ 155359 w 155359"/>
                  <a:gd name="connsiteY2" fmla="*/ 90994 h 134363"/>
                  <a:gd name="connsiteX3" fmla="*/ 77681 w 155359"/>
                  <a:gd name="connsiteY3" fmla="*/ 134363 h 134363"/>
                  <a:gd name="connsiteX4" fmla="*/ 3 w 155359"/>
                  <a:gd name="connsiteY4" fmla="*/ 90994 h 134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359" h="134363">
                    <a:moveTo>
                      <a:pt x="3" y="90994"/>
                    </a:moveTo>
                    <a:cubicBezTo>
                      <a:pt x="400" y="68600"/>
                      <a:pt x="37162" y="0"/>
                      <a:pt x="80062" y="0"/>
                    </a:cubicBezTo>
                    <a:cubicBezTo>
                      <a:pt x="122962" y="0"/>
                      <a:pt x="155359" y="67042"/>
                      <a:pt x="155359" y="90994"/>
                    </a:cubicBezTo>
                    <a:cubicBezTo>
                      <a:pt x="155359" y="114946"/>
                      <a:pt x="120581" y="134363"/>
                      <a:pt x="77681" y="134363"/>
                    </a:cubicBezTo>
                    <a:cubicBezTo>
                      <a:pt x="34781" y="134363"/>
                      <a:pt x="-394" y="113388"/>
                      <a:pt x="3" y="9099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C855C8FB-836A-4313-B652-4D88E0230E8C}"/>
                </a:ext>
              </a:extLst>
            </p:cNvPr>
            <p:cNvGrpSpPr/>
            <p:nvPr/>
          </p:nvGrpSpPr>
          <p:grpSpPr>
            <a:xfrm>
              <a:off x="4496878" y="3896635"/>
              <a:ext cx="739535" cy="483691"/>
              <a:chOff x="7323204" y="4950764"/>
              <a:chExt cx="999660" cy="653825"/>
            </a:xfrm>
          </p:grpSpPr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BFC6295E-2883-4254-B3E4-2EE9F7EC3651}"/>
                  </a:ext>
                </a:extLst>
              </p:cNvPr>
              <p:cNvSpPr/>
              <p:nvPr/>
            </p:nvSpPr>
            <p:spPr>
              <a:xfrm>
                <a:off x="7323204" y="4950764"/>
                <a:ext cx="999660" cy="643077"/>
              </a:xfrm>
              <a:custGeom>
                <a:avLst/>
                <a:gdLst>
                  <a:gd name="connsiteX0" fmla="*/ 856903 w 2223530"/>
                  <a:gd name="connsiteY0" fmla="*/ 966 h 1430388"/>
                  <a:gd name="connsiteX1" fmla="*/ 1032440 w 2223530"/>
                  <a:gd name="connsiteY1" fmla="*/ 37047 h 1430388"/>
                  <a:gd name="connsiteX2" fmla="*/ 1171753 w 2223530"/>
                  <a:gd name="connsiteY2" fmla="*/ 100351 h 1430388"/>
                  <a:gd name="connsiteX3" fmla="*/ 1188355 w 2223530"/>
                  <a:gd name="connsiteY3" fmla="*/ 113275 h 1430388"/>
                  <a:gd name="connsiteX4" fmla="*/ 1191320 w 2223530"/>
                  <a:gd name="connsiteY4" fmla="*/ 91697 h 1430388"/>
                  <a:gd name="connsiteX5" fmla="*/ 1208610 w 2223530"/>
                  <a:gd name="connsiteY5" fmla="*/ 61738 h 1430388"/>
                  <a:gd name="connsiteX6" fmla="*/ 1395098 w 2223530"/>
                  <a:gd name="connsiteY6" fmla="*/ 138469 h 1430388"/>
                  <a:gd name="connsiteX7" fmla="*/ 1531124 w 2223530"/>
                  <a:gd name="connsiteY7" fmla="*/ 261763 h 1430388"/>
                  <a:gd name="connsiteX8" fmla="*/ 1531436 w 2223530"/>
                  <a:gd name="connsiteY8" fmla="*/ 263615 h 1430388"/>
                  <a:gd name="connsiteX9" fmla="*/ 1538507 w 2223530"/>
                  <a:gd name="connsiteY9" fmla="*/ 267902 h 1430388"/>
                  <a:gd name="connsiteX10" fmla="*/ 1556584 w 2223530"/>
                  <a:gd name="connsiteY10" fmla="*/ 235318 h 1430388"/>
                  <a:gd name="connsiteX11" fmla="*/ 1583537 w 2223530"/>
                  <a:gd name="connsiteY11" fmla="*/ 213637 h 1430388"/>
                  <a:gd name="connsiteX12" fmla="*/ 1729664 w 2223530"/>
                  <a:gd name="connsiteY12" fmla="*/ 352607 h 1430388"/>
                  <a:gd name="connsiteX13" fmla="*/ 1770543 w 2223530"/>
                  <a:gd name="connsiteY13" fmla="*/ 417719 h 1430388"/>
                  <a:gd name="connsiteX14" fmla="*/ 1787259 w 2223530"/>
                  <a:gd name="connsiteY14" fmla="*/ 451276 h 1430388"/>
                  <a:gd name="connsiteX15" fmla="*/ 1828414 w 2223530"/>
                  <a:gd name="connsiteY15" fmla="*/ 469842 h 1430388"/>
                  <a:gd name="connsiteX16" fmla="*/ 1930682 w 2223530"/>
                  <a:gd name="connsiteY16" fmla="*/ 555070 h 1430388"/>
                  <a:gd name="connsiteX17" fmla="*/ 1914925 w 2223530"/>
                  <a:gd name="connsiteY17" fmla="*/ 585873 h 1430388"/>
                  <a:gd name="connsiteX18" fmla="*/ 1888820 w 2223530"/>
                  <a:gd name="connsiteY18" fmla="*/ 607729 h 1430388"/>
                  <a:gd name="connsiteX19" fmla="*/ 1891578 w 2223530"/>
                  <a:gd name="connsiteY19" fmla="*/ 611172 h 1430388"/>
                  <a:gd name="connsiteX20" fmla="*/ 1902690 w 2223530"/>
                  <a:gd name="connsiteY20" fmla="*/ 627855 h 1430388"/>
                  <a:gd name="connsiteX21" fmla="*/ 1909887 w 2223530"/>
                  <a:gd name="connsiteY21" fmla="*/ 632873 h 1430388"/>
                  <a:gd name="connsiteX22" fmla="*/ 2048809 w 2223530"/>
                  <a:gd name="connsiteY22" fmla="*/ 790521 h 1430388"/>
                  <a:gd name="connsiteX23" fmla="*/ 2025811 w 2223530"/>
                  <a:gd name="connsiteY23" fmla="*/ 816371 h 1430388"/>
                  <a:gd name="connsiteX24" fmla="*/ 2023763 w 2223530"/>
                  <a:gd name="connsiteY24" fmla="*/ 817342 h 1430388"/>
                  <a:gd name="connsiteX25" fmla="*/ 2035317 w 2223530"/>
                  <a:gd name="connsiteY25" fmla="*/ 837452 h 1430388"/>
                  <a:gd name="connsiteX26" fmla="*/ 2079215 w 2223530"/>
                  <a:gd name="connsiteY26" fmla="*/ 872810 h 1430388"/>
                  <a:gd name="connsiteX27" fmla="*/ 2156759 w 2223530"/>
                  <a:gd name="connsiteY27" fmla="*/ 981021 h 1430388"/>
                  <a:gd name="connsiteX28" fmla="*/ 2133761 w 2223530"/>
                  <a:gd name="connsiteY28" fmla="*/ 1006871 h 1430388"/>
                  <a:gd name="connsiteX29" fmla="*/ 2129744 w 2223530"/>
                  <a:gd name="connsiteY29" fmla="*/ 1008775 h 1430388"/>
                  <a:gd name="connsiteX30" fmla="*/ 2137630 w 2223530"/>
                  <a:gd name="connsiteY30" fmla="*/ 1023530 h 1430388"/>
                  <a:gd name="connsiteX31" fmla="*/ 2189730 w 2223530"/>
                  <a:gd name="connsiteY31" fmla="*/ 1114324 h 1430388"/>
                  <a:gd name="connsiteX32" fmla="*/ 1935732 w 2223530"/>
                  <a:gd name="connsiteY32" fmla="*/ 1327212 h 1430388"/>
                  <a:gd name="connsiteX33" fmla="*/ 857819 w 2223530"/>
                  <a:gd name="connsiteY33" fmla="*/ 1296196 h 1430388"/>
                  <a:gd name="connsiteX34" fmla="*/ 103756 w 2223530"/>
                  <a:gd name="connsiteY34" fmla="*/ 602898 h 1430388"/>
                  <a:gd name="connsiteX35" fmla="*/ 113280 w 2223530"/>
                  <a:gd name="connsiteY35" fmla="*/ 244375 h 1430388"/>
                  <a:gd name="connsiteX36" fmla="*/ 185470 w 2223530"/>
                  <a:gd name="connsiteY36" fmla="*/ 233271 h 1430388"/>
                  <a:gd name="connsiteX37" fmla="*/ 212675 w 2223530"/>
                  <a:gd name="connsiteY37" fmla="*/ 224354 h 1430388"/>
                  <a:gd name="connsiteX38" fmla="*/ 203563 w 2223530"/>
                  <a:gd name="connsiteY38" fmla="*/ 197793 h 1430388"/>
                  <a:gd name="connsiteX39" fmla="*/ 205513 w 2223530"/>
                  <a:gd name="connsiteY39" fmla="*/ 163258 h 1430388"/>
                  <a:gd name="connsiteX40" fmla="*/ 406578 w 2223530"/>
                  <a:gd name="connsiteY40" fmla="*/ 147809 h 1430388"/>
                  <a:gd name="connsiteX41" fmla="*/ 423782 w 2223530"/>
                  <a:gd name="connsiteY41" fmla="*/ 150819 h 1430388"/>
                  <a:gd name="connsiteX42" fmla="*/ 457868 w 2223530"/>
                  <a:gd name="connsiteY42" fmla="*/ 139597 h 1430388"/>
                  <a:gd name="connsiteX43" fmla="*/ 469363 w 2223530"/>
                  <a:gd name="connsiteY43" fmla="*/ 136935 h 1430388"/>
                  <a:gd name="connsiteX44" fmla="*/ 457564 w 2223530"/>
                  <a:gd name="connsiteY44" fmla="*/ 102543 h 1430388"/>
                  <a:gd name="connsiteX45" fmla="*/ 459514 w 2223530"/>
                  <a:gd name="connsiteY45" fmla="*/ 68007 h 1430388"/>
                  <a:gd name="connsiteX46" fmla="*/ 524538 w 2223530"/>
                  <a:gd name="connsiteY46" fmla="*/ 44211 h 1430388"/>
                  <a:gd name="connsiteX47" fmla="*/ 660579 w 2223530"/>
                  <a:gd name="connsiteY47" fmla="*/ 52559 h 1430388"/>
                  <a:gd name="connsiteX48" fmla="*/ 797340 w 2223530"/>
                  <a:gd name="connsiteY48" fmla="*/ 82807 h 1430388"/>
                  <a:gd name="connsiteX49" fmla="*/ 818500 w 2223530"/>
                  <a:gd name="connsiteY49" fmla="*/ 92596 h 1430388"/>
                  <a:gd name="connsiteX50" fmla="*/ 829790 w 2223530"/>
                  <a:gd name="connsiteY50" fmla="*/ 92631 h 1430388"/>
                  <a:gd name="connsiteX51" fmla="*/ 823570 w 2223530"/>
                  <a:gd name="connsiteY51" fmla="*/ 46357 h 1430388"/>
                  <a:gd name="connsiteX52" fmla="*/ 832237 w 2223530"/>
                  <a:gd name="connsiteY52" fmla="*/ 12870 h 1430388"/>
                  <a:gd name="connsiteX53" fmla="*/ 856903 w 2223530"/>
                  <a:gd name="connsiteY53" fmla="*/ 966 h 143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23530" h="1430388">
                    <a:moveTo>
                      <a:pt x="856903" y="966"/>
                    </a:moveTo>
                    <a:cubicBezTo>
                      <a:pt x="891656" y="-4037"/>
                      <a:pt x="955048" y="10746"/>
                      <a:pt x="1032440" y="37047"/>
                    </a:cubicBezTo>
                    <a:cubicBezTo>
                      <a:pt x="1090484" y="56772"/>
                      <a:pt x="1140453" y="79967"/>
                      <a:pt x="1171753" y="100351"/>
                    </a:cubicBezTo>
                    <a:lnTo>
                      <a:pt x="1188355" y="113275"/>
                    </a:lnTo>
                    <a:lnTo>
                      <a:pt x="1191320" y="91697"/>
                    </a:lnTo>
                    <a:cubicBezTo>
                      <a:pt x="1196008" y="77373"/>
                      <a:pt x="1202401" y="66629"/>
                      <a:pt x="1208610" y="61738"/>
                    </a:cubicBezTo>
                    <a:cubicBezTo>
                      <a:pt x="1233445" y="42174"/>
                      <a:pt x="1305010" y="77134"/>
                      <a:pt x="1395098" y="138469"/>
                    </a:cubicBezTo>
                    <a:cubicBezTo>
                      <a:pt x="1462664" y="184471"/>
                      <a:pt x="1514749" y="232584"/>
                      <a:pt x="1531124" y="261763"/>
                    </a:cubicBezTo>
                    <a:lnTo>
                      <a:pt x="1531436" y="263615"/>
                    </a:lnTo>
                    <a:lnTo>
                      <a:pt x="1538507" y="267902"/>
                    </a:lnTo>
                    <a:lnTo>
                      <a:pt x="1556584" y="235318"/>
                    </a:lnTo>
                    <a:cubicBezTo>
                      <a:pt x="1566134" y="223659"/>
                      <a:pt x="1575979" y="215952"/>
                      <a:pt x="1583537" y="213637"/>
                    </a:cubicBezTo>
                    <a:cubicBezTo>
                      <a:pt x="1613765" y="204376"/>
                      <a:pt x="1667848" y="262847"/>
                      <a:pt x="1729664" y="352607"/>
                    </a:cubicBezTo>
                    <a:cubicBezTo>
                      <a:pt x="1745118" y="375046"/>
                      <a:pt x="1758883" y="397083"/>
                      <a:pt x="1770543" y="417719"/>
                    </a:cubicBezTo>
                    <a:lnTo>
                      <a:pt x="1787259" y="451276"/>
                    </a:lnTo>
                    <a:lnTo>
                      <a:pt x="1828414" y="469842"/>
                    </a:lnTo>
                    <a:cubicBezTo>
                      <a:pt x="1892717" y="501670"/>
                      <a:pt x="1932512" y="531333"/>
                      <a:pt x="1930682" y="555070"/>
                    </a:cubicBezTo>
                    <a:cubicBezTo>
                      <a:pt x="1930072" y="562983"/>
                      <a:pt x="1924532" y="574193"/>
                      <a:pt x="1914925" y="585873"/>
                    </a:cubicBezTo>
                    <a:lnTo>
                      <a:pt x="1888820" y="607729"/>
                    </a:lnTo>
                    <a:lnTo>
                      <a:pt x="1891578" y="611172"/>
                    </a:lnTo>
                    <a:lnTo>
                      <a:pt x="1902690" y="627855"/>
                    </a:lnTo>
                    <a:lnTo>
                      <a:pt x="1909887" y="632873"/>
                    </a:lnTo>
                    <a:cubicBezTo>
                      <a:pt x="2000483" y="701675"/>
                      <a:pt x="2059131" y="760503"/>
                      <a:pt x="2048809" y="790521"/>
                    </a:cubicBezTo>
                    <a:cubicBezTo>
                      <a:pt x="2046228" y="798026"/>
                      <a:pt x="2038047" y="807482"/>
                      <a:pt x="2025811" y="816371"/>
                    </a:cubicBezTo>
                    <a:lnTo>
                      <a:pt x="2023763" y="817342"/>
                    </a:lnTo>
                    <a:lnTo>
                      <a:pt x="2035317" y="837452"/>
                    </a:lnTo>
                    <a:lnTo>
                      <a:pt x="2079215" y="872810"/>
                    </a:lnTo>
                    <a:cubicBezTo>
                      <a:pt x="2133446" y="919788"/>
                      <a:pt x="2164500" y="958507"/>
                      <a:pt x="2156759" y="981021"/>
                    </a:cubicBezTo>
                    <a:cubicBezTo>
                      <a:pt x="2154178" y="988526"/>
                      <a:pt x="2145997" y="997982"/>
                      <a:pt x="2133761" y="1006871"/>
                    </a:cubicBezTo>
                    <a:lnTo>
                      <a:pt x="2129744" y="1008775"/>
                    </a:lnTo>
                    <a:lnTo>
                      <a:pt x="2137630" y="1023530"/>
                    </a:lnTo>
                    <a:cubicBezTo>
                      <a:pt x="2157002" y="1059482"/>
                      <a:pt x="2174205" y="1090346"/>
                      <a:pt x="2189730" y="1114324"/>
                    </a:cubicBezTo>
                    <a:cubicBezTo>
                      <a:pt x="2320170" y="1315792"/>
                      <a:pt x="2038125" y="1201651"/>
                      <a:pt x="1935732" y="1327212"/>
                    </a:cubicBezTo>
                    <a:cubicBezTo>
                      <a:pt x="1889695" y="1510811"/>
                      <a:pt x="1163148" y="1416915"/>
                      <a:pt x="857819" y="1296196"/>
                    </a:cubicBezTo>
                    <a:cubicBezTo>
                      <a:pt x="552490" y="1175478"/>
                      <a:pt x="57719" y="786497"/>
                      <a:pt x="103756" y="602898"/>
                    </a:cubicBezTo>
                    <a:cubicBezTo>
                      <a:pt x="-13984" y="428653"/>
                      <a:pt x="-57376" y="299724"/>
                      <a:pt x="113280" y="244375"/>
                    </a:cubicBezTo>
                    <a:cubicBezTo>
                      <a:pt x="136993" y="243806"/>
                      <a:pt x="160756" y="239741"/>
                      <a:pt x="185470" y="233271"/>
                    </a:cubicBezTo>
                    <a:lnTo>
                      <a:pt x="212675" y="224354"/>
                    </a:lnTo>
                    <a:lnTo>
                      <a:pt x="203563" y="197793"/>
                    </a:lnTo>
                    <a:cubicBezTo>
                      <a:pt x="201301" y="182892"/>
                      <a:pt x="202171" y="170420"/>
                      <a:pt x="205513" y="163258"/>
                    </a:cubicBezTo>
                    <a:cubicBezTo>
                      <a:pt x="218880" y="134607"/>
                      <a:pt x="298522" y="133602"/>
                      <a:pt x="406578" y="147809"/>
                    </a:cubicBezTo>
                    <a:lnTo>
                      <a:pt x="423782" y="150819"/>
                    </a:lnTo>
                    <a:lnTo>
                      <a:pt x="457868" y="139597"/>
                    </a:lnTo>
                    <a:lnTo>
                      <a:pt x="469363" y="136935"/>
                    </a:lnTo>
                    <a:lnTo>
                      <a:pt x="457564" y="102543"/>
                    </a:lnTo>
                    <a:cubicBezTo>
                      <a:pt x="455302" y="87642"/>
                      <a:pt x="456172" y="75170"/>
                      <a:pt x="459514" y="68007"/>
                    </a:cubicBezTo>
                    <a:cubicBezTo>
                      <a:pt x="466198" y="53682"/>
                      <a:pt x="489450" y="46268"/>
                      <a:pt x="524538" y="44211"/>
                    </a:cubicBezTo>
                    <a:cubicBezTo>
                      <a:pt x="559626" y="42155"/>
                      <a:pt x="606551" y="45455"/>
                      <a:pt x="660579" y="52559"/>
                    </a:cubicBezTo>
                    <a:cubicBezTo>
                      <a:pt x="714606" y="59662"/>
                      <a:pt x="762913" y="70701"/>
                      <a:pt x="797340" y="82807"/>
                    </a:cubicBezTo>
                    <a:lnTo>
                      <a:pt x="818500" y="92596"/>
                    </a:lnTo>
                    <a:lnTo>
                      <a:pt x="829790" y="92631"/>
                    </a:lnTo>
                    <a:lnTo>
                      <a:pt x="823570" y="46357"/>
                    </a:lnTo>
                    <a:cubicBezTo>
                      <a:pt x="824266" y="31301"/>
                      <a:pt x="827559" y="19241"/>
                      <a:pt x="832237" y="12870"/>
                    </a:cubicBezTo>
                    <a:cubicBezTo>
                      <a:pt x="836916" y="6499"/>
                      <a:pt x="845318" y="2633"/>
                      <a:pt x="856903" y="966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E6D87417-D04B-4215-9C58-B26671A85064}"/>
                  </a:ext>
                </a:extLst>
              </p:cNvPr>
              <p:cNvSpPr/>
              <p:nvPr/>
            </p:nvSpPr>
            <p:spPr>
              <a:xfrm rot="1301804" flipH="1">
                <a:off x="7826636" y="5012002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34BA58C6-1B45-42A8-A5AF-2646DA2A786B}"/>
                  </a:ext>
                </a:extLst>
              </p:cNvPr>
              <p:cNvSpPr/>
              <p:nvPr/>
            </p:nvSpPr>
            <p:spPr>
              <a:xfrm rot="1301804" flipH="1">
                <a:off x="7977943" y="5080518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B371AA31-CA85-4D5C-8343-1D3B4AE81910}"/>
                  </a:ext>
                </a:extLst>
              </p:cNvPr>
              <p:cNvSpPr/>
              <p:nvPr/>
            </p:nvSpPr>
            <p:spPr>
              <a:xfrm rot="359070" flipH="1">
                <a:off x="7692458" y="500914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FCF5F1E2-72AF-4448-B0BE-1489BE6246EE}"/>
                  </a:ext>
                </a:extLst>
              </p:cNvPr>
              <p:cNvSpPr/>
              <p:nvPr/>
            </p:nvSpPr>
            <p:spPr>
              <a:xfrm rot="21417974" flipH="1">
                <a:off x="7538296" y="501485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609956DC-A1C7-46FD-85AC-25D46C6099E2}"/>
                  </a:ext>
                </a:extLst>
              </p:cNvPr>
              <p:cNvSpPr/>
              <p:nvPr/>
            </p:nvSpPr>
            <p:spPr>
              <a:xfrm rot="21376182" flipH="1">
                <a:off x="7426956" y="5063389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2DAFB251-8296-410F-A1CB-B4FF67E98FE0}"/>
                  </a:ext>
                </a:extLst>
              </p:cNvPr>
              <p:cNvSpPr/>
              <p:nvPr/>
            </p:nvSpPr>
            <p:spPr>
              <a:xfrm rot="3271319">
                <a:off x="8175670" y="5368141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F5096455-A399-4061-9B71-32CA488C56E3}"/>
                  </a:ext>
                </a:extLst>
              </p:cNvPr>
              <p:cNvSpPr/>
              <p:nvPr/>
            </p:nvSpPr>
            <p:spPr>
              <a:xfrm rot="3271319">
                <a:off x="8129992" y="5279640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45573F5D-813F-4BFF-A362-B6DF2F3660E0}"/>
                  </a:ext>
                </a:extLst>
              </p:cNvPr>
              <p:cNvSpPr/>
              <p:nvPr/>
            </p:nvSpPr>
            <p:spPr>
              <a:xfrm rot="3271319">
                <a:off x="8067186" y="5188285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AD93BA15-9778-4FA4-B383-3328F34A401A}"/>
                  </a:ext>
                </a:extLst>
              </p:cNvPr>
              <p:cNvSpPr/>
              <p:nvPr/>
            </p:nvSpPr>
            <p:spPr>
              <a:xfrm rot="2301134">
                <a:off x="8025157" y="5147590"/>
                <a:ext cx="35942" cy="146033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26">
                <a:extLst>
                  <a:ext uri="{FF2B5EF4-FFF2-40B4-BE49-F238E27FC236}">
                    <a16:creationId xmlns:a16="http://schemas.microsoft.com/office/drawing/2014/main" id="{6BFEC913-3A87-4313-8819-C2D620265D24}"/>
                  </a:ext>
                </a:extLst>
              </p:cNvPr>
              <p:cNvSpPr/>
              <p:nvPr/>
            </p:nvSpPr>
            <p:spPr>
              <a:xfrm>
                <a:off x="7360465" y="5109414"/>
                <a:ext cx="845580" cy="495175"/>
              </a:xfrm>
              <a:custGeom>
                <a:avLst/>
                <a:gdLst>
                  <a:gd name="connsiteX0" fmla="*/ 0 w 1895475"/>
                  <a:gd name="connsiteY0" fmla="*/ 352425 h 704850"/>
                  <a:gd name="connsiteX1" fmla="*/ 947738 w 1895475"/>
                  <a:gd name="connsiteY1" fmla="*/ 0 h 704850"/>
                  <a:gd name="connsiteX2" fmla="*/ 1895476 w 1895475"/>
                  <a:gd name="connsiteY2" fmla="*/ 352425 h 704850"/>
                  <a:gd name="connsiteX3" fmla="*/ 947738 w 1895475"/>
                  <a:gd name="connsiteY3" fmla="*/ 704850 h 704850"/>
                  <a:gd name="connsiteX4" fmla="*/ 0 w 1895475"/>
                  <a:gd name="connsiteY4" fmla="*/ 352425 h 704850"/>
                  <a:gd name="connsiteX0" fmla="*/ 0 w 1695451"/>
                  <a:gd name="connsiteY0" fmla="*/ 60805 h 1015498"/>
                  <a:gd name="connsiteX1" fmla="*/ 747713 w 1695451"/>
                  <a:gd name="connsiteY1" fmla="*/ 289405 h 1015498"/>
                  <a:gd name="connsiteX2" fmla="*/ 1695451 w 1695451"/>
                  <a:gd name="connsiteY2" fmla="*/ 641830 h 1015498"/>
                  <a:gd name="connsiteX3" fmla="*/ 747713 w 1695451"/>
                  <a:gd name="connsiteY3" fmla="*/ 994255 h 1015498"/>
                  <a:gd name="connsiteX4" fmla="*/ 0 w 1695451"/>
                  <a:gd name="connsiteY4" fmla="*/ 60805 h 1015498"/>
                  <a:gd name="connsiteX0" fmla="*/ 1591 w 1697042"/>
                  <a:gd name="connsiteY0" fmla="*/ 33839 h 988532"/>
                  <a:gd name="connsiteX1" fmla="*/ 949329 w 1697042"/>
                  <a:gd name="connsiteY1" fmla="*/ 243389 h 988532"/>
                  <a:gd name="connsiteX2" fmla="*/ 1697042 w 1697042"/>
                  <a:gd name="connsiteY2" fmla="*/ 614864 h 988532"/>
                  <a:gd name="connsiteX3" fmla="*/ 749304 w 1697042"/>
                  <a:gd name="connsiteY3" fmla="*/ 967289 h 988532"/>
                  <a:gd name="connsiteX4" fmla="*/ 1591 w 1697042"/>
                  <a:gd name="connsiteY4" fmla="*/ 33839 h 988532"/>
                  <a:gd name="connsiteX0" fmla="*/ 5925 w 1701376"/>
                  <a:gd name="connsiteY0" fmla="*/ 33839 h 1034316"/>
                  <a:gd name="connsiteX1" fmla="*/ 953663 w 1701376"/>
                  <a:gd name="connsiteY1" fmla="*/ 243389 h 1034316"/>
                  <a:gd name="connsiteX2" fmla="*/ 1701376 w 1701376"/>
                  <a:gd name="connsiteY2" fmla="*/ 614864 h 1034316"/>
                  <a:gd name="connsiteX3" fmla="*/ 753638 w 1701376"/>
                  <a:gd name="connsiteY3" fmla="*/ 967289 h 1034316"/>
                  <a:gd name="connsiteX4" fmla="*/ 5925 w 1701376"/>
                  <a:gd name="connsiteY4" fmla="*/ 33839 h 1034316"/>
                  <a:gd name="connsiteX0" fmla="*/ 1687 w 1878113"/>
                  <a:gd name="connsiteY0" fmla="*/ 35710 h 1008371"/>
                  <a:gd name="connsiteX1" fmla="*/ 949425 w 1878113"/>
                  <a:gd name="connsiteY1" fmla="*/ 245260 h 1008371"/>
                  <a:gd name="connsiteX2" fmla="*/ 1878113 w 1878113"/>
                  <a:gd name="connsiteY2" fmla="*/ 731035 h 1008371"/>
                  <a:gd name="connsiteX3" fmla="*/ 749400 w 1878113"/>
                  <a:gd name="connsiteY3" fmla="*/ 969160 h 1008371"/>
                  <a:gd name="connsiteX4" fmla="*/ 1687 w 1878113"/>
                  <a:gd name="connsiteY4" fmla="*/ 35710 h 1008371"/>
                  <a:gd name="connsiteX0" fmla="*/ 3773 w 1880199"/>
                  <a:gd name="connsiteY0" fmla="*/ 35710 h 1032365"/>
                  <a:gd name="connsiteX1" fmla="*/ 951511 w 1880199"/>
                  <a:gd name="connsiteY1" fmla="*/ 245260 h 1032365"/>
                  <a:gd name="connsiteX2" fmla="*/ 1880199 w 1880199"/>
                  <a:gd name="connsiteY2" fmla="*/ 731035 h 1032365"/>
                  <a:gd name="connsiteX3" fmla="*/ 751486 w 1880199"/>
                  <a:gd name="connsiteY3" fmla="*/ 969160 h 1032365"/>
                  <a:gd name="connsiteX4" fmla="*/ 3773 w 1880199"/>
                  <a:gd name="connsiteY4" fmla="*/ 35710 h 1032365"/>
                  <a:gd name="connsiteX0" fmla="*/ 5975 w 1882401"/>
                  <a:gd name="connsiteY0" fmla="*/ 63206 h 1059861"/>
                  <a:gd name="connsiteX1" fmla="*/ 1017213 w 1882401"/>
                  <a:gd name="connsiteY1" fmla="*/ 158456 h 1059861"/>
                  <a:gd name="connsiteX2" fmla="*/ 1882401 w 1882401"/>
                  <a:gd name="connsiteY2" fmla="*/ 758531 h 1059861"/>
                  <a:gd name="connsiteX3" fmla="*/ 753688 w 1882401"/>
                  <a:gd name="connsiteY3" fmla="*/ 996656 h 1059861"/>
                  <a:gd name="connsiteX4" fmla="*/ 5975 w 1882401"/>
                  <a:gd name="connsiteY4" fmla="*/ 63206 h 1059861"/>
                  <a:gd name="connsiteX0" fmla="*/ 2606 w 1929832"/>
                  <a:gd name="connsiteY0" fmla="*/ 110050 h 933524"/>
                  <a:gd name="connsiteX1" fmla="*/ 1064644 w 1929832"/>
                  <a:gd name="connsiteY1" fmla="*/ 65600 h 933524"/>
                  <a:gd name="connsiteX2" fmla="*/ 1929832 w 1929832"/>
                  <a:gd name="connsiteY2" fmla="*/ 665675 h 933524"/>
                  <a:gd name="connsiteX3" fmla="*/ 801119 w 1929832"/>
                  <a:gd name="connsiteY3" fmla="*/ 903800 h 933524"/>
                  <a:gd name="connsiteX4" fmla="*/ 2606 w 1929832"/>
                  <a:gd name="connsiteY4" fmla="*/ 110050 h 933524"/>
                  <a:gd name="connsiteX0" fmla="*/ 2487 w 1764613"/>
                  <a:gd name="connsiteY0" fmla="*/ 119179 h 981726"/>
                  <a:gd name="connsiteX1" fmla="*/ 1064525 w 1764613"/>
                  <a:gd name="connsiteY1" fmla="*/ 74729 h 981726"/>
                  <a:gd name="connsiteX2" fmla="*/ 1764613 w 1764613"/>
                  <a:gd name="connsiteY2" fmla="*/ 808154 h 981726"/>
                  <a:gd name="connsiteX3" fmla="*/ 801000 w 1764613"/>
                  <a:gd name="connsiteY3" fmla="*/ 912929 h 981726"/>
                  <a:gd name="connsiteX4" fmla="*/ 2487 w 1764613"/>
                  <a:gd name="connsiteY4" fmla="*/ 119179 h 981726"/>
                  <a:gd name="connsiteX0" fmla="*/ 3588 w 1765714"/>
                  <a:gd name="connsiteY0" fmla="*/ 119179 h 1020632"/>
                  <a:gd name="connsiteX1" fmla="*/ 1065626 w 1765714"/>
                  <a:gd name="connsiteY1" fmla="*/ 74729 h 1020632"/>
                  <a:gd name="connsiteX2" fmla="*/ 1765714 w 1765714"/>
                  <a:gd name="connsiteY2" fmla="*/ 808154 h 1020632"/>
                  <a:gd name="connsiteX3" fmla="*/ 802101 w 1765714"/>
                  <a:gd name="connsiteY3" fmla="*/ 912929 h 1020632"/>
                  <a:gd name="connsiteX4" fmla="*/ 3588 w 1765714"/>
                  <a:gd name="connsiteY4" fmla="*/ 119179 h 1020632"/>
                  <a:gd name="connsiteX0" fmla="*/ 2637 w 1764763"/>
                  <a:gd name="connsiteY0" fmla="*/ 119179 h 1020632"/>
                  <a:gd name="connsiteX1" fmla="*/ 1064675 w 1764763"/>
                  <a:gd name="connsiteY1" fmla="*/ 74729 h 1020632"/>
                  <a:gd name="connsiteX2" fmla="*/ 1764763 w 1764763"/>
                  <a:gd name="connsiteY2" fmla="*/ 808154 h 1020632"/>
                  <a:gd name="connsiteX3" fmla="*/ 832900 w 1764763"/>
                  <a:gd name="connsiteY3" fmla="*/ 912929 h 1020632"/>
                  <a:gd name="connsiteX4" fmla="*/ 2637 w 1764763"/>
                  <a:gd name="connsiteY4" fmla="*/ 119179 h 1020632"/>
                  <a:gd name="connsiteX0" fmla="*/ 3240 w 1765366"/>
                  <a:gd name="connsiteY0" fmla="*/ 119179 h 1015046"/>
                  <a:gd name="connsiteX1" fmla="*/ 1065278 w 1765366"/>
                  <a:gd name="connsiteY1" fmla="*/ 74729 h 1015046"/>
                  <a:gd name="connsiteX2" fmla="*/ 1765366 w 1765366"/>
                  <a:gd name="connsiteY2" fmla="*/ 808154 h 1015046"/>
                  <a:gd name="connsiteX3" fmla="*/ 833503 w 1765366"/>
                  <a:gd name="connsiteY3" fmla="*/ 912929 h 1015046"/>
                  <a:gd name="connsiteX4" fmla="*/ 3240 w 1765366"/>
                  <a:gd name="connsiteY4" fmla="*/ 119179 h 1015046"/>
                  <a:gd name="connsiteX0" fmla="*/ 3240 w 1765366"/>
                  <a:gd name="connsiteY0" fmla="*/ 127151 h 1023018"/>
                  <a:gd name="connsiteX1" fmla="*/ 1065278 w 1765366"/>
                  <a:gd name="connsiteY1" fmla="*/ 82701 h 1023018"/>
                  <a:gd name="connsiteX2" fmla="*/ 1765366 w 1765366"/>
                  <a:gd name="connsiteY2" fmla="*/ 816126 h 1023018"/>
                  <a:gd name="connsiteX3" fmla="*/ 833503 w 1765366"/>
                  <a:gd name="connsiteY3" fmla="*/ 920901 h 1023018"/>
                  <a:gd name="connsiteX4" fmla="*/ 3240 w 1765366"/>
                  <a:gd name="connsiteY4" fmla="*/ 127151 h 1023018"/>
                  <a:gd name="connsiteX0" fmla="*/ 4422 w 1766548"/>
                  <a:gd name="connsiteY0" fmla="*/ 135730 h 1031597"/>
                  <a:gd name="connsiteX1" fmla="*/ 1110910 w 1766548"/>
                  <a:gd name="connsiteY1" fmla="*/ 78580 h 1031597"/>
                  <a:gd name="connsiteX2" fmla="*/ 1766548 w 1766548"/>
                  <a:gd name="connsiteY2" fmla="*/ 824705 h 1031597"/>
                  <a:gd name="connsiteX3" fmla="*/ 834685 w 1766548"/>
                  <a:gd name="connsiteY3" fmla="*/ 929480 h 1031597"/>
                  <a:gd name="connsiteX4" fmla="*/ 4422 w 1766548"/>
                  <a:gd name="connsiteY4" fmla="*/ 135730 h 1031597"/>
                  <a:gd name="connsiteX0" fmla="*/ 4422 w 1766548"/>
                  <a:gd name="connsiteY0" fmla="*/ 135730 h 1036746"/>
                  <a:gd name="connsiteX1" fmla="*/ 1110910 w 1766548"/>
                  <a:gd name="connsiteY1" fmla="*/ 78580 h 1036746"/>
                  <a:gd name="connsiteX2" fmla="*/ 1766548 w 1766548"/>
                  <a:gd name="connsiteY2" fmla="*/ 824705 h 1036746"/>
                  <a:gd name="connsiteX3" fmla="*/ 834685 w 1766548"/>
                  <a:gd name="connsiteY3" fmla="*/ 929480 h 1036746"/>
                  <a:gd name="connsiteX4" fmla="*/ 4422 w 1766548"/>
                  <a:gd name="connsiteY4" fmla="*/ 135730 h 1036746"/>
                  <a:gd name="connsiteX0" fmla="*/ 10544 w 1772670"/>
                  <a:gd name="connsiteY0" fmla="*/ 134189 h 1014938"/>
                  <a:gd name="connsiteX1" fmla="*/ 1117032 w 1772670"/>
                  <a:gd name="connsiteY1" fmla="*/ 77039 h 1014938"/>
                  <a:gd name="connsiteX2" fmla="*/ 1772670 w 1772670"/>
                  <a:gd name="connsiteY2" fmla="*/ 823164 h 1014938"/>
                  <a:gd name="connsiteX3" fmla="*/ 732857 w 1772670"/>
                  <a:gd name="connsiteY3" fmla="*/ 896189 h 1014938"/>
                  <a:gd name="connsiteX4" fmla="*/ 10544 w 1772670"/>
                  <a:gd name="connsiteY4" fmla="*/ 134189 h 1014938"/>
                  <a:gd name="connsiteX0" fmla="*/ 10544 w 1779809"/>
                  <a:gd name="connsiteY0" fmla="*/ 134189 h 985683"/>
                  <a:gd name="connsiteX1" fmla="*/ 1117032 w 1779809"/>
                  <a:gd name="connsiteY1" fmla="*/ 77039 h 985683"/>
                  <a:gd name="connsiteX2" fmla="*/ 1772670 w 1779809"/>
                  <a:gd name="connsiteY2" fmla="*/ 823164 h 985683"/>
                  <a:gd name="connsiteX3" fmla="*/ 732857 w 1779809"/>
                  <a:gd name="connsiteY3" fmla="*/ 896189 h 985683"/>
                  <a:gd name="connsiteX4" fmla="*/ 10544 w 1779809"/>
                  <a:gd name="connsiteY4" fmla="*/ 134189 h 985683"/>
                  <a:gd name="connsiteX0" fmla="*/ 10544 w 1781194"/>
                  <a:gd name="connsiteY0" fmla="*/ 134189 h 982840"/>
                  <a:gd name="connsiteX1" fmla="*/ 1117032 w 1781194"/>
                  <a:gd name="connsiteY1" fmla="*/ 77039 h 982840"/>
                  <a:gd name="connsiteX2" fmla="*/ 1772670 w 1781194"/>
                  <a:gd name="connsiteY2" fmla="*/ 823164 h 982840"/>
                  <a:gd name="connsiteX3" fmla="*/ 732857 w 1781194"/>
                  <a:gd name="connsiteY3" fmla="*/ 896189 h 982840"/>
                  <a:gd name="connsiteX4" fmla="*/ 10544 w 1781194"/>
                  <a:gd name="connsiteY4" fmla="*/ 134189 h 982840"/>
                  <a:gd name="connsiteX0" fmla="*/ 5786 w 1837146"/>
                  <a:gd name="connsiteY0" fmla="*/ 127809 h 951601"/>
                  <a:gd name="connsiteX1" fmla="*/ 1112274 w 1837146"/>
                  <a:gd name="connsiteY1" fmla="*/ 70659 h 951601"/>
                  <a:gd name="connsiteX2" fmla="*/ 1831412 w 1837146"/>
                  <a:gd name="connsiteY2" fmla="*/ 842184 h 951601"/>
                  <a:gd name="connsiteX3" fmla="*/ 728099 w 1837146"/>
                  <a:gd name="connsiteY3" fmla="*/ 889809 h 951601"/>
                  <a:gd name="connsiteX4" fmla="*/ 5786 w 1837146"/>
                  <a:gd name="connsiteY4" fmla="*/ 127809 h 951601"/>
                  <a:gd name="connsiteX0" fmla="*/ 9550 w 1840910"/>
                  <a:gd name="connsiteY0" fmla="*/ 127809 h 960000"/>
                  <a:gd name="connsiteX1" fmla="*/ 1116038 w 1840910"/>
                  <a:gd name="connsiteY1" fmla="*/ 70659 h 960000"/>
                  <a:gd name="connsiteX2" fmla="*/ 1835176 w 1840910"/>
                  <a:gd name="connsiteY2" fmla="*/ 842184 h 960000"/>
                  <a:gd name="connsiteX3" fmla="*/ 731863 w 1840910"/>
                  <a:gd name="connsiteY3" fmla="*/ 889809 h 960000"/>
                  <a:gd name="connsiteX4" fmla="*/ 9550 w 1840910"/>
                  <a:gd name="connsiteY4" fmla="*/ 127809 h 960000"/>
                  <a:gd name="connsiteX0" fmla="*/ 10279 w 1841639"/>
                  <a:gd name="connsiteY0" fmla="*/ 127809 h 979647"/>
                  <a:gd name="connsiteX1" fmla="*/ 1116767 w 1841639"/>
                  <a:gd name="connsiteY1" fmla="*/ 70659 h 979647"/>
                  <a:gd name="connsiteX2" fmla="*/ 1835905 w 1841639"/>
                  <a:gd name="connsiteY2" fmla="*/ 842184 h 979647"/>
                  <a:gd name="connsiteX3" fmla="*/ 732592 w 1841639"/>
                  <a:gd name="connsiteY3" fmla="*/ 889809 h 979647"/>
                  <a:gd name="connsiteX4" fmla="*/ 10279 w 1841639"/>
                  <a:gd name="connsiteY4" fmla="*/ 127809 h 979647"/>
                  <a:gd name="connsiteX0" fmla="*/ 10279 w 1842936"/>
                  <a:gd name="connsiteY0" fmla="*/ 133274 h 985112"/>
                  <a:gd name="connsiteX1" fmla="*/ 1116767 w 1842936"/>
                  <a:gd name="connsiteY1" fmla="*/ 76124 h 985112"/>
                  <a:gd name="connsiteX2" fmla="*/ 1835905 w 1842936"/>
                  <a:gd name="connsiteY2" fmla="*/ 847649 h 985112"/>
                  <a:gd name="connsiteX3" fmla="*/ 732592 w 1842936"/>
                  <a:gd name="connsiteY3" fmla="*/ 895274 h 985112"/>
                  <a:gd name="connsiteX4" fmla="*/ 10279 w 1842936"/>
                  <a:gd name="connsiteY4" fmla="*/ 133274 h 985112"/>
                  <a:gd name="connsiteX0" fmla="*/ 5333 w 1833620"/>
                  <a:gd name="connsiteY0" fmla="*/ 175702 h 1041882"/>
                  <a:gd name="connsiteX1" fmla="*/ 984821 w 1833620"/>
                  <a:gd name="connsiteY1" fmla="*/ 61402 h 1041882"/>
                  <a:gd name="connsiteX2" fmla="*/ 1830959 w 1833620"/>
                  <a:gd name="connsiteY2" fmla="*/ 890077 h 1041882"/>
                  <a:gd name="connsiteX3" fmla="*/ 727646 w 1833620"/>
                  <a:gd name="connsiteY3" fmla="*/ 937702 h 1041882"/>
                  <a:gd name="connsiteX4" fmla="*/ 5333 w 1833620"/>
                  <a:gd name="connsiteY4" fmla="*/ 175702 h 1041882"/>
                  <a:gd name="connsiteX0" fmla="*/ 5333 w 1843073"/>
                  <a:gd name="connsiteY0" fmla="*/ 175702 h 1036451"/>
                  <a:gd name="connsiteX1" fmla="*/ 984821 w 1843073"/>
                  <a:gd name="connsiteY1" fmla="*/ 61402 h 1036451"/>
                  <a:gd name="connsiteX2" fmla="*/ 1830959 w 1843073"/>
                  <a:gd name="connsiteY2" fmla="*/ 890077 h 1036451"/>
                  <a:gd name="connsiteX3" fmla="*/ 727646 w 1843073"/>
                  <a:gd name="connsiteY3" fmla="*/ 937702 h 1036451"/>
                  <a:gd name="connsiteX4" fmla="*/ 5333 w 1843073"/>
                  <a:gd name="connsiteY4" fmla="*/ 175702 h 1036451"/>
                  <a:gd name="connsiteX0" fmla="*/ 14851 w 1852591"/>
                  <a:gd name="connsiteY0" fmla="*/ 177094 h 1037843"/>
                  <a:gd name="connsiteX1" fmla="*/ 994339 w 1852591"/>
                  <a:gd name="connsiteY1" fmla="*/ 62794 h 1037843"/>
                  <a:gd name="connsiteX2" fmla="*/ 1840477 w 1852591"/>
                  <a:gd name="connsiteY2" fmla="*/ 891469 h 1037843"/>
                  <a:gd name="connsiteX3" fmla="*/ 737164 w 1852591"/>
                  <a:gd name="connsiteY3" fmla="*/ 939094 h 1037843"/>
                  <a:gd name="connsiteX4" fmla="*/ 14851 w 1852591"/>
                  <a:gd name="connsiteY4" fmla="*/ 177094 h 1037843"/>
                  <a:gd name="connsiteX0" fmla="*/ 8222 w 1888872"/>
                  <a:gd name="connsiteY0" fmla="*/ 155146 h 1015672"/>
                  <a:gd name="connsiteX1" fmla="*/ 1032160 w 1888872"/>
                  <a:gd name="connsiteY1" fmla="*/ 66246 h 1015672"/>
                  <a:gd name="connsiteX2" fmla="*/ 1878298 w 1888872"/>
                  <a:gd name="connsiteY2" fmla="*/ 894921 h 1015672"/>
                  <a:gd name="connsiteX3" fmla="*/ 774985 w 1888872"/>
                  <a:gd name="connsiteY3" fmla="*/ 942546 h 1015672"/>
                  <a:gd name="connsiteX4" fmla="*/ 8222 w 1888872"/>
                  <a:gd name="connsiteY4" fmla="*/ 155146 h 1015672"/>
                  <a:gd name="connsiteX0" fmla="*/ 11768 w 1892418"/>
                  <a:gd name="connsiteY0" fmla="*/ 155146 h 1037608"/>
                  <a:gd name="connsiteX1" fmla="*/ 1035706 w 1892418"/>
                  <a:gd name="connsiteY1" fmla="*/ 66246 h 1037608"/>
                  <a:gd name="connsiteX2" fmla="*/ 1881844 w 1892418"/>
                  <a:gd name="connsiteY2" fmla="*/ 894921 h 1037608"/>
                  <a:gd name="connsiteX3" fmla="*/ 778531 w 1892418"/>
                  <a:gd name="connsiteY3" fmla="*/ 942546 h 1037608"/>
                  <a:gd name="connsiteX4" fmla="*/ 11768 w 1892418"/>
                  <a:gd name="connsiteY4" fmla="*/ 155146 h 1037608"/>
                  <a:gd name="connsiteX0" fmla="*/ 11768 w 1894097"/>
                  <a:gd name="connsiteY0" fmla="*/ 146767 h 1029229"/>
                  <a:gd name="connsiteX1" fmla="*/ 1035706 w 1894097"/>
                  <a:gd name="connsiteY1" fmla="*/ 57867 h 1029229"/>
                  <a:gd name="connsiteX2" fmla="*/ 1881844 w 1894097"/>
                  <a:gd name="connsiteY2" fmla="*/ 886542 h 1029229"/>
                  <a:gd name="connsiteX3" fmla="*/ 778531 w 1894097"/>
                  <a:gd name="connsiteY3" fmla="*/ 934167 h 1029229"/>
                  <a:gd name="connsiteX4" fmla="*/ 11768 w 1894097"/>
                  <a:gd name="connsiteY4" fmla="*/ 146767 h 1029229"/>
                  <a:gd name="connsiteX0" fmla="*/ 11768 w 1889205"/>
                  <a:gd name="connsiteY0" fmla="*/ 146767 h 1020812"/>
                  <a:gd name="connsiteX1" fmla="*/ 1035706 w 1889205"/>
                  <a:gd name="connsiteY1" fmla="*/ 57867 h 1020812"/>
                  <a:gd name="connsiteX2" fmla="*/ 1881844 w 1889205"/>
                  <a:gd name="connsiteY2" fmla="*/ 886542 h 1020812"/>
                  <a:gd name="connsiteX3" fmla="*/ 778531 w 1889205"/>
                  <a:gd name="connsiteY3" fmla="*/ 934167 h 1020812"/>
                  <a:gd name="connsiteX4" fmla="*/ 11768 w 1889205"/>
                  <a:gd name="connsiteY4" fmla="*/ 146767 h 1020812"/>
                  <a:gd name="connsiteX0" fmla="*/ 10282 w 1887719"/>
                  <a:gd name="connsiteY0" fmla="*/ 141954 h 1015999"/>
                  <a:gd name="connsiteX1" fmla="*/ 1034220 w 1887719"/>
                  <a:gd name="connsiteY1" fmla="*/ 53054 h 1015999"/>
                  <a:gd name="connsiteX2" fmla="*/ 1880358 w 1887719"/>
                  <a:gd name="connsiteY2" fmla="*/ 881729 h 1015999"/>
                  <a:gd name="connsiteX3" fmla="*/ 777045 w 1887719"/>
                  <a:gd name="connsiteY3" fmla="*/ 929354 h 1015999"/>
                  <a:gd name="connsiteX4" fmla="*/ 10282 w 1887719"/>
                  <a:gd name="connsiteY4" fmla="*/ 141954 h 1015999"/>
                  <a:gd name="connsiteX0" fmla="*/ 10282 w 1890053"/>
                  <a:gd name="connsiteY0" fmla="*/ 141954 h 1029899"/>
                  <a:gd name="connsiteX1" fmla="*/ 1034220 w 1890053"/>
                  <a:gd name="connsiteY1" fmla="*/ 53054 h 1029899"/>
                  <a:gd name="connsiteX2" fmla="*/ 1880358 w 1890053"/>
                  <a:gd name="connsiteY2" fmla="*/ 881729 h 1029899"/>
                  <a:gd name="connsiteX3" fmla="*/ 777045 w 1890053"/>
                  <a:gd name="connsiteY3" fmla="*/ 929354 h 1029899"/>
                  <a:gd name="connsiteX4" fmla="*/ 10282 w 1890053"/>
                  <a:gd name="connsiteY4" fmla="*/ 141954 h 1029899"/>
                  <a:gd name="connsiteX0" fmla="*/ 10282 w 1890053"/>
                  <a:gd name="connsiteY0" fmla="*/ 141954 h 1020940"/>
                  <a:gd name="connsiteX1" fmla="*/ 1034220 w 1890053"/>
                  <a:gd name="connsiteY1" fmla="*/ 53054 h 1020940"/>
                  <a:gd name="connsiteX2" fmla="*/ 1880358 w 1890053"/>
                  <a:gd name="connsiteY2" fmla="*/ 881729 h 1020940"/>
                  <a:gd name="connsiteX3" fmla="*/ 777045 w 1890053"/>
                  <a:gd name="connsiteY3" fmla="*/ 929354 h 1020940"/>
                  <a:gd name="connsiteX4" fmla="*/ 10282 w 1890053"/>
                  <a:gd name="connsiteY4" fmla="*/ 141954 h 1020940"/>
                  <a:gd name="connsiteX0" fmla="*/ 2831 w 1874649"/>
                  <a:gd name="connsiteY0" fmla="*/ 195175 h 1086300"/>
                  <a:gd name="connsiteX1" fmla="*/ 982319 w 1874649"/>
                  <a:gd name="connsiteY1" fmla="*/ 42775 h 1086300"/>
                  <a:gd name="connsiteX2" fmla="*/ 1872907 w 1874649"/>
                  <a:gd name="connsiteY2" fmla="*/ 934950 h 1086300"/>
                  <a:gd name="connsiteX3" fmla="*/ 769594 w 1874649"/>
                  <a:gd name="connsiteY3" fmla="*/ 982575 h 1086300"/>
                  <a:gd name="connsiteX4" fmla="*/ 2831 w 1874649"/>
                  <a:gd name="connsiteY4" fmla="*/ 195175 h 1086300"/>
                  <a:gd name="connsiteX0" fmla="*/ 2831 w 1880627"/>
                  <a:gd name="connsiteY0" fmla="*/ 195175 h 1071924"/>
                  <a:gd name="connsiteX1" fmla="*/ 982319 w 1880627"/>
                  <a:gd name="connsiteY1" fmla="*/ 42775 h 1071924"/>
                  <a:gd name="connsiteX2" fmla="*/ 1872907 w 1880627"/>
                  <a:gd name="connsiteY2" fmla="*/ 934950 h 1071924"/>
                  <a:gd name="connsiteX3" fmla="*/ 769594 w 1880627"/>
                  <a:gd name="connsiteY3" fmla="*/ 982575 h 1071924"/>
                  <a:gd name="connsiteX4" fmla="*/ 2831 w 1880627"/>
                  <a:gd name="connsiteY4" fmla="*/ 195175 h 1071924"/>
                  <a:gd name="connsiteX0" fmla="*/ 3463 w 1875795"/>
                  <a:gd name="connsiteY0" fmla="*/ 216660 h 1109083"/>
                  <a:gd name="connsiteX1" fmla="*/ 1008351 w 1875795"/>
                  <a:gd name="connsiteY1" fmla="*/ 38860 h 1109083"/>
                  <a:gd name="connsiteX2" fmla="*/ 1873539 w 1875795"/>
                  <a:gd name="connsiteY2" fmla="*/ 956435 h 1109083"/>
                  <a:gd name="connsiteX3" fmla="*/ 770226 w 1875795"/>
                  <a:gd name="connsiteY3" fmla="*/ 1004060 h 1109083"/>
                  <a:gd name="connsiteX4" fmla="*/ 3463 w 1875795"/>
                  <a:gd name="connsiteY4" fmla="*/ 216660 h 1109083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8177 w 1880811"/>
                  <a:gd name="connsiteY0" fmla="*/ 208989 h 1101412"/>
                  <a:gd name="connsiteX1" fmla="*/ 1013065 w 1880811"/>
                  <a:gd name="connsiteY1" fmla="*/ 31189 h 1101412"/>
                  <a:gd name="connsiteX2" fmla="*/ 1878253 w 1880811"/>
                  <a:gd name="connsiteY2" fmla="*/ 948764 h 1101412"/>
                  <a:gd name="connsiteX3" fmla="*/ 774940 w 1880811"/>
                  <a:gd name="connsiteY3" fmla="*/ 996389 h 1101412"/>
                  <a:gd name="connsiteX4" fmla="*/ 8177 w 1880811"/>
                  <a:gd name="connsiteY4" fmla="*/ 208989 h 110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0811" h="1101412">
                    <a:moveTo>
                      <a:pt x="8177" y="208989"/>
                    </a:moveTo>
                    <a:cubicBezTo>
                      <a:pt x="73265" y="86222"/>
                      <a:pt x="536286" y="-66707"/>
                      <a:pt x="1013065" y="31189"/>
                    </a:cubicBezTo>
                    <a:cubicBezTo>
                      <a:pt x="1489844" y="129085"/>
                      <a:pt x="1917941" y="787897"/>
                      <a:pt x="1878253" y="948764"/>
                    </a:cubicBezTo>
                    <a:cubicBezTo>
                      <a:pt x="1838566" y="1109631"/>
                      <a:pt x="1277119" y="1170485"/>
                      <a:pt x="774940" y="996389"/>
                    </a:cubicBezTo>
                    <a:cubicBezTo>
                      <a:pt x="272761" y="822293"/>
                      <a:pt x="-56911" y="331756"/>
                      <a:pt x="8177" y="208989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DB511503-D81B-4B92-9B32-70CE32E60CDF}"/>
                  </a:ext>
                </a:extLst>
              </p:cNvPr>
              <p:cNvSpPr/>
              <p:nvPr/>
            </p:nvSpPr>
            <p:spPr>
              <a:xfrm rot="2979967">
                <a:off x="7934209" y="5331860"/>
                <a:ext cx="231566" cy="51723"/>
              </a:xfrm>
              <a:custGeom>
                <a:avLst/>
                <a:gdLst>
                  <a:gd name="connsiteX0" fmla="*/ 86438 w 231566"/>
                  <a:gd name="connsiteY0" fmla="*/ 13962 h 51723"/>
                  <a:gd name="connsiteX1" fmla="*/ 156034 w 231566"/>
                  <a:gd name="connsiteY1" fmla="*/ 0 h 51723"/>
                  <a:gd name="connsiteX2" fmla="*/ 231566 w 231566"/>
                  <a:gd name="connsiteY2" fmla="*/ 22860 h 51723"/>
                  <a:gd name="connsiteX3" fmla="*/ 156034 w 231566"/>
                  <a:gd name="connsiteY3" fmla="*/ 45720 h 51723"/>
                  <a:gd name="connsiteX4" fmla="*/ 80502 w 231566"/>
                  <a:gd name="connsiteY4" fmla="*/ 22860 h 51723"/>
                  <a:gd name="connsiteX5" fmla="*/ 86438 w 231566"/>
                  <a:gd name="connsiteY5" fmla="*/ 13962 h 51723"/>
                  <a:gd name="connsiteX6" fmla="*/ 5434 w 231566"/>
                  <a:gd name="connsiteY6" fmla="*/ 14067 h 51723"/>
                  <a:gd name="connsiteX7" fmla="*/ 37656 w 231566"/>
                  <a:gd name="connsiteY7" fmla="*/ 11437 h 51723"/>
                  <a:gd name="connsiteX8" fmla="*/ 40286 w 231566"/>
                  <a:gd name="connsiteY8" fmla="*/ 43659 h 51723"/>
                  <a:gd name="connsiteX9" fmla="*/ 8064 w 231566"/>
                  <a:gd name="connsiteY9" fmla="*/ 46289 h 51723"/>
                  <a:gd name="connsiteX10" fmla="*/ 5434 w 231566"/>
                  <a:gd name="connsiteY10" fmla="*/ 14067 h 51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566" h="51723">
                    <a:moveTo>
                      <a:pt x="86438" y="13962"/>
                    </a:moveTo>
                    <a:cubicBezTo>
                      <a:pt x="97904" y="5757"/>
                      <a:pt x="124748" y="0"/>
                      <a:pt x="156034" y="0"/>
                    </a:cubicBezTo>
                    <a:cubicBezTo>
                      <a:pt x="197749" y="0"/>
                      <a:pt x="231566" y="10235"/>
                      <a:pt x="231566" y="22860"/>
                    </a:cubicBezTo>
                    <a:cubicBezTo>
                      <a:pt x="231566" y="35485"/>
                      <a:pt x="197749" y="45720"/>
                      <a:pt x="156034" y="45720"/>
                    </a:cubicBezTo>
                    <a:cubicBezTo>
                      <a:pt x="114319" y="45720"/>
                      <a:pt x="80502" y="35485"/>
                      <a:pt x="80502" y="22860"/>
                    </a:cubicBezTo>
                    <a:cubicBezTo>
                      <a:pt x="80502" y="19704"/>
                      <a:pt x="82615" y="16697"/>
                      <a:pt x="86438" y="13962"/>
                    </a:cubicBezTo>
                    <a:close/>
                    <a:moveTo>
                      <a:pt x="5434" y="14067"/>
                    </a:moveTo>
                    <a:cubicBezTo>
                      <a:pt x="13606" y="4443"/>
                      <a:pt x="28032" y="3266"/>
                      <a:pt x="37656" y="11437"/>
                    </a:cubicBezTo>
                    <a:cubicBezTo>
                      <a:pt x="47280" y="19609"/>
                      <a:pt x="48458" y="34035"/>
                      <a:pt x="40286" y="43659"/>
                    </a:cubicBezTo>
                    <a:cubicBezTo>
                      <a:pt x="32115" y="53283"/>
                      <a:pt x="17688" y="54461"/>
                      <a:pt x="8064" y="46289"/>
                    </a:cubicBezTo>
                    <a:cubicBezTo>
                      <a:pt x="-1559" y="38118"/>
                      <a:pt x="-2737" y="23691"/>
                      <a:pt x="5434" y="14067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A8C1C281-512D-46A2-848D-E7E8C12550DE}"/>
                </a:ext>
              </a:extLst>
            </p:cNvPr>
            <p:cNvGrpSpPr/>
            <p:nvPr/>
          </p:nvGrpSpPr>
          <p:grpSpPr>
            <a:xfrm>
              <a:off x="4260743" y="4094625"/>
              <a:ext cx="739535" cy="483691"/>
              <a:chOff x="7323204" y="4950764"/>
              <a:chExt cx="999660" cy="653825"/>
            </a:xfrm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E4E99A71-7D8D-4D57-BF67-B07C12661814}"/>
                  </a:ext>
                </a:extLst>
              </p:cNvPr>
              <p:cNvSpPr/>
              <p:nvPr/>
            </p:nvSpPr>
            <p:spPr>
              <a:xfrm>
                <a:off x="7323204" y="4950764"/>
                <a:ext cx="999660" cy="643077"/>
              </a:xfrm>
              <a:custGeom>
                <a:avLst/>
                <a:gdLst>
                  <a:gd name="connsiteX0" fmla="*/ 856903 w 2223530"/>
                  <a:gd name="connsiteY0" fmla="*/ 966 h 1430388"/>
                  <a:gd name="connsiteX1" fmla="*/ 1032440 w 2223530"/>
                  <a:gd name="connsiteY1" fmla="*/ 37047 h 1430388"/>
                  <a:gd name="connsiteX2" fmla="*/ 1171753 w 2223530"/>
                  <a:gd name="connsiteY2" fmla="*/ 100351 h 1430388"/>
                  <a:gd name="connsiteX3" fmla="*/ 1188355 w 2223530"/>
                  <a:gd name="connsiteY3" fmla="*/ 113275 h 1430388"/>
                  <a:gd name="connsiteX4" fmla="*/ 1191320 w 2223530"/>
                  <a:gd name="connsiteY4" fmla="*/ 91697 h 1430388"/>
                  <a:gd name="connsiteX5" fmla="*/ 1208610 w 2223530"/>
                  <a:gd name="connsiteY5" fmla="*/ 61738 h 1430388"/>
                  <a:gd name="connsiteX6" fmla="*/ 1395098 w 2223530"/>
                  <a:gd name="connsiteY6" fmla="*/ 138469 h 1430388"/>
                  <a:gd name="connsiteX7" fmla="*/ 1531124 w 2223530"/>
                  <a:gd name="connsiteY7" fmla="*/ 261763 h 1430388"/>
                  <a:gd name="connsiteX8" fmla="*/ 1531436 w 2223530"/>
                  <a:gd name="connsiteY8" fmla="*/ 263615 h 1430388"/>
                  <a:gd name="connsiteX9" fmla="*/ 1538507 w 2223530"/>
                  <a:gd name="connsiteY9" fmla="*/ 267902 h 1430388"/>
                  <a:gd name="connsiteX10" fmla="*/ 1556584 w 2223530"/>
                  <a:gd name="connsiteY10" fmla="*/ 235318 h 1430388"/>
                  <a:gd name="connsiteX11" fmla="*/ 1583537 w 2223530"/>
                  <a:gd name="connsiteY11" fmla="*/ 213637 h 1430388"/>
                  <a:gd name="connsiteX12" fmla="*/ 1729664 w 2223530"/>
                  <a:gd name="connsiteY12" fmla="*/ 352607 h 1430388"/>
                  <a:gd name="connsiteX13" fmla="*/ 1770543 w 2223530"/>
                  <a:gd name="connsiteY13" fmla="*/ 417719 h 1430388"/>
                  <a:gd name="connsiteX14" fmla="*/ 1787259 w 2223530"/>
                  <a:gd name="connsiteY14" fmla="*/ 451276 h 1430388"/>
                  <a:gd name="connsiteX15" fmla="*/ 1828414 w 2223530"/>
                  <a:gd name="connsiteY15" fmla="*/ 469842 h 1430388"/>
                  <a:gd name="connsiteX16" fmla="*/ 1930682 w 2223530"/>
                  <a:gd name="connsiteY16" fmla="*/ 555070 h 1430388"/>
                  <a:gd name="connsiteX17" fmla="*/ 1914925 w 2223530"/>
                  <a:gd name="connsiteY17" fmla="*/ 585873 h 1430388"/>
                  <a:gd name="connsiteX18" fmla="*/ 1888820 w 2223530"/>
                  <a:gd name="connsiteY18" fmla="*/ 607729 h 1430388"/>
                  <a:gd name="connsiteX19" fmla="*/ 1891578 w 2223530"/>
                  <a:gd name="connsiteY19" fmla="*/ 611172 h 1430388"/>
                  <a:gd name="connsiteX20" fmla="*/ 1902690 w 2223530"/>
                  <a:gd name="connsiteY20" fmla="*/ 627855 h 1430388"/>
                  <a:gd name="connsiteX21" fmla="*/ 1909887 w 2223530"/>
                  <a:gd name="connsiteY21" fmla="*/ 632873 h 1430388"/>
                  <a:gd name="connsiteX22" fmla="*/ 2048809 w 2223530"/>
                  <a:gd name="connsiteY22" fmla="*/ 790521 h 1430388"/>
                  <a:gd name="connsiteX23" fmla="*/ 2025811 w 2223530"/>
                  <a:gd name="connsiteY23" fmla="*/ 816371 h 1430388"/>
                  <a:gd name="connsiteX24" fmla="*/ 2023763 w 2223530"/>
                  <a:gd name="connsiteY24" fmla="*/ 817342 h 1430388"/>
                  <a:gd name="connsiteX25" fmla="*/ 2035317 w 2223530"/>
                  <a:gd name="connsiteY25" fmla="*/ 837452 h 1430388"/>
                  <a:gd name="connsiteX26" fmla="*/ 2079215 w 2223530"/>
                  <a:gd name="connsiteY26" fmla="*/ 872810 h 1430388"/>
                  <a:gd name="connsiteX27" fmla="*/ 2156759 w 2223530"/>
                  <a:gd name="connsiteY27" fmla="*/ 981021 h 1430388"/>
                  <a:gd name="connsiteX28" fmla="*/ 2133761 w 2223530"/>
                  <a:gd name="connsiteY28" fmla="*/ 1006871 h 1430388"/>
                  <a:gd name="connsiteX29" fmla="*/ 2129744 w 2223530"/>
                  <a:gd name="connsiteY29" fmla="*/ 1008775 h 1430388"/>
                  <a:gd name="connsiteX30" fmla="*/ 2137630 w 2223530"/>
                  <a:gd name="connsiteY30" fmla="*/ 1023530 h 1430388"/>
                  <a:gd name="connsiteX31" fmla="*/ 2189730 w 2223530"/>
                  <a:gd name="connsiteY31" fmla="*/ 1114324 h 1430388"/>
                  <a:gd name="connsiteX32" fmla="*/ 1935732 w 2223530"/>
                  <a:gd name="connsiteY32" fmla="*/ 1327212 h 1430388"/>
                  <a:gd name="connsiteX33" fmla="*/ 857819 w 2223530"/>
                  <a:gd name="connsiteY33" fmla="*/ 1296196 h 1430388"/>
                  <a:gd name="connsiteX34" fmla="*/ 103756 w 2223530"/>
                  <a:gd name="connsiteY34" fmla="*/ 602898 h 1430388"/>
                  <a:gd name="connsiteX35" fmla="*/ 113280 w 2223530"/>
                  <a:gd name="connsiteY35" fmla="*/ 244375 h 1430388"/>
                  <a:gd name="connsiteX36" fmla="*/ 185470 w 2223530"/>
                  <a:gd name="connsiteY36" fmla="*/ 233271 h 1430388"/>
                  <a:gd name="connsiteX37" fmla="*/ 212675 w 2223530"/>
                  <a:gd name="connsiteY37" fmla="*/ 224354 h 1430388"/>
                  <a:gd name="connsiteX38" fmla="*/ 203563 w 2223530"/>
                  <a:gd name="connsiteY38" fmla="*/ 197793 h 1430388"/>
                  <a:gd name="connsiteX39" fmla="*/ 205513 w 2223530"/>
                  <a:gd name="connsiteY39" fmla="*/ 163258 h 1430388"/>
                  <a:gd name="connsiteX40" fmla="*/ 406578 w 2223530"/>
                  <a:gd name="connsiteY40" fmla="*/ 147809 h 1430388"/>
                  <a:gd name="connsiteX41" fmla="*/ 423782 w 2223530"/>
                  <a:gd name="connsiteY41" fmla="*/ 150819 h 1430388"/>
                  <a:gd name="connsiteX42" fmla="*/ 457868 w 2223530"/>
                  <a:gd name="connsiteY42" fmla="*/ 139597 h 1430388"/>
                  <a:gd name="connsiteX43" fmla="*/ 469363 w 2223530"/>
                  <a:gd name="connsiteY43" fmla="*/ 136935 h 1430388"/>
                  <a:gd name="connsiteX44" fmla="*/ 457564 w 2223530"/>
                  <a:gd name="connsiteY44" fmla="*/ 102543 h 1430388"/>
                  <a:gd name="connsiteX45" fmla="*/ 459514 w 2223530"/>
                  <a:gd name="connsiteY45" fmla="*/ 68007 h 1430388"/>
                  <a:gd name="connsiteX46" fmla="*/ 524538 w 2223530"/>
                  <a:gd name="connsiteY46" fmla="*/ 44211 h 1430388"/>
                  <a:gd name="connsiteX47" fmla="*/ 660579 w 2223530"/>
                  <a:gd name="connsiteY47" fmla="*/ 52559 h 1430388"/>
                  <a:gd name="connsiteX48" fmla="*/ 797340 w 2223530"/>
                  <a:gd name="connsiteY48" fmla="*/ 82807 h 1430388"/>
                  <a:gd name="connsiteX49" fmla="*/ 818500 w 2223530"/>
                  <a:gd name="connsiteY49" fmla="*/ 92596 h 1430388"/>
                  <a:gd name="connsiteX50" fmla="*/ 829790 w 2223530"/>
                  <a:gd name="connsiteY50" fmla="*/ 92631 h 1430388"/>
                  <a:gd name="connsiteX51" fmla="*/ 823570 w 2223530"/>
                  <a:gd name="connsiteY51" fmla="*/ 46357 h 1430388"/>
                  <a:gd name="connsiteX52" fmla="*/ 832237 w 2223530"/>
                  <a:gd name="connsiteY52" fmla="*/ 12870 h 1430388"/>
                  <a:gd name="connsiteX53" fmla="*/ 856903 w 2223530"/>
                  <a:gd name="connsiteY53" fmla="*/ 966 h 143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23530" h="1430388">
                    <a:moveTo>
                      <a:pt x="856903" y="966"/>
                    </a:moveTo>
                    <a:cubicBezTo>
                      <a:pt x="891656" y="-4037"/>
                      <a:pt x="955048" y="10746"/>
                      <a:pt x="1032440" y="37047"/>
                    </a:cubicBezTo>
                    <a:cubicBezTo>
                      <a:pt x="1090484" y="56772"/>
                      <a:pt x="1140453" y="79967"/>
                      <a:pt x="1171753" y="100351"/>
                    </a:cubicBezTo>
                    <a:lnTo>
                      <a:pt x="1188355" y="113275"/>
                    </a:lnTo>
                    <a:lnTo>
                      <a:pt x="1191320" y="91697"/>
                    </a:lnTo>
                    <a:cubicBezTo>
                      <a:pt x="1196008" y="77373"/>
                      <a:pt x="1202401" y="66629"/>
                      <a:pt x="1208610" y="61738"/>
                    </a:cubicBezTo>
                    <a:cubicBezTo>
                      <a:pt x="1233445" y="42174"/>
                      <a:pt x="1305010" y="77134"/>
                      <a:pt x="1395098" y="138469"/>
                    </a:cubicBezTo>
                    <a:cubicBezTo>
                      <a:pt x="1462664" y="184471"/>
                      <a:pt x="1514749" y="232584"/>
                      <a:pt x="1531124" y="261763"/>
                    </a:cubicBezTo>
                    <a:lnTo>
                      <a:pt x="1531436" y="263615"/>
                    </a:lnTo>
                    <a:lnTo>
                      <a:pt x="1538507" y="267902"/>
                    </a:lnTo>
                    <a:lnTo>
                      <a:pt x="1556584" y="235318"/>
                    </a:lnTo>
                    <a:cubicBezTo>
                      <a:pt x="1566134" y="223659"/>
                      <a:pt x="1575979" y="215952"/>
                      <a:pt x="1583537" y="213637"/>
                    </a:cubicBezTo>
                    <a:cubicBezTo>
                      <a:pt x="1613765" y="204376"/>
                      <a:pt x="1667848" y="262847"/>
                      <a:pt x="1729664" y="352607"/>
                    </a:cubicBezTo>
                    <a:cubicBezTo>
                      <a:pt x="1745118" y="375046"/>
                      <a:pt x="1758883" y="397083"/>
                      <a:pt x="1770543" y="417719"/>
                    </a:cubicBezTo>
                    <a:lnTo>
                      <a:pt x="1787259" y="451276"/>
                    </a:lnTo>
                    <a:lnTo>
                      <a:pt x="1828414" y="469842"/>
                    </a:lnTo>
                    <a:cubicBezTo>
                      <a:pt x="1892717" y="501670"/>
                      <a:pt x="1932512" y="531333"/>
                      <a:pt x="1930682" y="555070"/>
                    </a:cubicBezTo>
                    <a:cubicBezTo>
                      <a:pt x="1930072" y="562983"/>
                      <a:pt x="1924532" y="574193"/>
                      <a:pt x="1914925" y="585873"/>
                    </a:cubicBezTo>
                    <a:lnTo>
                      <a:pt x="1888820" y="607729"/>
                    </a:lnTo>
                    <a:lnTo>
                      <a:pt x="1891578" y="611172"/>
                    </a:lnTo>
                    <a:lnTo>
                      <a:pt x="1902690" y="627855"/>
                    </a:lnTo>
                    <a:lnTo>
                      <a:pt x="1909887" y="632873"/>
                    </a:lnTo>
                    <a:cubicBezTo>
                      <a:pt x="2000483" y="701675"/>
                      <a:pt x="2059131" y="760503"/>
                      <a:pt x="2048809" y="790521"/>
                    </a:cubicBezTo>
                    <a:cubicBezTo>
                      <a:pt x="2046228" y="798026"/>
                      <a:pt x="2038047" y="807482"/>
                      <a:pt x="2025811" y="816371"/>
                    </a:cubicBezTo>
                    <a:lnTo>
                      <a:pt x="2023763" y="817342"/>
                    </a:lnTo>
                    <a:lnTo>
                      <a:pt x="2035317" y="837452"/>
                    </a:lnTo>
                    <a:lnTo>
                      <a:pt x="2079215" y="872810"/>
                    </a:lnTo>
                    <a:cubicBezTo>
                      <a:pt x="2133446" y="919788"/>
                      <a:pt x="2164500" y="958507"/>
                      <a:pt x="2156759" y="981021"/>
                    </a:cubicBezTo>
                    <a:cubicBezTo>
                      <a:pt x="2154178" y="988526"/>
                      <a:pt x="2145997" y="997982"/>
                      <a:pt x="2133761" y="1006871"/>
                    </a:cubicBezTo>
                    <a:lnTo>
                      <a:pt x="2129744" y="1008775"/>
                    </a:lnTo>
                    <a:lnTo>
                      <a:pt x="2137630" y="1023530"/>
                    </a:lnTo>
                    <a:cubicBezTo>
                      <a:pt x="2157002" y="1059482"/>
                      <a:pt x="2174205" y="1090346"/>
                      <a:pt x="2189730" y="1114324"/>
                    </a:cubicBezTo>
                    <a:cubicBezTo>
                      <a:pt x="2320170" y="1315792"/>
                      <a:pt x="2038125" y="1201651"/>
                      <a:pt x="1935732" y="1327212"/>
                    </a:cubicBezTo>
                    <a:cubicBezTo>
                      <a:pt x="1889695" y="1510811"/>
                      <a:pt x="1163148" y="1416915"/>
                      <a:pt x="857819" y="1296196"/>
                    </a:cubicBezTo>
                    <a:cubicBezTo>
                      <a:pt x="552490" y="1175478"/>
                      <a:pt x="57719" y="786497"/>
                      <a:pt x="103756" y="602898"/>
                    </a:cubicBezTo>
                    <a:cubicBezTo>
                      <a:pt x="-13984" y="428653"/>
                      <a:pt x="-57376" y="299724"/>
                      <a:pt x="113280" y="244375"/>
                    </a:cubicBezTo>
                    <a:cubicBezTo>
                      <a:pt x="136993" y="243806"/>
                      <a:pt x="160756" y="239741"/>
                      <a:pt x="185470" y="233271"/>
                    </a:cubicBezTo>
                    <a:lnTo>
                      <a:pt x="212675" y="224354"/>
                    </a:lnTo>
                    <a:lnTo>
                      <a:pt x="203563" y="197793"/>
                    </a:lnTo>
                    <a:cubicBezTo>
                      <a:pt x="201301" y="182892"/>
                      <a:pt x="202171" y="170420"/>
                      <a:pt x="205513" y="163258"/>
                    </a:cubicBezTo>
                    <a:cubicBezTo>
                      <a:pt x="218880" y="134607"/>
                      <a:pt x="298522" y="133602"/>
                      <a:pt x="406578" y="147809"/>
                    </a:cubicBezTo>
                    <a:lnTo>
                      <a:pt x="423782" y="150819"/>
                    </a:lnTo>
                    <a:lnTo>
                      <a:pt x="457868" y="139597"/>
                    </a:lnTo>
                    <a:lnTo>
                      <a:pt x="469363" y="136935"/>
                    </a:lnTo>
                    <a:lnTo>
                      <a:pt x="457564" y="102543"/>
                    </a:lnTo>
                    <a:cubicBezTo>
                      <a:pt x="455302" y="87642"/>
                      <a:pt x="456172" y="75170"/>
                      <a:pt x="459514" y="68007"/>
                    </a:cubicBezTo>
                    <a:cubicBezTo>
                      <a:pt x="466198" y="53682"/>
                      <a:pt x="489450" y="46268"/>
                      <a:pt x="524538" y="44211"/>
                    </a:cubicBezTo>
                    <a:cubicBezTo>
                      <a:pt x="559626" y="42155"/>
                      <a:pt x="606551" y="45455"/>
                      <a:pt x="660579" y="52559"/>
                    </a:cubicBezTo>
                    <a:cubicBezTo>
                      <a:pt x="714606" y="59662"/>
                      <a:pt x="762913" y="70701"/>
                      <a:pt x="797340" y="82807"/>
                    </a:cubicBezTo>
                    <a:lnTo>
                      <a:pt x="818500" y="92596"/>
                    </a:lnTo>
                    <a:lnTo>
                      <a:pt x="829790" y="92631"/>
                    </a:lnTo>
                    <a:lnTo>
                      <a:pt x="823570" y="46357"/>
                    </a:lnTo>
                    <a:cubicBezTo>
                      <a:pt x="824266" y="31301"/>
                      <a:pt x="827559" y="19241"/>
                      <a:pt x="832237" y="12870"/>
                    </a:cubicBezTo>
                    <a:cubicBezTo>
                      <a:pt x="836916" y="6499"/>
                      <a:pt x="845318" y="2633"/>
                      <a:pt x="856903" y="966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D37610CC-D7BF-49C8-951C-BEA45B4243E7}"/>
                  </a:ext>
                </a:extLst>
              </p:cNvPr>
              <p:cNvSpPr/>
              <p:nvPr/>
            </p:nvSpPr>
            <p:spPr>
              <a:xfrm rot="1301804" flipH="1">
                <a:off x="7826636" y="5012002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08A96BB1-86BF-41EA-88E2-C6A44A1C701B}"/>
                  </a:ext>
                </a:extLst>
              </p:cNvPr>
              <p:cNvSpPr/>
              <p:nvPr/>
            </p:nvSpPr>
            <p:spPr>
              <a:xfrm rot="1301804" flipH="1">
                <a:off x="7977943" y="5080518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EE3CF2CB-8279-4BC3-B5FE-0400C46F73B1}"/>
                  </a:ext>
                </a:extLst>
              </p:cNvPr>
              <p:cNvSpPr/>
              <p:nvPr/>
            </p:nvSpPr>
            <p:spPr>
              <a:xfrm rot="359070" flipH="1">
                <a:off x="7692458" y="500914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99B3EE4E-5541-44DC-AEEA-5B17F973A264}"/>
                  </a:ext>
                </a:extLst>
              </p:cNvPr>
              <p:cNvSpPr/>
              <p:nvPr/>
            </p:nvSpPr>
            <p:spPr>
              <a:xfrm rot="21417974" flipH="1">
                <a:off x="7538296" y="501485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BF6D38AD-66DC-4569-AB0F-28D7C570EB4B}"/>
                  </a:ext>
                </a:extLst>
              </p:cNvPr>
              <p:cNvSpPr/>
              <p:nvPr/>
            </p:nvSpPr>
            <p:spPr>
              <a:xfrm rot="21376182" flipH="1">
                <a:off x="7426956" y="5063389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9DD02202-4528-4C85-9CF3-2619CCFCF4B7}"/>
                  </a:ext>
                </a:extLst>
              </p:cNvPr>
              <p:cNvSpPr/>
              <p:nvPr/>
            </p:nvSpPr>
            <p:spPr>
              <a:xfrm rot="3271319">
                <a:off x="8175670" y="5368141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D86FE9E5-5569-4142-B7FB-B1A282A56C6D}"/>
                  </a:ext>
                </a:extLst>
              </p:cNvPr>
              <p:cNvSpPr/>
              <p:nvPr/>
            </p:nvSpPr>
            <p:spPr>
              <a:xfrm rot="3271319">
                <a:off x="8129992" y="5279640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4BB2F46A-0018-41FD-945E-F50DF965088C}"/>
                  </a:ext>
                </a:extLst>
              </p:cNvPr>
              <p:cNvSpPr/>
              <p:nvPr/>
            </p:nvSpPr>
            <p:spPr>
              <a:xfrm rot="3271319">
                <a:off x="8067186" y="5188285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7D2FFAD1-4A47-4B3D-8836-F2529C0B571D}"/>
                  </a:ext>
                </a:extLst>
              </p:cNvPr>
              <p:cNvSpPr/>
              <p:nvPr/>
            </p:nvSpPr>
            <p:spPr>
              <a:xfrm rot="2301134">
                <a:off x="8025157" y="5147590"/>
                <a:ext cx="35942" cy="146033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26">
                <a:extLst>
                  <a:ext uri="{FF2B5EF4-FFF2-40B4-BE49-F238E27FC236}">
                    <a16:creationId xmlns:a16="http://schemas.microsoft.com/office/drawing/2014/main" id="{6D27B632-902D-4A5F-8621-DB6177B4E725}"/>
                  </a:ext>
                </a:extLst>
              </p:cNvPr>
              <p:cNvSpPr/>
              <p:nvPr/>
            </p:nvSpPr>
            <p:spPr>
              <a:xfrm>
                <a:off x="7360465" y="5109414"/>
                <a:ext cx="845580" cy="495175"/>
              </a:xfrm>
              <a:custGeom>
                <a:avLst/>
                <a:gdLst>
                  <a:gd name="connsiteX0" fmla="*/ 0 w 1895475"/>
                  <a:gd name="connsiteY0" fmla="*/ 352425 h 704850"/>
                  <a:gd name="connsiteX1" fmla="*/ 947738 w 1895475"/>
                  <a:gd name="connsiteY1" fmla="*/ 0 h 704850"/>
                  <a:gd name="connsiteX2" fmla="*/ 1895476 w 1895475"/>
                  <a:gd name="connsiteY2" fmla="*/ 352425 h 704850"/>
                  <a:gd name="connsiteX3" fmla="*/ 947738 w 1895475"/>
                  <a:gd name="connsiteY3" fmla="*/ 704850 h 704850"/>
                  <a:gd name="connsiteX4" fmla="*/ 0 w 1895475"/>
                  <a:gd name="connsiteY4" fmla="*/ 352425 h 704850"/>
                  <a:gd name="connsiteX0" fmla="*/ 0 w 1695451"/>
                  <a:gd name="connsiteY0" fmla="*/ 60805 h 1015498"/>
                  <a:gd name="connsiteX1" fmla="*/ 747713 w 1695451"/>
                  <a:gd name="connsiteY1" fmla="*/ 289405 h 1015498"/>
                  <a:gd name="connsiteX2" fmla="*/ 1695451 w 1695451"/>
                  <a:gd name="connsiteY2" fmla="*/ 641830 h 1015498"/>
                  <a:gd name="connsiteX3" fmla="*/ 747713 w 1695451"/>
                  <a:gd name="connsiteY3" fmla="*/ 994255 h 1015498"/>
                  <a:gd name="connsiteX4" fmla="*/ 0 w 1695451"/>
                  <a:gd name="connsiteY4" fmla="*/ 60805 h 1015498"/>
                  <a:gd name="connsiteX0" fmla="*/ 1591 w 1697042"/>
                  <a:gd name="connsiteY0" fmla="*/ 33839 h 988532"/>
                  <a:gd name="connsiteX1" fmla="*/ 949329 w 1697042"/>
                  <a:gd name="connsiteY1" fmla="*/ 243389 h 988532"/>
                  <a:gd name="connsiteX2" fmla="*/ 1697042 w 1697042"/>
                  <a:gd name="connsiteY2" fmla="*/ 614864 h 988532"/>
                  <a:gd name="connsiteX3" fmla="*/ 749304 w 1697042"/>
                  <a:gd name="connsiteY3" fmla="*/ 967289 h 988532"/>
                  <a:gd name="connsiteX4" fmla="*/ 1591 w 1697042"/>
                  <a:gd name="connsiteY4" fmla="*/ 33839 h 988532"/>
                  <a:gd name="connsiteX0" fmla="*/ 5925 w 1701376"/>
                  <a:gd name="connsiteY0" fmla="*/ 33839 h 1034316"/>
                  <a:gd name="connsiteX1" fmla="*/ 953663 w 1701376"/>
                  <a:gd name="connsiteY1" fmla="*/ 243389 h 1034316"/>
                  <a:gd name="connsiteX2" fmla="*/ 1701376 w 1701376"/>
                  <a:gd name="connsiteY2" fmla="*/ 614864 h 1034316"/>
                  <a:gd name="connsiteX3" fmla="*/ 753638 w 1701376"/>
                  <a:gd name="connsiteY3" fmla="*/ 967289 h 1034316"/>
                  <a:gd name="connsiteX4" fmla="*/ 5925 w 1701376"/>
                  <a:gd name="connsiteY4" fmla="*/ 33839 h 1034316"/>
                  <a:gd name="connsiteX0" fmla="*/ 1687 w 1878113"/>
                  <a:gd name="connsiteY0" fmla="*/ 35710 h 1008371"/>
                  <a:gd name="connsiteX1" fmla="*/ 949425 w 1878113"/>
                  <a:gd name="connsiteY1" fmla="*/ 245260 h 1008371"/>
                  <a:gd name="connsiteX2" fmla="*/ 1878113 w 1878113"/>
                  <a:gd name="connsiteY2" fmla="*/ 731035 h 1008371"/>
                  <a:gd name="connsiteX3" fmla="*/ 749400 w 1878113"/>
                  <a:gd name="connsiteY3" fmla="*/ 969160 h 1008371"/>
                  <a:gd name="connsiteX4" fmla="*/ 1687 w 1878113"/>
                  <a:gd name="connsiteY4" fmla="*/ 35710 h 1008371"/>
                  <a:gd name="connsiteX0" fmla="*/ 3773 w 1880199"/>
                  <a:gd name="connsiteY0" fmla="*/ 35710 h 1032365"/>
                  <a:gd name="connsiteX1" fmla="*/ 951511 w 1880199"/>
                  <a:gd name="connsiteY1" fmla="*/ 245260 h 1032365"/>
                  <a:gd name="connsiteX2" fmla="*/ 1880199 w 1880199"/>
                  <a:gd name="connsiteY2" fmla="*/ 731035 h 1032365"/>
                  <a:gd name="connsiteX3" fmla="*/ 751486 w 1880199"/>
                  <a:gd name="connsiteY3" fmla="*/ 969160 h 1032365"/>
                  <a:gd name="connsiteX4" fmla="*/ 3773 w 1880199"/>
                  <a:gd name="connsiteY4" fmla="*/ 35710 h 1032365"/>
                  <a:gd name="connsiteX0" fmla="*/ 5975 w 1882401"/>
                  <a:gd name="connsiteY0" fmla="*/ 63206 h 1059861"/>
                  <a:gd name="connsiteX1" fmla="*/ 1017213 w 1882401"/>
                  <a:gd name="connsiteY1" fmla="*/ 158456 h 1059861"/>
                  <a:gd name="connsiteX2" fmla="*/ 1882401 w 1882401"/>
                  <a:gd name="connsiteY2" fmla="*/ 758531 h 1059861"/>
                  <a:gd name="connsiteX3" fmla="*/ 753688 w 1882401"/>
                  <a:gd name="connsiteY3" fmla="*/ 996656 h 1059861"/>
                  <a:gd name="connsiteX4" fmla="*/ 5975 w 1882401"/>
                  <a:gd name="connsiteY4" fmla="*/ 63206 h 1059861"/>
                  <a:gd name="connsiteX0" fmla="*/ 2606 w 1929832"/>
                  <a:gd name="connsiteY0" fmla="*/ 110050 h 933524"/>
                  <a:gd name="connsiteX1" fmla="*/ 1064644 w 1929832"/>
                  <a:gd name="connsiteY1" fmla="*/ 65600 h 933524"/>
                  <a:gd name="connsiteX2" fmla="*/ 1929832 w 1929832"/>
                  <a:gd name="connsiteY2" fmla="*/ 665675 h 933524"/>
                  <a:gd name="connsiteX3" fmla="*/ 801119 w 1929832"/>
                  <a:gd name="connsiteY3" fmla="*/ 903800 h 933524"/>
                  <a:gd name="connsiteX4" fmla="*/ 2606 w 1929832"/>
                  <a:gd name="connsiteY4" fmla="*/ 110050 h 933524"/>
                  <a:gd name="connsiteX0" fmla="*/ 2487 w 1764613"/>
                  <a:gd name="connsiteY0" fmla="*/ 119179 h 981726"/>
                  <a:gd name="connsiteX1" fmla="*/ 1064525 w 1764613"/>
                  <a:gd name="connsiteY1" fmla="*/ 74729 h 981726"/>
                  <a:gd name="connsiteX2" fmla="*/ 1764613 w 1764613"/>
                  <a:gd name="connsiteY2" fmla="*/ 808154 h 981726"/>
                  <a:gd name="connsiteX3" fmla="*/ 801000 w 1764613"/>
                  <a:gd name="connsiteY3" fmla="*/ 912929 h 981726"/>
                  <a:gd name="connsiteX4" fmla="*/ 2487 w 1764613"/>
                  <a:gd name="connsiteY4" fmla="*/ 119179 h 981726"/>
                  <a:gd name="connsiteX0" fmla="*/ 3588 w 1765714"/>
                  <a:gd name="connsiteY0" fmla="*/ 119179 h 1020632"/>
                  <a:gd name="connsiteX1" fmla="*/ 1065626 w 1765714"/>
                  <a:gd name="connsiteY1" fmla="*/ 74729 h 1020632"/>
                  <a:gd name="connsiteX2" fmla="*/ 1765714 w 1765714"/>
                  <a:gd name="connsiteY2" fmla="*/ 808154 h 1020632"/>
                  <a:gd name="connsiteX3" fmla="*/ 802101 w 1765714"/>
                  <a:gd name="connsiteY3" fmla="*/ 912929 h 1020632"/>
                  <a:gd name="connsiteX4" fmla="*/ 3588 w 1765714"/>
                  <a:gd name="connsiteY4" fmla="*/ 119179 h 1020632"/>
                  <a:gd name="connsiteX0" fmla="*/ 2637 w 1764763"/>
                  <a:gd name="connsiteY0" fmla="*/ 119179 h 1020632"/>
                  <a:gd name="connsiteX1" fmla="*/ 1064675 w 1764763"/>
                  <a:gd name="connsiteY1" fmla="*/ 74729 h 1020632"/>
                  <a:gd name="connsiteX2" fmla="*/ 1764763 w 1764763"/>
                  <a:gd name="connsiteY2" fmla="*/ 808154 h 1020632"/>
                  <a:gd name="connsiteX3" fmla="*/ 832900 w 1764763"/>
                  <a:gd name="connsiteY3" fmla="*/ 912929 h 1020632"/>
                  <a:gd name="connsiteX4" fmla="*/ 2637 w 1764763"/>
                  <a:gd name="connsiteY4" fmla="*/ 119179 h 1020632"/>
                  <a:gd name="connsiteX0" fmla="*/ 3240 w 1765366"/>
                  <a:gd name="connsiteY0" fmla="*/ 119179 h 1015046"/>
                  <a:gd name="connsiteX1" fmla="*/ 1065278 w 1765366"/>
                  <a:gd name="connsiteY1" fmla="*/ 74729 h 1015046"/>
                  <a:gd name="connsiteX2" fmla="*/ 1765366 w 1765366"/>
                  <a:gd name="connsiteY2" fmla="*/ 808154 h 1015046"/>
                  <a:gd name="connsiteX3" fmla="*/ 833503 w 1765366"/>
                  <a:gd name="connsiteY3" fmla="*/ 912929 h 1015046"/>
                  <a:gd name="connsiteX4" fmla="*/ 3240 w 1765366"/>
                  <a:gd name="connsiteY4" fmla="*/ 119179 h 1015046"/>
                  <a:gd name="connsiteX0" fmla="*/ 3240 w 1765366"/>
                  <a:gd name="connsiteY0" fmla="*/ 127151 h 1023018"/>
                  <a:gd name="connsiteX1" fmla="*/ 1065278 w 1765366"/>
                  <a:gd name="connsiteY1" fmla="*/ 82701 h 1023018"/>
                  <a:gd name="connsiteX2" fmla="*/ 1765366 w 1765366"/>
                  <a:gd name="connsiteY2" fmla="*/ 816126 h 1023018"/>
                  <a:gd name="connsiteX3" fmla="*/ 833503 w 1765366"/>
                  <a:gd name="connsiteY3" fmla="*/ 920901 h 1023018"/>
                  <a:gd name="connsiteX4" fmla="*/ 3240 w 1765366"/>
                  <a:gd name="connsiteY4" fmla="*/ 127151 h 1023018"/>
                  <a:gd name="connsiteX0" fmla="*/ 4422 w 1766548"/>
                  <a:gd name="connsiteY0" fmla="*/ 135730 h 1031597"/>
                  <a:gd name="connsiteX1" fmla="*/ 1110910 w 1766548"/>
                  <a:gd name="connsiteY1" fmla="*/ 78580 h 1031597"/>
                  <a:gd name="connsiteX2" fmla="*/ 1766548 w 1766548"/>
                  <a:gd name="connsiteY2" fmla="*/ 824705 h 1031597"/>
                  <a:gd name="connsiteX3" fmla="*/ 834685 w 1766548"/>
                  <a:gd name="connsiteY3" fmla="*/ 929480 h 1031597"/>
                  <a:gd name="connsiteX4" fmla="*/ 4422 w 1766548"/>
                  <a:gd name="connsiteY4" fmla="*/ 135730 h 1031597"/>
                  <a:gd name="connsiteX0" fmla="*/ 4422 w 1766548"/>
                  <a:gd name="connsiteY0" fmla="*/ 135730 h 1036746"/>
                  <a:gd name="connsiteX1" fmla="*/ 1110910 w 1766548"/>
                  <a:gd name="connsiteY1" fmla="*/ 78580 h 1036746"/>
                  <a:gd name="connsiteX2" fmla="*/ 1766548 w 1766548"/>
                  <a:gd name="connsiteY2" fmla="*/ 824705 h 1036746"/>
                  <a:gd name="connsiteX3" fmla="*/ 834685 w 1766548"/>
                  <a:gd name="connsiteY3" fmla="*/ 929480 h 1036746"/>
                  <a:gd name="connsiteX4" fmla="*/ 4422 w 1766548"/>
                  <a:gd name="connsiteY4" fmla="*/ 135730 h 1036746"/>
                  <a:gd name="connsiteX0" fmla="*/ 10544 w 1772670"/>
                  <a:gd name="connsiteY0" fmla="*/ 134189 h 1014938"/>
                  <a:gd name="connsiteX1" fmla="*/ 1117032 w 1772670"/>
                  <a:gd name="connsiteY1" fmla="*/ 77039 h 1014938"/>
                  <a:gd name="connsiteX2" fmla="*/ 1772670 w 1772670"/>
                  <a:gd name="connsiteY2" fmla="*/ 823164 h 1014938"/>
                  <a:gd name="connsiteX3" fmla="*/ 732857 w 1772670"/>
                  <a:gd name="connsiteY3" fmla="*/ 896189 h 1014938"/>
                  <a:gd name="connsiteX4" fmla="*/ 10544 w 1772670"/>
                  <a:gd name="connsiteY4" fmla="*/ 134189 h 1014938"/>
                  <a:gd name="connsiteX0" fmla="*/ 10544 w 1779809"/>
                  <a:gd name="connsiteY0" fmla="*/ 134189 h 985683"/>
                  <a:gd name="connsiteX1" fmla="*/ 1117032 w 1779809"/>
                  <a:gd name="connsiteY1" fmla="*/ 77039 h 985683"/>
                  <a:gd name="connsiteX2" fmla="*/ 1772670 w 1779809"/>
                  <a:gd name="connsiteY2" fmla="*/ 823164 h 985683"/>
                  <a:gd name="connsiteX3" fmla="*/ 732857 w 1779809"/>
                  <a:gd name="connsiteY3" fmla="*/ 896189 h 985683"/>
                  <a:gd name="connsiteX4" fmla="*/ 10544 w 1779809"/>
                  <a:gd name="connsiteY4" fmla="*/ 134189 h 985683"/>
                  <a:gd name="connsiteX0" fmla="*/ 10544 w 1781194"/>
                  <a:gd name="connsiteY0" fmla="*/ 134189 h 982840"/>
                  <a:gd name="connsiteX1" fmla="*/ 1117032 w 1781194"/>
                  <a:gd name="connsiteY1" fmla="*/ 77039 h 982840"/>
                  <a:gd name="connsiteX2" fmla="*/ 1772670 w 1781194"/>
                  <a:gd name="connsiteY2" fmla="*/ 823164 h 982840"/>
                  <a:gd name="connsiteX3" fmla="*/ 732857 w 1781194"/>
                  <a:gd name="connsiteY3" fmla="*/ 896189 h 982840"/>
                  <a:gd name="connsiteX4" fmla="*/ 10544 w 1781194"/>
                  <a:gd name="connsiteY4" fmla="*/ 134189 h 982840"/>
                  <a:gd name="connsiteX0" fmla="*/ 5786 w 1837146"/>
                  <a:gd name="connsiteY0" fmla="*/ 127809 h 951601"/>
                  <a:gd name="connsiteX1" fmla="*/ 1112274 w 1837146"/>
                  <a:gd name="connsiteY1" fmla="*/ 70659 h 951601"/>
                  <a:gd name="connsiteX2" fmla="*/ 1831412 w 1837146"/>
                  <a:gd name="connsiteY2" fmla="*/ 842184 h 951601"/>
                  <a:gd name="connsiteX3" fmla="*/ 728099 w 1837146"/>
                  <a:gd name="connsiteY3" fmla="*/ 889809 h 951601"/>
                  <a:gd name="connsiteX4" fmla="*/ 5786 w 1837146"/>
                  <a:gd name="connsiteY4" fmla="*/ 127809 h 951601"/>
                  <a:gd name="connsiteX0" fmla="*/ 9550 w 1840910"/>
                  <a:gd name="connsiteY0" fmla="*/ 127809 h 960000"/>
                  <a:gd name="connsiteX1" fmla="*/ 1116038 w 1840910"/>
                  <a:gd name="connsiteY1" fmla="*/ 70659 h 960000"/>
                  <a:gd name="connsiteX2" fmla="*/ 1835176 w 1840910"/>
                  <a:gd name="connsiteY2" fmla="*/ 842184 h 960000"/>
                  <a:gd name="connsiteX3" fmla="*/ 731863 w 1840910"/>
                  <a:gd name="connsiteY3" fmla="*/ 889809 h 960000"/>
                  <a:gd name="connsiteX4" fmla="*/ 9550 w 1840910"/>
                  <a:gd name="connsiteY4" fmla="*/ 127809 h 960000"/>
                  <a:gd name="connsiteX0" fmla="*/ 10279 w 1841639"/>
                  <a:gd name="connsiteY0" fmla="*/ 127809 h 979647"/>
                  <a:gd name="connsiteX1" fmla="*/ 1116767 w 1841639"/>
                  <a:gd name="connsiteY1" fmla="*/ 70659 h 979647"/>
                  <a:gd name="connsiteX2" fmla="*/ 1835905 w 1841639"/>
                  <a:gd name="connsiteY2" fmla="*/ 842184 h 979647"/>
                  <a:gd name="connsiteX3" fmla="*/ 732592 w 1841639"/>
                  <a:gd name="connsiteY3" fmla="*/ 889809 h 979647"/>
                  <a:gd name="connsiteX4" fmla="*/ 10279 w 1841639"/>
                  <a:gd name="connsiteY4" fmla="*/ 127809 h 979647"/>
                  <a:gd name="connsiteX0" fmla="*/ 10279 w 1842936"/>
                  <a:gd name="connsiteY0" fmla="*/ 133274 h 985112"/>
                  <a:gd name="connsiteX1" fmla="*/ 1116767 w 1842936"/>
                  <a:gd name="connsiteY1" fmla="*/ 76124 h 985112"/>
                  <a:gd name="connsiteX2" fmla="*/ 1835905 w 1842936"/>
                  <a:gd name="connsiteY2" fmla="*/ 847649 h 985112"/>
                  <a:gd name="connsiteX3" fmla="*/ 732592 w 1842936"/>
                  <a:gd name="connsiteY3" fmla="*/ 895274 h 985112"/>
                  <a:gd name="connsiteX4" fmla="*/ 10279 w 1842936"/>
                  <a:gd name="connsiteY4" fmla="*/ 133274 h 985112"/>
                  <a:gd name="connsiteX0" fmla="*/ 5333 w 1833620"/>
                  <a:gd name="connsiteY0" fmla="*/ 175702 h 1041882"/>
                  <a:gd name="connsiteX1" fmla="*/ 984821 w 1833620"/>
                  <a:gd name="connsiteY1" fmla="*/ 61402 h 1041882"/>
                  <a:gd name="connsiteX2" fmla="*/ 1830959 w 1833620"/>
                  <a:gd name="connsiteY2" fmla="*/ 890077 h 1041882"/>
                  <a:gd name="connsiteX3" fmla="*/ 727646 w 1833620"/>
                  <a:gd name="connsiteY3" fmla="*/ 937702 h 1041882"/>
                  <a:gd name="connsiteX4" fmla="*/ 5333 w 1833620"/>
                  <a:gd name="connsiteY4" fmla="*/ 175702 h 1041882"/>
                  <a:gd name="connsiteX0" fmla="*/ 5333 w 1843073"/>
                  <a:gd name="connsiteY0" fmla="*/ 175702 h 1036451"/>
                  <a:gd name="connsiteX1" fmla="*/ 984821 w 1843073"/>
                  <a:gd name="connsiteY1" fmla="*/ 61402 h 1036451"/>
                  <a:gd name="connsiteX2" fmla="*/ 1830959 w 1843073"/>
                  <a:gd name="connsiteY2" fmla="*/ 890077 h 1036451"/>
                  <a:gd name="connsiteX3" fmla="*/ 727646 w 1843073"/>
                  <a:gd name="connsiteY3" fmla="*/ 937702 h 1036451"/>
                  <a:gd name="connsiteX4" fmla="*/ 5333 w 1843073"/>
                  <a:gd name="connsiteY4" fmla="*/ 175702 h 1036451"/>
                  <a:gd name="connsiteX0" fmla="*/ 14851 w 1852591"/>
                  <a:gd name="connsiteY0" fmla="*/ 177094 h 1037843"/>
                  <a:gd name="connsiteX1" fmla="*/ 994339 w 1852591"/>
                  <a:gd name="connsiteY1" fmla="*/ 62794 h 1037843"/>
                  <a:gd name="connsiteX2" fmla="*/ 1840477 w 1852591"/>
                  <a:gd name="connsiteY2" fmla="*/ 891469 h 1037843"/>
                  <a:gd name="connsiteX3" fmla="*/ 737164 w 1852591"/>
                  <a:gd name="connsiteY3" fmla="*/ 939094 h 1037843"/>
                  <a:gd name="connsiteX4" fmla="*/ 14851 w 1852591"/>
                  <a:gd name="connsiteY4" fmla="*/ 177094 h 1037843"/>
                  <a:gd name="connsiteX0" fmla="*/ 8222 w 1888872"/>
                  <a:gd name="connsiteY0" fmla="*/ 155146 h 1015672"/>
                  <a:gd name="connsiteX1" fmla="*/ 1032160 w 1888872"/>
                  <a:gd name="connsiteY1" fmla="*/ 66246 h 1015672"/>
                  <a:gd name="connsiteX2" fmla="*/ 1878298 w 1888872"/>
                  <a:gd name="connsiteY2" fmla="*/ 894921 h 1015672"/>
                  <a:gd name="connsiteX3" fmla="*/ 774985 w 1888872"/>
                  <a:gd name="connsiteY3" fmla="*/ 942546 h 1015672"/>
                  <a:gd name="connsiteX4" fmla="*/ 8222 w 1888872"/>
                  <a:gd name="connsiteY4" fmla="*/ 155146 h 1015672"/>
                  <a:gd name="connsiteX0" fmla="*/ 11768 w 1892418"/>
                  <a:gd name="connsiteY0" fmla="*/ 155146 h 1037608"/>
                  <a:gd name="connsiteX1" fmla="*/ 1035706 w 1892418"/>
                  <a:gd name="connsiteY1" fmla="*/ 66246 h 1037608"/>
                  <a:gd name="connsiteX2" fmla="*/ 1881844 w 1892418"/>
                  <a:gd name="connsiteY2" fmla="*/ 894921 h 1037608"/>
                  <a:gd name="connsiteX3" fmla="*/ 778531 w 1892418"/>
                  <a:gd name="connsiteY3" fmla="*/ 942546 h 1037608"/>
                  <a:gd name="connsiteX4" fmla="*/ 11768 w 1892418"/>
                  <a:gd name="connsiteY4" fmla="*/ 155146 h 1037608"/>
                  <a:gd name="connsiteX0" fmla="*/ 11768 w 1894097"/>
                  <a:gd name="connsiteY0" fmla="*/ 146767 h 1029229"/>
                  <a:gd name="connsiteX1" fmla="*/ 1035706 w 1894097"/>
                  <a:gd name="connsiteY1" fmla="*/ 57867 h 1029229"/>
                  <a:gd name="connsiteX2" fmla="*/ 1881844 w 1894097"/>
                  <a:gd name="connsiteY2" fmla="*/ 886542 h 1029229"/>
                  <a:gd name="connsiteX3" fmla="*/ 778531 w 1894097"/>
                  <a:gd name="connsiteY3" fmla="*/ 934167 h 1029229"/>
                  <a:gd name="connsiteX4" fmla="*/ 11768 w 1894097"/>
                  <a:gd name="connsiteY4" fmla="*/ 146767 h 1029229"/>
                  <a:gd name="connsiteX0" fmla="*/ 11768 w 1889205"/>
                  <a:gd name="connsiteY0" fmla="*/ 146767 h 1020812"/>
                  <a:gd name="connsiteX1" fmla="*/ 1035706 w 1889205"/>
                  <a:gd name="connsiteY1" fmla="*/ 57867 h 1020812"/>
                  <a:gd name="connsiteX2" fmla="*/ 1881844 w 1889205"/>
                  <a:gd name="connsiteY2" fmla="*/ 886542 h 1020812"/>
                  <a:gd name="connsiteX3" fmla="*/ 778531 w 1889205"/>
                  <a:gd name="connsiteY3" fmla="*/ 934167 h 1020812"/>
                  <a:gd name="connsiteX4" fmla="*/ 11768 w 1889205"/>
                  <a:gd name="connsiteY4" fmla="*/ 146767 h 1020812"/>
                  <a:gd name="connsiteX0" fmla="*/ 10282 w 1887719"/>
                  <a:gd name="connsiteY0" fmla="*/ 141954 h 1015999"/>
                  <a:gd name="connsiteX1" fmla="*/ 1034220 w 1887719"/>
                  <a:gd name="connsiteY1" fmla="*/ 53054 h 1015999"/>
                  <a:gd name="connsiteX2" fmla="*/ 1880358 w 1887719"/>
                  <a:gd name="connsiteY2" fmla="*/ 881729 h 1015999"/>
                  <a:gd name="connsiteX3" fmla="*/ 777045 w 1887719"/>
                  <a:gd name="connsiteY3" fmla="*/ 929354 h 1015999"/>
                  <a:gd name="connsiteX4" fmla="*/ 10282 w 1887719"/>
                  <a:gd name="connsiteY4" fmla="*/ 141954 h 1015999"/>
                  <a:gd name="connsiteX0" fmla="*/ 10282 w 1890053"/>
                  <a:gd name="connsiteY0" fmla="*/ 141954 h 1029899"/>
                  <a:gd name="connsiteX1" fmla="*/ 1034220 w 1890053"/>
                  <a:gd name="connsiteY1" fmla="*/ 53054 h 1029899"/>
                  <a:gd name="connsiteX2" fmla="*/ 1880358 w 1890053"/>
                  <a:gd name="connsiteY2" fmla="*/ 881729 h 1029899"/>
                  <a:gd name="connsiteX3" fmla="*/ 777045 w 1890053"/>
                  <a:gd name="connsiteY3" fmla="*/ 929354 h 1029899"/>
                  <a:gd name="connsiteX4" fmla="*/ 10282 w 1890053"/>
                  <a:gd name="connsiteY4" fmla="*/ 141954 h 1029899"/>
                  <a:gd name="connsiteX0" fmla="*/ 10282 w 1890053"/>
                  <a:gd name="connsiteY0" fmla="*/ 141954 h 1020940"/>
                  <a:gd name="connsiteX1" fmla="*/ 1034220 w 1890053"/>
                  <a:gd name="connsiteY1" fmla="*/ 53054 h 1020940"/>
                  <a:gd name="connsiteX2" fmla="*/ 1880358 w 1890053"/>
                  <a:gd name="connsiteY2" fmla="*/ 881729 h 1020940"/>
                  <a:gd name="connsiteX3" fmla="*/ 777045 w 1890053"/>
                  <a:gd name="connsiteY3" fmla="*/ 929354 h 1020940"/>
                  <a:gd name="connsiteX4" fmla="*/ 10282 w 1890053"/>
                  <a:gd name="connsiteY4" fmla="*/ 141954 h 1020940"/>
                  <a:gd name="connsiteX0" fmla="*/ 2831 w 1874649"/>
                  <a:gd name="connsiteY0" fmla="*/ 195175 h 1086300"/>
                  <a:gd name="connsiteX1" fmla="*/ 982319 w 1874649"/>
                  <a:gd name="connsiteY1" fmla="*/ 42775 h 1086300"/>
                  <a:gd name="connsiteX2" fmla="*/ 1872907 w 1874649"/>
                  <a:gd name="connsiteY2" fmla="*/ 934950 h 1086300"/>
                  <a:gd name="connsiteX3" fmla="*/ 769594 w 1874649"/>
                  <a:gd name="connsiteY3" fmla="*/ 982575 h 1086300"/>
                  <a:gd name="connsiteX4" fmla="*/ 2831 w 1874649"/>
                  <a:gd name="connsiteY4" fmla="*/ 195175 h 1086300"/>
                  <a:gd name="connsiteX0" fmla="*/ 2831 w 1880627"/>
                  <a:gd name="connsiteY0" fmla="*/ 195175 h 1071924"/>
                  <a:gd name="connsiteX1" fmla="*/ 982319 w 1880627"/>
                  <a:gd name="connsiteY1" fmla="*/ 42775 h 1071924"/>
                  <a:gd name="connsiteX2" fmla="*/ 1872907 w 1880627"/>
                  <a:gd name="connsiteY2" fmla="*/ 934950 h 1071924"/>
                  <a:gd name="connsiteX3" fmla="*/ 769594 w 1880627"/>
                  <a:gd name="connsiteY3" fmla="*/ 982575 h 1071924"/>
                  <a:gd name="connsiteX4" fmla="*/ 2831 w 1880627"/>
                  <a:gd name="connsiteY4" fmla="*/ 195175 h 1071924"/>
                  <a:gd name="connsiteX0" fmla="*/ 3463 w 1875795"/>
                  <a:gd name="connsiteY0" fmla="*/ 216660 h 1109083"/>
                  <a:gd name="connsiteX1" fmla="*/ 1008351 w 1875795"/>
                  <a:gd name="connsiteY1" fmla="*/ 38860 h 1109083"/>
                  <a:gd name="connsiteX2" fmla="*/ 1873539 w 1875795"/>
                  <a:gd name="connsiteY2" fmla="*/ 956435 h 1109083"/>
                  <a:gd name="connsiteX3" fmla="*/ 770226 w 1875795"/>
                  <a:gd name="connsiteY3" fmla="*/ 1004060 h 1109083"/>
                  <a:gd name="connsiteX4" fmla="*/ 3463 w 1875795"/>
                  <a:gd name="connsiteY4" fmla="*/ 216660 h 1109083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8177 w 1880811"/>
                  <a:gd name="connsiteY0" fmla="*/ 208989 h 1101412"/>
                  <a:gd name="connsiteX1" fmla="*/ 1013065 w 1880811"/>
                  <a:gd name="connsiteY1" fmla="*/ 31189 h 1101412"/>
                  <a:gd name="connsiteX2" fmla="*/ 1878253 w 1880811"/>
                  <a:gd name="connsiteY2" fmla="*/ 948764 h 1101412"/>
                  <a:gd name="connsiteX3" fmla="*/ 774940 w 1880811"/>
                  <a:gd name="connsiteY3" fmla="*/ 996389 h 1101412"/>
                  <a:gd name="connsiteX4" fmla="*/ 8177 w 1880811"/>
                  <a:gd name="connsiteY4" fmla="*/ 208989 h 110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0811" h="1101412">
                    <a:moveTo>
                      <a:pt x="8177" y="208989"/>
                    </a:moveTo>
                    <a:cubicBezTo>
                      <a:pt x="73265" y="86222"/>
                      <a:pt x="536286" y="-66707"/>
                      <a:pt x="1013065" y="31189"/>
                    </a:cubicBezTo>
                    <a:cubicBezTo>
                      <a:pt x="1489844" y="129085"/>
                      <a:pt x="1917941" y="787897"/>
                      <a:pt x="1878253" y="948764"/>
                    </a:cubicBezTo>
                    <a:cubicBezTo>
                      <a:pt x="1838566" y="1109631"/>
                      <a:pt x="1277119" y="1170485"/>
                      <a:pt x="774940" y="996389"/>
                    </a:cubicBezTo>
                    <a:cubicBezTo>
                      <a:pt x="272761" y="822293"/>
                      <a:pt x="-56911" y="331756"/>
                      <a:pt x="8177" y="208989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076B9135-5B93-4326-B45F-A54695DDEA30}"/>
                  </a:ext>
                </a:extLst>
              </p:cNvPr>
              <p:cNvSpPr/>
              <p:nvPr/>
            </p:nvSpPr>
            <p:spPr>
              <a:xfrm rot="2979967">
                <a:off x="7934209" y="5331860"/>
                <a:ext cx="231566" cy="51723"/>
              </a:xfrm>
              <a:custGeom>
                <a:avLst/>
                <a:gdLst>
                  <a:gd name="connsiteX0" fmla="*/ 86438 w 231566"/>
                  <a:gd name="connsiteY0" fmla="*/ 13962 h 51723"/>
                  <a:gd name="connsiteX1" fmla="*/ 156034 w 231566"/>
                  <a:gd name="connsiteY1" fmla="*/ 0 h 51723"/>
                  <a:gd name="connsiteX2" fmla="*/ 231566 w 231566"/>
                  <a:gd name="connsiteY2" fmla="*/ 22860 h 51723"/>
                  <a:gd name="connsiteX3" fmla="*/ 156034 w 231566"/>
                  <a:gd name="connsiteY3" fmla="*/ 45720 h 51723"/>
                  <a:gd name="connsiteX4" fmla="*/ 80502 w 231566"/>
                  <a:gd name="connsiteY4" fmla="*/ 22860 h 51723"/>
                  <a:gd name="connsiteX5" fmla="*/ 86438 w 231566"/>
                  <a:gd name="connsiteY5" fmla="*/ 13962 h 51723"/>
                  <a:gd name="connsiteX6" fmla="*/ 5434 w 231566"/>
                  <a:gd name="connsiteY6" fmla="*/ 14067 h 51723"/>
                  <a:gd name="connsiteX7" fmla="*/ 37656 w 231566"/>
                  <a:gd name="connsiteY7" fmla="*/ 11437 h 51723"/>
                  <a:gd name="connsiteX8" fmla="*/ 40286 w 231566"/>
                  <a:gd name="connsiteY8" fmla="*/ 43659 h 51723"/>
                  <a:gd name="connsiteX9" fmla="*/ 8064 w 231566"/>
                  <a:gd name="connsiteY9" fmla="*/ 46289 h 51723"/>
                  <a:gd name="connsiteX10" fmla="*/ 5434 w 231566"/>
                  <a:gd name="connsiteY10" fmla="*/ 14067 h 51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566" h="51723">
                    <a:moveTo>
                      <a:pt x="86438" y="13962"/>
                    </a:moveTo>
                    <a:cubicBezTo>
                      <a:pt x="97904" y="5757"/>
                      <a:pt x="124748" y="0"/>
                      <a:pt x="156034" y="0"/>
                    </a:cubicBezTo>
                    <a:cubicBezTo>
                      <a:pt x="197749" y="0"/>
                      <a:pt x="231566" y="10235"/>
                      <a:pt x="231566" y="22860"/>
                    </a:cubicBezTo>
                    <a:cubicBezTo>
                      <a:pt x="231566" y="35485"/>
                      <a:pt x="197749" y="45720"/>
                      <a:pt x="156034" y="45720"/>
                    </a:cubicBezTo>
                    <a:cubicBezTo>
                      <a:pt x="114319" y="45720"/>
                      <a:pt x="80502" y="35485"/>
                      <a:pt x="80502" y="22860"/>
                    </a:cubicBezTo>
                    <a:cubicBezTo>
                      <a:pt x="80502" y="19704"/>
                      <a:pt x="82615" y="16697"/>
                      <a:pt x="86438" y="13962"/>
                    </a:cubicBezTo>
                    <a:close/>
                    <a:moveTo>
                      <a:pt x="5434" y="14067"/>
                    </a:moveTo>
                    <a:cubicBezTo>
                      <a:pt x="13606" y="4443"/>
                      <a:pt x="28032" y="3266"/>
                      <a:pt x="37656" y="11437"/>
                    </a:cubicBezTo>
                    <a:cubicBezTo>
                      <a:pt x="47280" y="19609"/>
                      <a:pt x="48458" y="34035"/>
                      <a:pt x="40286" y="43659"/>
                    </a:cubicBezTo>
                    <a:cubicBezTo>
                      <a:pt x="32115" y="53283"/>
                      <a:pt x="17688" y="54461"/>
                      <a:pt x="8064" y="46289"/>
                    </a:cubicBezTo>
                    <a:cubicBezTo>
                      <a:pt x="-1559" y="38118"/>
                      <a:pt x="-2737" y="23691"/>
                      <a:pt x="5434" y="14067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5BB923D8-D103-4FBA-A24E-E50EE13ECA56}"/>
                </a:ext>
              </a:extLst>
            </p:cNvPr>
            <p:cNvGrpSpPr/>
            <p:nvPr/>
          </p:nvGrpSpPr>
          <p:grpSpPr>
            <a:xfrm>
              <a:off x="4154449" y="4344723"/>
              <a:ext cx="739535" cy="483691"/>
              <a:chOff x="7323204" y="4950764"/>
              <a:chExt cx="999660" cy="653825"/>
            </a:xfrm>
          </p:grpSpPr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DC8303D5-3847-4538-A24A-B023F2DA1511}"/>
                  </a:ext>
                </a:extLst>
              </p:cNvPr>
              <p:cNvSpPr/>
              <p:nvPr/>
            </p:nvSpPr>
            <p:spPr>
              <a:xfrm>
                <a:off x="7323204" y="4950764"/>
                <a:ext cx="999660" cy="643077"/>
              </a:xfrm>
              <a:custGeom>
                <a:avLst/>
                <a:gdLst>
                  <a:gd name="connsiteX0" fmla="*/ 856903 w 2223530"/>
                  <a:gd name="connsiteY0" fmla="*/ 966 h 1430388"/>
                  <a:gd name="connsiteX1" fmla="*/ 1032440 w 2223530"/>
                  <a:gd name="connsiteY1" fmla="*/ 37047 h 1430388"/>
                  <a:gd name="connsiteX2" fmla="*/ 1171753 w 2223530"/>
                  <a:gd name="connsiteY2" fmla="*/ 100351 h 1430388"/>
                  <a:gd name="connsiteX3" fmla="*/ 1188355 w 2223530"/>
                  <a:gd name="connsiteY3" fmla="*/ 113275 h 1430388"/>
                  <a:gd name="connsiteX4" fmla="*/ 1191320 w 2223530"/>
                  <a:gd name="connsiteY4" fmla="*/ 91697 h 1430388"/>
                  <a:gd name="connsiteX5" fmla="*/ 1208610 w 2223530"/>
                  <a:gd name="connsiteY5" fmla="*/ 61738 h 1430388"/>
                  <a:gd name="connsiteX6" fmla="*/ 1395098 w 2223530"/>
                  <a:gd name="connsiteY6" fmla="*/ 138469 h 1430388"/>
                  <a:gd name="connsiteX7" fmla="*/ 1531124 w 2223530"/>
                  <a:gd name="connsiteY7" fmla="*/ 261763 h 1430388"/>
                  <a:gd name="connsiteX8" fmla="*/ 1531436 w 2223530"/>
                  <a:gd name="connsiteY8" fmla="*/ 263615 h 1430388"/>
                  <a:gd name="connsiteX9" fmla="*/ 1538507 w 2223530"/>
                  <a:gd name="connsiteY9" fmla="*/ 267902 h 1430388"/>
                  <a:gd name="connsiteX10" fmla="*/ 1556584 w 2223530"/>
                  <a:gd name="connsiteY10" fmla="*/ 235318 h 1430388"/>
                  <a:gd name="connsiteX11" fmla="*/ 1583537 w 2223530"/>
                  <a:gd name="connsiteY11" fmla="*/ 213637 h 1430388"/>
                  <a:gd name="connsiteX12" fmla="*/ 1729664 w 2223530"/>
                  <a:gd name="connsiteY12" fmla="*/ 352607 h 1430388"/>
                  <a:gd name="connsiteX13" fmla="*/ 1770543 w 2223530"/>
                  <a:gd name="connsiteY13" fmla="*/ 417719 h 1430388"/>
                  <a:gd name="connsiteX14" fmla="*/ 1787259 w 2223530"/>
                  <a:gd name="connsiteY14" fmla="*/ 451276 h 1430388"/>
                  <a:gd name="connsiteX15" fmla="*/ 1828414 w 2223530"/>
                  <a:gd name="connsiteY15" fmla="*/ 469842 h 1430388"/>
                  <a:gd name="connsiteX16" fmla="*/ 1930682 w 2223530"/>
                  <a:gd name="connsiteY16" fmla="*/ 555070 h 1430388"/>
                  <a:gd name="connsiteX17" fmla="*/ 1914925 w 2223530"/>
                  <a:gd name="connsiteY17" fmla="*/ 585873 h 1430388"/>
                  <a:gd name="connsiteX18" fmla="*/ 1888820 w 2223530"/>
                  <a:gd name="connsiteY18" fmla="*/ 607729 h 1430388"/>
                  <a:gd name="connsiteX19" fmla="*/ 1891578 w 2223530"/>
                  <a:gd name="connsiteY19" fmla="*/ 611172 h 1430388"/>
                  <a:gd name="connsiteX20" fmla="*/ 1902690 w 2223530"/>
                  <a:gd name="connsiteY20" fmla="*/ 627855 h 1430388"/>
                  <a:gd name="connsiteX21" fmla="*/ 1909887 w 2223530"/>
                  <a:gd name="connsiteY21" fmla="*/ 632873 h 1430388"/>
                  <a:gd name="connsiteX22" fmla="*/ 2048809 w 2223530"/>
                  <a:gd name="connsiteY22" fmla="*/ 790521 h 1430388"/>
                  <a:gd name="connsiteX23" fmla="*/ 2025811 w 2223530"/>
                  <a:gd name="connsiteY23" fmla="*/ 816371 h 1430388"/>
                  <a:gd name="connsiteX24" fmla="*/ 2023763 w 2223530"/>
                  <a:gd name="connsiteY24" fmla="*/ 817342 h 1430388"/>
                  <a:gd name="connsiteX25" fmla="*/ 2035317 w 2223530"/>
                  <a:gd name="connsiteY25" fmla="*/ 837452 h 1430388"/>
                  <a:gd name="connsiteX26" fmla="*/ 2079215 w 2223530"/>
                  <a:gd name="connsiteY26" fmla="*/ 872810 h 1430388"/>
                  <a:gd name="connsiteX27" fmla="*/ 2156759 w 2223530"/>
                  <a:gd name="connsiteY27" fmla="*/ 981021 h 1430388"/>
                  <a:gd name="connsiteX28" fmla="*/ 2133761 w 2223530"/>
                  <a:gd name="connsiteY28" fmla="*/ 1006871 h 1430388"/>
                  <a:gd name="connsiteX29" fmla="*/ 2129744 w 2223530"/>
                  <a:gd name="connsiteY29" fmla="*/ 1008775 h 1430388"/>
                  <a:gd name="connsiteX30" fmla="*/ 2137630 w 2223530"/>
                  <a:gd name="connsiteY30" fmla="*/ 1023530 h 1430388"/>
                  <a:gd name="connsiteX31" fmla="*/ 2189730 w 2223530"/>
                  <a:gd name="connsiteY31" fmla="*/ 1114324 h 1430388"/>
                  <a:gd name="connsiteX32" fmla="*/ 1935732 w 2223530"/>
                  <a:gd name="connsiteY32" fmla="*/ 1327212 h 1430388"/>
                  <a:gd name="connsiteX33" fmla="*/ 857819 w 2223530"/>
                  <a:gd name="connsiteY33" fmla="*/ 1296196 h 1430388"/>
                  <a:gd name="connsiteX34" fmla="*/ 103756 w 2223530"/>
                  <a:gd name="connsiteY34" fmla="*/ 602898 h 1430388"/>
                  <a:gd name="connsiteX35" fmla="*/ 113280 w 2223530"/>
                  <a:gd name="connsiteY35" fmla="*/ 244375 h 1430388"/>
                  <a:gd name="connsiteX36" fmla="*/ 185470 w 2223530"/>
                  <a:gd name="connsiteY36" fmla="*/ 233271 h 1430388"/>
                  <a:gd name="connsiteX37" fmla="*/ 212675 w 2223530"/>
                  <a:gd name="connsiteY37" fmla="*/ 224354 h 1430388"/>
                  <a:gd name="connsiteX38" fmla="*/ 203563 w 2223530"/>
                  <a:gd name="connsiteY38" fmla="*/ 197793 h 1430388"/>
                  <a:gd name="connsiteX39" fmla="*/ 205513 w 2223530"/>
                  <a:gd name="connsiteY39" fmla="*/ 163258 h 1430388"/>
                  <a:gd name="connsiteX40" fmla="*/ 406578 w 2223530"/>
                  <a:gd name="connsiteY40" fmla="*/ 147809 h 1430388"/>
                  <a:gd name="connsiteX41" fmla="*/ 423782 w 2223530"/>
                  <a:gd name="connsiteY41" fmla="*/ 150819 h 1430388"/>
                  <a:gd name="connsiteX42" fmla="*/ 457868 w 2223530"/>
                  <a:gd name="connsiteY42" fmla="*/ 139597 h 1430388"/>
                  <a:gd name="connsiteX43" fmla="*/ 469363 w 2223530"/>
                  <a:gd name="connsiteY43" fmla="*/ 136935 h 1430388"/>
                  <a:gd name="connsiteX44" fmla="*/ 457564 w 2223530"/>
                  <a:gd name="connsiteY44" fmla="*/ 102543 h 1430388"/>
                  <a:gd name="connsiteX45" fmla="*/ 459514 w 2223530"/>
                  <a:gd name="connsiteY45" fmla="*/ 68007 h 1430388"/>
                  <a:gd name="connsiteX46" fmla="*/ 524538 w 2223530"/>
                  <a:gd name="connsiteY46" fmla="*/ 44211 h 1430388"/>
                  <a:gd name="connsiteX47" fmla="*/ 660579 w 2223530"/>
                  <a:gd name="connsiteY47" fmla="*/ 52559 h 1430388"/>
                  <a:gd name="connsiteX48" fmla="*/ 797340 w 2223530"/>
                  <a:gd name="connsiteY48" fmla="*/ 82807 h 1430388"/>
                  <a:gd name="connsiteX49" fmla="*/ 818500 w 2223530"/>
                  <a:gd name="connsiteY49" fmla="*/ 92596 h 1430388"/>
                  <a:gd name="connsiteX50" fmla="*/ 829790 w 2223530"/>
                  <a:gd name="connsiteY50" fmla="*/ 92631 h 1430388"/>
                  <a:gd name="connsiteX51" fmla="*/ 823570 w 2223530"/>
                  <a:gd name="connsiteY51" fmla="*/ 46357 h 1430388"/>
                  <a:gd name="connsiteX52" fmla="*/ 832237 w 2223530"/>
                  <a:gd name="connsiteY52" fmla="*/ 12870 h 1430388"/>
                  <a:gd name="connsiteX53" fmla="*/ 856903 w 2223530"/>
                  <a:gd name="connsiteY53" fmla="*/ 966 h 143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23530" h="1430388">
                    <a:moveTo>
                      <a:pt x="856903" y="966"/>
                    </a:moveTo>
                    <a:cubicBezTo>
                      <a:pt x="891656" y="-4037"/>
                      <a:pt x="955048" y="10746"/>
                      <a:pt x="1032440" y="37047"/>
                    </a:cubicBezTo>
                    <a:cubicBezTo>
                      <a:pt x="1090484" y="56772"/>
                      <a:pt x="1140453" y="79967"/>
                      <a:pt x="1171753" y="100351"/>
                    </a:cubicBezTo>
                    <a:lnTo>
                      <a:pt x="1188355" y="113275"/>
                    </a:lnTo>
                    <a:lnTo>
                      <a:pt x="1191320" y="91697"/>
                    </a:lnTo>
                    <a:cubicBezTo>
                      <a:pt x="1196008" y="77373"/>
                      <a:pt x="1202401" y="66629"/>
                      <a:pt x="1208610" y="61738"/>
                    </a:cubicBezTo>
                    <a:cubicBezTo>
                      <a:pt x="1233445" y="42174"/>
                      <a:pt x="1305010" y="77134"/>
                      <a:pt x="1395098" y="138469"/>
                    </a:cubicBezTo>
                    <a:cubicBezTo>
                      <a:pt x="1462664" y="184471"/>
                      <a:pt x="1514749" y="232584"/>
                      <a:pt x="1531124" y="261763"/>
                    </a:cubicBezTo>
                    <a:lnTo>
                      <a:pt x="1531436" y="263615"/>
                    </a:lnTo>
                    <a:lnTo>
                      <a:pt x="1538507" y="267902"/>
                    </a:lnTo>
                    <a:lnTo>
                      <a:pt x="1556584" y="235318"/>
                    </a:lnTo>
                    <a:cubicBezTo>
                      <a:pt x="1566134" y="223659"/>
                      <a:pt x="1575979" y="215952"/>
                      <a:pt x="1583537" y="213637"/>
                    </a:cubicBezTo>
                    <a:cubicBezTo>
                      <a:pt x="1613765" y="204376"/>
                      <a:pt x="1667848" y="262847"/>
                      <a:pt x="1729664" y="352607"/>
                    </a:cubicBezTo>
                    <a:cubicBezTo>
                      <a:pt x="1745118" y="375046"/>
                      <a:pt x="1758883" y="397083"/>
                      <a:pt x="1770543" y="417719"/>
                    </a:cubicBezTo>
                    <a:lnTo>
                      <a:pt x="1787259" y="451276"/>
                    </a:lnTo>
                    <a:lnTo>
                      <a:pt x="1828414" y="469842"/>
                    </a:lnTo>
                    <a:cubicBezTo>
                      <a:pt x="1892717" y="501670"/>
                      <a:pt x="1932512" y="531333"/>
                      <a:pt x="1930682" y="555070"/>
                    </a:cubicBezTo>
                    <a:cubicBezTo>
                      <a:pt x="1930072" y="562983"/>
                      <a:pt x="1924532" y="574193"/>
                      <a:pt x="1914925" y="585873"/>
                    </a:cubicBezTo>
                    <a:lnTo>
                      <a:pt x="1888820" y="607729"/>
                    </a:lnTo>
                    <a:lnTo>
                      <a:pt x="1891578" y="611172"/>
                    </a:lnTo>
                    <a:lnTo>
                      <a:pt x="1902690" y="627855"/>
                    </a:lnTo>
                    <a:lnTo>
                      <a:pt x="1909887" y="632873"/>
                    </a:lnTo>
                    <a:cubicBezTo>
                      <a:pt x="2000483" y="701675"/>
                      <a:pt x="2059131" y="760503"/>
                      <a:pt x="2048809" y="790521"/>
                    </a:cubicBezTo>
                    <a:cubicBezTo>
                      <a:pt x="2046228" y="798026"/>
                      <a:pt x="2038047" y="807482"/>
                      <a:pt x="2025811" y="816371"/>
                    </a:cubicBezTo>
                    <a:lnTo>
                      <a:pt x="2023763" y="817342"/>
                    </a:lnTo>
                    <a:lnTo>
                      <a:pt x="2035317" y="837452"/>
                    </a:lnTo>
                    <a:lnTo>
                      <a:pt x="2079215" y="872810"/>
                    </a:lnTo>
                    <a:cubicBezTo>
                      <a:pt x="2133446" y="919788"/>
                      <a:pt x="2164500" y="958507"/>
                      <a:pt x="2156759" y="981021"/>
                    </a:cubicBezTo>
                    <a:cubicBezTo>
                      <a:pt x="2154178" y="988526"/>
                      <a:pt x="2145997" y="997982"/>
                      <a:pt x="2133761" y="1006871"/>
                    </a:cubicBezTo>
                    <a:lnTo>
                      <a:pt x="2129744" y="1008775"/>
                    </a:lnTo>
                    <a:lnTo>
                      <a:pt x="2137630" y="1023530"/>
                    </a:lnTo>
                    <a:cubicBezTo>
                      <a:pt x="2157002" y="1059482"/>
                      <a:pt x="2174205" y="1090346"/>
                      <a:pt x="2189730" y="1114324"/>
                    </a:cubicBezTo>
                    <a:cubicBezTo>
                      <a:pt x="2320170" y="1315792"/>
                      <a:pt x="2038125" y="1201651"/>
                      <a:pt x="1935732" y="1327212"/>
                    </a:cubicBezTo>
                    <a:cubicBezTo>
                      <a:pt x="1889695" y="1510811"/>
                      <a:pt x="1163148" y="1416915"/>
                      <a:pt x="857819" y="1296196"/>
                    </a:cubicBezTo>
                    <a:cubicBezTo>
                      <a:pt x="552490" y="1175478"/>
                      <a:pt x="57719" y="786497"/>
                      <a:pt x="103756" y="602898"/>
                    </a:cubicBezTo>
                    <a:cubicBezTo>
                      <a:pt x="-13984" y="428653"/>
                      <a:pt x="-57376" y="299724"/>
                      <a:pt x="113280" y="244375"/>
                    </a:cubicBezTo>
                    <a:cubicBezTo>
                      <a:pt x="136993" y="243806"/>
                      <a:pt x="160756" y="239741"/>
                      <a:pt x="185470" y="233271"/>
                    </a:cubicBezTo>
                    <a:lnTo>
                      <a:pt x="212675" y="224354"/>
                    </a:lnTo>
                    <a:lnTo>
                      <a:pt x="203563" y="197793"/>
                    </a:lnTo>
                    <a:cubicBezTo>
                      <a:pt x="201301" y="182892"/>
                      <a:pt x="202171" y="170420"/>
                      <a:pt x="205513" y="163258"/>
                    </a:cubicBezTo>
                    <a:cubicBezTo>
                      <a:pt x="218880" y="134607"/>
                      <a:pt x="298522" y="133602"/>
                      <a:pt x="406578" y="147809"/>
                    </a:cubicBezTo>
                    <a:lnTo>
                      <a:pt x="423782" y="150819"/>
                    </a:lnTo>
                    <a:lnTo>
                      <a:pt x="457868" y="139597"/>
                    </a:lnTo>
                    <a:lnTo>
                      <a:pt x="469363" y="136935"/>
                    </a:lnTo>
                    <a:lnTo>
                      <a:pt x="457564" y="102543"/>
                    </a:lnTo>
                    <a:cubicBezTo>
                      <a:pt x="455302" y="87642"/>
                      <a:pt x="456172" y="75170"/>
                      <a:pt x="459514" y="68007"/>
                    </a:cubicBezTo>
                    <a:cubicBezTo>
                      <a:pt x="466198" y="53682"/>
                      <a:pt x="489450" y="46268"/>
                      <a:pt x="524538" y="44211"/>
                    </a:cubicBezTo>
                    <a:cubicBezTo>
                      <a:pt x="559626" y="42155"/>
                      <a:pt x="606551" y="45455"/>
                      <a:pt x="660579" y="52559"/>
                    </a:cubicBezTo>
                    <a:cubicBezTo>
                      <a:pt x="714606" y="59662"/>
                      <a:pt x="762913" y="70701"/>
                      <a:pt x="797340" y="82807"/>
                    </a:cubicBezTo>
                    <a:lnTo>
                      <a:pt x="818500" y="92596"/>
                    </a:lnTo>
                    <a:lnTo>
                      <a:pt x="829790" y="92631"/>
                    </a:lnTo>
                    <a:lnTo>
                      <a:pt x="823570" y="46357"/>
                    </a:lnTo>
                    <a:cubicBezTo>
                      <a:pt x="824266" y="31301"/>
                      <a:pt x="827559" y="19241"/>
                      <a:pt x="832237" y="12870"/>
                    </a:cubicBezTo>
                    <a:cubicBezTo>
                      <a:pt x="836916" y="6499"/>
                      <a:pt x="845318" y="2633"/>
                      <a:pt x="856903" y="966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BA6D7840-866D-4705-9108-25BF73116CA8}"/>
                  </a:ext>
                </a:extLst>
              </p:cNvPr>
              <p:cNvSpPr/>
              <p:nvPr/>
            </p:nvSpPr>
            <p:spPr>
              <a:xfrm rot="1301804" flipH="1">
                <a:off x="7826636" y="5012002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2C1BD80B-5DCF-4199-BED1-FBCEE7670060}"/>
                  </a:ext>
                </a:extLst>
              </p:cNvPr>
              <p:cNvSpPr/>
              <p:nvPr/>
            </p:nvSpPr>
            <p:spPr>
              <a:xfrm rot="1301804" flipH="1">
                <a:off x="7977943" y="5080518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5839A22F-226F-4C44-A6F0-440E57A5EDE3}"/>
                  </a:ext>
                </a:extLst>
              </p:cNvPr>
              <p:cNvSpPr/>
              <p:nvPr/>
            </p:nvSpPr>
            <p:spPr>
              <a:xfrm rot="359070" flipH="1">
                <a:off x="7692458" y="500914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BE9A4E06-E824-4B75-8754-2DE95930F7A8}"/>
                  </a:ext>
                </a:extLst>
              </p:cNvPr>
              <p:cNvSpPr/>
              <p:nvPr/>
            </p:nvSpPr>
            <p:spPr>
              <a:xfrm rot="21417974" flipH="1">
                <a:off x="7538296" y="501485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3139F59F-E5A0-4092-835F-D414C7084E97}"/>
                  </a:ext>
                </a:extLst>
              </p:cNvPr>
              <p:cNvSpPr/>
              <p:nvPr/>
            </p:nvSpPr>
            <p:spPr>
              <a:xfrm rot="21376182" flipH="1">
                <a:off x="7426956" y="5063389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5E7CD979-F2B5-411C-AD1F-1AB3E2880B99}"/>
                  </a:ext>
                </a:extLst>
              </p:cNvPr>
              <p:cNvSpPr/>
              <p:nvPr/>
            </p:nvSpPr>
            <p:spPr>
              <a:xfrm rot="3271319">
                <a:off x="8175670" y="5368141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51D54DB0-9A2A-4DAD-BC7D-0C2571AB2CBD}"/>
                  </a:ext>
                </a:extLst>
              </p:cNvPr>
              <p:cNvSpPr/>
              <p:nvPr/>
            </p:nvSpPr>
            <p:spPr>
              <a:xfrm rot="3271319">
                <a:off x="8129992" y="5279640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A17EB2BB-5994-42DE-ABD8-47A9B6E61025}"/>
                  </a:ext>
                </a:extLst>
              </p:cNvPr>
              <p:cNvSpPr/>
              <p:nvPr/>
            </p:nvSpPr>
            <p:spPr>
              <a:xfrm rot="3271319">
                <a:off x="8067186" y="5188285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C5F24BCA-B643-47ED-8B54-2C201B37E448}"/>
                  </a:ext>
                </a:extLst>
              </p:cNvPr>
              <p:cNvSpPr/>
              <p:nvPr/>
            </p:nvSpPr>
            <p:spPr>
              <a:xfrm rot="2301134">
                <a:off x="8025157" y="5147590"/>
                <a:ext cx="35942" cy="146033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26">
                <a:extLst>
                  <a:ext uri="{FF2B5EF4-FFF2-40B4-BE49-F238E27FC236}">
                    <a16:creationId xmlns:a16="http://schemas.microsoft.com/office/drawing/2014/main" id="{330E8564-6FDA-40F6-8079-33D931D0A6E5}"/>
                  </a:ext>
                </a:extLst>
              </p:cNvPr>
              <p:cNvSpPr/>
              <p:nvPr/>
            </p:nvSpPr>
            <p:spPr>
              <a:xfrm>
                <a:off x="7360465" y="5109414"/>
                <a:ext cx="845580" cy="495175"/>
              </a:xfrm>
              <a:custGeom>
                <a:avLst/>
                <a:gdLst>
                  <a:gd name="connsiteX0" fmla="*/ 0 w 1895475"/>
                  <a:gd name="connsiteY0" fmla="*/ 352425 h 704850"/>
                  <a:gd name="connsiteX1" fmla="*/ 947738 w 1895475"/>
                  <a:gd name="connsiteY1" fmla="*/ 0 h 704850"/>
                  <a:gd name="connsiteX2" fmla="*/ 1895476 w 1895475"/>
                  <a:gd name="connsiteY2" fmla="*/ 352425 h 704850"/>
                  <a:gd name="connsiteX3" fmla="*/ 947738 w 1895475"/>
                  <a:gd name="connsiteY3" fmla="*/ 704850 h 704850"/>
                  <a:gd name="connsiteX4" fmla="*/ 0 w 1895475"/>
                  <a:gd name="connsiteY4" fmla="*/ 352425 h 704850"/>
                  <a:gd name="connsiteX0" fmla="*/ 0 w 1695451"/>
                  <a:gd name="connsiteY0" fmla="*/ 60805 h 1015498"/>
                  <a:gd name="connsiteX1" fmla="*/ 747713 w 1695451"/>
                  <a:gd name="connsiteY1" fmla="*/ 289405 h 1015498"/>
                  <a:gd name="connsiteX2" fmla="*/ 1695451 w 1695451"/>
                  <a:gd name="connsiteY2" fmla="*/ 641830 h 1015498"/>
                  <a:gd name="connsiteX3" fmla="*/ 747713 w 1695451"/>
                  <a:gd name="connsiteY3" fmla="*/ 994255 h 1015498"/>
                  <a:gd name="connsiteX4" fmla="*/ 0 w 1695451"/>
                  <a:gd name="connsiteY4" fmla="*/ 60805 h 1015498"/>
                  <a:gd name="connsiteX0" fmla="*/ 1591 w 1697042"/>
                  <a:gd name="connsiteY0" fmla="*/ 33839 h 988532"/>
                  <a:gd name="connsiteX1" fmla="*/ 949329 w 1697042"/>
                  <a:gd name="connsiteY1" fmla="*/ 243389 h 988532"/>
                  <a:gd name="connsiteX2" fmla="*/ 1697042 w 1697042"/>
                  <a:gd name="connsiteY2" fmla="*/ 614864 h 988532"/>
                  <a:gd name="connsiteX3" fmla="*/ 749304 w 1697042"/>
                  <a:gd name="connsiteY3" fmla="*/ 967289 h 988532"/>
                  <a:gd name="connsiteX4" fmla="*/ 1591 w 1697042"/>
                  <a:gd name="connsiteY4" fmla="*/ 33839 h 988532"/>
                  <a:gd name="connsiteX0" fmla="*/ 5925 w 1701376"/>
                  <a:gd name="connsiteY0" fmla="*/ 33839 h 1034316"/>
                  <a:gd name="connsiteX1" fmla="*/ 953663 w 1701376"/>
                  <a:gd name="connsiteY1" fmla="*/ 243389 h 1034316"/>
                  <a:gd name="connsiteX2" fmla="*/ 1701376 w 1701376"/>
                  <a:gd name="connsiteY2" fmla="*/ 614864 h 1034316"/>
                  <a:gd name="connsiteX3" fmla="*/ 753638 w 1701376"/>
                  <a:gd name="connsiteY3" fmla="*/ 967289 h 1034316"/>
                  <a:gd name="connsiteX4" fmla="*/ 5925 w 1701376"/>
                  <a:gd name="connsiteY4" fmla="*/ 33839 h 1034316"/>
                  <a:gd name="connsiteX0" fmla="*/ 1687 w 1878113"/>
                  <a:gd name="connsiteY0" fmla="*/ 35710 h 1008371"/>
                  <a:gd name="connsiteX1" fmla="*/ 949425 w 1878113"/>
                  <a:gd name="connsiteY1" fmla="*/ 245260 h 1008371"/>
                  <a:gd name="connsiteX2" fmla="*/ 1878113 w 1878113"/>
                  <a:gd name="connsiteY2" fmla="*/ 731035 h 1008371"/>
                  <a:gd name="connsiteX3" fmla="*/ 749400 w 1878113"/>
                  <a:gd name="connsiteY3" fmla="*/ 969160 h 1008371"/>
                  <a:gd name="connsiteX4" fmla="*/ 1687 w 1878113"/>
                  <a:gd name="connsiteY4" fmla="*/ 35710 h 1008371"/>
                  <a:gd name="connsiteX0" fmla="*/ 3773 w 1880199"/>
                  <a:gd name="connsiteY0" fmla="*/ 35710 h 1032365"/>
                  <a:gd name="connsiteX1" fmla="*/ 951511 w 1880199"/>
                  <a:gd name="connsiteY1" fmla="*/ 245260 h 1032365"/>
                  <a:gd name="connsiteX2" fmla="*/ 1880199 w 1880199"/>
                  <a:gd name="connsiteY2" fmla="*/ 731035 h 1032365"/>
                  <a:gd name="connsiteX3" fmla="*/ 751486 w 1880199"/>
                  <a:gd name="connsiteY3" fmla="*/ 969160 h 1032365"/>
                  <a:gd name="connsiteX4" fmla="*/ 3773 w 1880199"/>
                  <a:gd name="connsiteY4" fmla="*/ 35710 h 1032365"/>
                  <a:gd name="connsiteX0" fmla="*/ 5975 w 1882401"/>
                  <a:gd name="connsiteY0" fmla="*/ 63206 h 1059861"/>
                  <a:gd name="connsiteX1" fmla="*/ 1017213 w 1882401"/>
                  <a:gd name="connsiteY1" fmla="*/ 158456 h 1059861"/>
                  <a:gd name="connsiteX2" fmla="*/ 1882401 w 1882401"/>
                  <a:gd name="connsiteY2" fmla="*/ 758531 h 1059861"/>
                  <a:gd name="connsiteX3" fmla="*/ 753688 w 1882401"/>
                  <a:gd name="connsiteY3" fmla="*/ 996656 h 1059861"/>
                  <a:gd name="connsiteX4" fmla="*/ 5975 w 1882401"/>
                  <a:gd name="connsiteY4" fmla="*/ 63206 h 1059861"/>
                  <a:gd name="connsiteX0" fmla="*/ 2606 w 1929832"/>
                  <a:gd name="connsiteY0" fmla="*/ 110050 h 933524"/>
                  <a:gd name="connsiteX1" fmla="*/ 1064644 w 1929832"/>
                  <a:gd name="connsiteY1" fmla="*/ 65600 h 933524"/>
                  <a:gd name="connsiteX2" fmla="*/ 1929832 w 1929832"/>
                  <a:gd name="connsiteY2" fmla="*/ 665675 h 933524"/>
                  <a:gd name="connsiteX3" fmla="*/ 801119 w 1929832"/>
                  <a:gd name="connsiteY3" fmla="*/ 903800 h 933524"/>
                  <a:gd name="connsiteX4" fmla="*/ 2606 w 1929832"/>
                  <a:gd name="connsiteY4" fmla="*/ 110050 h 933524"/>
                  <a:gd name="connsiteX0" fmla="*/ 2487 w 1764613"/>
                  <a:gd name="connsiteY0" fmla="*/ 119179 h 981726"/>
                  <a:gd name="connsiteX1" fmla="*/ 1064525 w 1764613"/>
                  <a:gd name="connsiteY1" fmla="*/ 74729 h 981726"/>
                  <a:gd name="connsiteX2" fmla="*/ 1764613 w 1764613"/>
                  <a:gd name="connsiteY2" fmla="*/ 808154 h 981726"/>
                  <a:gd name="connsiteX3" fmla="*/ 801000 w 1764613"/>
                  <a:gd name="connsiteY3" fmla="*/ 912929 h 981726"/>
                  <a:gd name="connsiteX4" fmla="*/ 2487 w 1764613"/>
                  <a:gd name="connsiteY4" fmla="*/ 119179 h 981726"/>
                  <a:gd name="connsiteX0" fmla="*/ 3588 w 1765714"/>
                  <a:gd name="connsiteY0" fmla="*/ 119179 h 1020632"/>
                  <a:gd name="connsiteX1" fmla="*/ 1065626 w 1765714"/>
                  <a:gd name="connsiteY1" fmla="*/ 74729 h 1020632"/>
                  <a:gd name="connsiteX2" fmla="*/ 1765714 w 1765714"/>
                  <a:gd name="connsiteY2" fmla="*/ 808154 h 1020632"/>
                  <a:gd name="connsiteX3" fmla="*/ 802101 w 1765714"/>
                  <a:gd name="connsiteY3" fmla="*/ 912929 h 1020632"/>
                  <a:gd name="connsiteX4" fmla="*/ 3588 w 1765714"/>
                  <a:gd name="connsiteY4" fmla="*/ 119179 h 1020632"/>
                  <a:gd name="connsiteX0" fmla="*/ 2637 w 1764763"/>
                  <a:gd name="connsiteY0" fmla="*/ 119179 h 1020632"/>
                  <a:gd name="connsiteX1" fmla="*/ 1064675 w 1764763"/>
                  <a:gd name="connsiteY1" fmla="*/ 74729 h 1020632"/>
                  <a:gd name="connsiteX2" fmla="*/ 1764763 w 1764763"/>
                  <a:gd name="connsiteY2" fmla="*/ 808154 h 1020632"/>
                  <a:gd name="connsiteX3" fmla="*/ 832900 w 1764763"/>
                  <a:gd name="connsiteY3" fmla="*/ 912929 h 1020632"/>
                  <a:gd name="connsiteX4" fmla="*/ 2637 w 1764763"/>
                  <a:gd name="connsiteY4" fmla="*/ 119179 h 1020632"/>
                  <a:gd name="connsiteX0" fmla="*/ 3240 w 1765366"/>
                  <a:gd name="connsiteY0" fmla="*/ 119179 h 1015046"/>
                  <a:gd name="connsiteX1" fmla="*/ 1065278 w 1765366"/>
                  <a:gd name="connsiteY1" fmla="*/ 74729 h 1015046"/>
                  <a:gd name="connsiteX2" fmla="*/ 1765366 w 1765366"/>
                  <a:gd name="connsiteY2" fmla="*/ 808154 h 1015046"/>
                  <a:gd name="connsiteX3" fmla="*/ 833503 w 1765366"/>
                  <a:gd name="connsiteY3" fmla="*/ 912929 h 1015046"/>
                  <a:gd name="connsiteX4" fmla="*/ 3240 w 1765366"/>
                  <a:gd name="connsiteY4" fmla="*/ 119179 h 1015046"/>
                  <a:gd name="connsiteX0" fmla="*/ 3240 w 1765366"/>
                  <a:gd name="connsiteY0" fmla="*/ 127151 h 1023018"/>
                  <a:gd name="connsiteX1" fmla="*/ 1065278 w 1765366"/>
                  <a:gd name="connsiteY1" fmla="*/ 82701 h 1023018"/>
                  <a:gd name="connsiteX2" fmla="*/ 1765366 w 1765366"/>
                  <a:gd name="connsiteY2" fmla="*/ 816126 h 1023018"/>
                  <a:gd name="connsiteX3" fmla="*/ 833503 w 1765366"/>
                  <a:gd name="connsiteY3" fmla="*/ 920901 h 1023018"/>
                  <a:gd name="connsiteX4" fmla="*/ 3240 w 1765366"/>
                  <a:gd name="connsiteY4" fmla="*/ 127151 h 1023018"/>
                  <a:gd name="connsiteX0" fmla="*/ 4422 w 1766548"/>
                  <a:gd name="connsiteY0" fmla="*/ 135730 h 1031597"/>
                  <a:gd name="connsiteX1" fmla="*/ 1110910 w 1766548"/>
                  <a:gd name="connsiteY1" fmla="*/ 78580 h 1031597"/>
                  <a:gd name="connsiteX2" fmla="*/ 1766548 w 1766548"/>
                  <a:gd name="connsiteY2" fmla="*/ 824705 h 1031597"/>
                  <a:gd name="connsiteX3" fmla="*/ 834685 w 1766548"/>
                  <a:gd name="connsiteY3" fmla="*/ 929480 h 1031597"/>
                  <a:gd name="connsiteX4" fmla="*/ 4422 w 1766548"/>
                  <a:gd name="connsiteY4" fmla="*/ 135730 h 1031597"/>
                  <a:gd name="connsiteX0" fmla="*/ 4422 w 1766548"/>
                  <a:gd name="connsiteY0" fmla="*/ 135730 h 1036746"/>
                  <a:gd name="connsiteX1" fmla="*/ 1110910 w 1766548"/>
                  <a:gd name="connsiteY1" fmla="*/ 78580 h 1036746"/>
                  <a:gd name="connsiteX2" fmla="*/ 1766548 w 1766548"/>
                  <a:gd name="connsiteY2" fmla="*/ 824705 h 1036746"/>
                  <a:gd name="connsiteX3" fmla="*/ 834685 w 1766548"/>
                  <a:gd name="connsiteY3" fmla="*/ 929480 h 1036746"/>
                  <a:gd name="connsiteX4" fmla="*/ 4422 w 1766548"/>
                  <a:gd name="connsiteY4" fmla="*/ 135730 h 1036746"/>
                  <a:gd name="connsiteX0" fmla="*/ 10544 w 1772670"/>
                  <a:gd name="connsiteY0" fmla="*/ 134189 h 1014938"/>
                  <a:gd name="connsiteX1" fmla="*/ 1117032 w 1772670"/>
                  <a:gd name="connsiteY1" fmla="*/ 77039 h 1014938"/>
                  <a:gd name="connsiteX2" fmla="*/ 1772670 w 1772670"/>
                  <a:gd name="connsiteY2" fmla="*/ 823164 h 1014938"/>
                  <a:gd name="connsiteX3" fmla="*/ 732857 w 1772670"/>
                  <a:gd name="connsiteY3" fmla="*/ 896189 h 1014938"/>
                  <a:gd name="connsiteX4" fmla="*/ 10544 w 1772670"/>
                  <a:gd name="connsiteY4" fmla="*/ 134189 h 1014938"/>
                  <a:gd name="connsiteX0" fmla="*/ 10544 w 1779809"/>
                  <a:gd name="connsiteY0" fmla="*/ 134189 h 985683"/>
                  <a:gd name="connsiteX1" fmla="*/ 1117032 w 1779809"/>
                  <a:gd name="connsiteY1" fmla="*/ 77039 h 985683"/>
                  <a:gd name="connsiteX2" fmla="*/ 1772670 w 1779809"/>
                  <a:gd name="connsiteY2" fmla="*/ 823164 h 985683"/>
                  <a:gd name="connsiteX3" fmla="*/ 732857 w 1779809"/>
                  <a:gd name="connsiteY3" fmla="*/ 896189 h 985683"/>
                  <a:gd name="connsiteX4" fmla="*/ 10544 w 1779809"/>
                  <a:gd name="connsiteY4" fmla="*/ 134189 h 985683"/>
                  <a:gd name="connsiteX0" fmla="*/ 10544 w 1781194"/>
                  <a:gd name="connsiteY0" fmla="*/ 134189 h 982840"/>
                  <a:gd name="connsiteX1" fmla="*/ 1117032 w 1781194"/>
                  <a:gd name="connsiteY1" fmla="*/ 77039 h 982840"/>
                  <a:gd name="connsiteX2" fmla="*/ 1772670 w 1781194"/>
                  <a:gd name="connsiteY2" fmla="*/ 823164 h 982840"/>
                  <a:gd name="connsiteX3" fmla="*/ 732857 w 1781194"/>
                  <a:gd name="connsiteY3" fmla="*/ 896189 h 982840"/>
                  <a:gd name="connsiteX4" fmla="*/ 10544 w 1781194"/>
                  <a:gd name="connsiteY4" fmla="*/ 134189 h 982840"/>
                  <a:gd name="connsiteX0" fmla="*/ 5786 w 1837146"/>
                  <a:gd name="connsiteY0" fmla="*/ 127809 h 951601"/>
                  <a:gd name="connsiteX1" fmla="*/ 1112274 w 1837146"/>
                  <a:gd name="connsiteY1" fmla="*/ 70659 h 951601"/>
                  <a:gd name="connsiteX2" fmla="*/ 1831412 w 1837146"/>
                  <a:gd name="connsiteY2" fmla="*/ 842184 h 951601"/>
                  <a:gd name="connsiteX3" fmla="*/ 728099 w 1837146"/>
                  <a:gd name="connsiteY3" fmla="*/ 889809 h 951601"/>
                  <a:gd name="connsiteX4" fmla="*/ 5786 w 1837146"/>
                  <a:gd name="connsiteY4" fmla="*/ 127809 h 951601"/>
                  <a:gd name="connsiteX0" fmla="*/ 9550 w 1840910"/>
                  <a:gd name="connsiteY0" fmla="*/ 127809 h 960000"/>
                  <a:gd name="connsiteX1" fmla="*/ 1116038 w 1840910"/>
                  <a:gd name="connsiteY1" fmla="*/ 70659 h 960000"/>
                  <a:gd name="connsiteX2" fmla="*/ 1835176 w 1840910"/>
                  <a:gd name="connsiteY2" fmla="*/ 842184 h 960000"/>
                  <a:gd name="connsiteX3" fmla="*/ 731863 w 1840910"/>
                  <a:gd name="connsiteY3" fmla="*/ 889809 h 960000"/>
                  <a:gd name="connsiteX4" fmla="*/ 9550 w 1840910"/>
                  <a:gd name="connsiteY4" fmla="*/ 127809 h 960000"/>
                  <a:gd name="connsiteX0" fmla="*/ 10279 w 1841639"/>
                  <a:gd name="connsiteY0" fmla="*/ 127809 h 979647"/>
                  <a:gd name="connsiteX1" fmla="*/ 1116767 w 1841639"/>
                  <a:gd name="connsiteY1" fmla="*/ 70659 h 979647"/>
                  <a:gd name="connsiteX2" fmla="*/ 1835905 w 1841639"/>
                  <a:gd name="connsiteY2" fmla="*/ 842184 h 979647"/>
                  <a:gd name="connsiteX3" fmla="*/ 732592 w 1841639"/>
                  <a:gd name="connsiteY3" fmla="*/ 889809 h 979647"/>
                  <a:gd name="connsiteX4" fmla="*/ 10279 w 1841639"/>
                  <a:gd name="connsiteY4" fmla="*/ 127809 h 979647"/>
                  <a:gd name="connsiteX0" fmla="*/ 10279 w 1842936"/>
                  <a:gd name="connsiteY0" fmla="*/ 133274 h 985112"/>
                  <a:gd name="connsiteX1" fmla="*/ 1116767 w 1842936"/>
                  <a:gd name="connsiteY1" fmla="*/ 76124 h 985112"/>
                  <a:gd name="connsiteX2" fmla="*/ 1835905 w 1842936"/>
                  <a:gd name="connsiteY2" fmla="*/ 847649 h 985112"/>
                  <a:gd name="connsiteX3" fmla="*/ 732592 w 1842936"/>
                  <a:gd name="connsiteY3" fmla="*/ 895274 h 985112"/>
                  <a:gd name="connsiteX4" fmla="*/ 10279 w 1842936"/>
                  <a:gd name="connsiteY4" fmla="*/ 133274 h 985112"/>
                  <a:gd name="connsiteX0" fmla="*/ 5333 w 1833620"/>
                  <a:gd name="connsiteY0" fmla="*/ 175702 h 1041882"/>
                  <a:gd name="connsiteX1" fmla="*/ 984821 w 1833620"/>
                  <a:gd name="connsiteY1" fmla="*/ 61402 h 1041882"/>
                  <a:gd name="connsiteX2" fmla="*/ 1830959 w 1833620"/>
                  <a:gd name="connsiteY2" fmla="*/ 890077 h 1041882"/>
                  <a:gd name="connsiteX3" fmla="*/ 727646 w 1833620"/>
                  <a:gd name="connsiteY3" fmla="*/ 937702 h 1041882"/>
                  <a:gd name="connsiteX4" fmla="*/ 5333 w 1833620"/>
                  <a:gd name="connsiteY4" fmla="*/ 175702 h 1041882"/>
                  <a:gd name="connsiteX0" fmla="*/ 5333 w 1843073"/>
                  <a:gd name="connsiteY0" fmla="*/ 175702 h 1036451"/>
                  <a:gd name="connsiteX1" fmla="*/ 984821 w 1843073"/>
                  <a:gd name="connsiteY1" fmla="*/ 61402 h 1036451"/>
                  <a:gd name="connsiteX2" fmla="*/ 1830959 w 1843073"/>
                  <a:gd name="connsiteY2" fmla="*/ 890077 h 1036451"/>
                  <a:gd name="connsiteX3" fmla="*/ 727646 w 1843073"/>
                  <a:gd name="connsiteY3" fmla="*/ 937702 h 1036451"/>
                  <a:gd name="connsiteX4" fmla="*/ 5333 w 1843073"/>
                  <a:gd name="connsiteY4" fmla="*/ 175702 h 1036451"/>
                  <a:gd name="connsiteX0" fmla="*/ 14851 w 1852591"/>
                  <a:gd name="connsiteY0" fmla="*/ 177094 h 1037843"/>
                  <a:gd name="connsiteX1" fmla="*/ 994339 w 1852591"/>
                  <a:gd name="connsiteY1" fmla="*/ 62794 h 1037843"/>
                  <a:gd name="connsiteX2" fmla="*/ 1840477 w 1852591"/>
                  <a:gd name="connsiteY2" fmla="*/ 891469 h 1037843"/>
                  <a:gd name="connsiteX3" fmla="*/ 737164 w 1852591"/>
                  <a:gd name="connsiteY3" fmla="*/ 939094 h 1037843"/>
                  <a:gd name="connsiteX4" fmla="*/ 14851 w 1852591"/>
                  <a:gd name="connsiteY4" fmla="*/ 177094 h 1037843"/>
                  <a:gd name="connsiteX0" fmla="*/ 8222 w 1888872"/>
                  <a:gd name="connsiteY0" fmla="*/ 155146 h 1015672"/>
                  <a:gd name="connsiteX1" fmla="*/ 1032160 w 1888872"/>
                  <a:gd name="connsiteY1" fmla="*/ 66246 h 1015672"/>
                  <a:gd name="connsiteX2" fmla="*/ 1878298 w 1888872"/>
                  <a:gd name="connsiteY2" fmla="*/ 894921 h 1015672"/>
                  <a:gd name="connsiteX3" fmla="*/ 774985 w 1888872"/>
                  <a:gd name="connsiteY3" fmla="*/ 942546 h 1015672"/>
                  <a:gd name="connsiteX4" fmla="*/ 8222 w 1888872"/>
                  <a:gd name="connsiteY4" fmla="*/ 155146 h 1015672"/>
                  <a:gd name="connsiteX0" fmla="*/ 11768 w 1892418"/>
                  <a:gd name="connsiteY0" fmla="*/ 155146 h 1037608"/>
                  <a:gd name="connsiteX1" fmla="*/ 1035706 w 1892418"/>
                  <a:gd name="connsiteY1" fmla="*/ 66246 h 1037608"/>
                  <a:gd name="connsiteX2" fmla="*/ 1881844 w 1892418"/>
                  <a:gd name="connsiteY2" fmla="*/ 894921 h 1037608"/>
                  <a:gd name="connsiteX3" fmla="*/ 778531 w 1892418"/>
                  <a:gd name="connsiteY3" fmla="*/ 942546 h 1037608"/>
                  <a:gd name="connsiteX4" fmla="*/ 11768 w 1892418"/>
                  <a:gd name="connsiteY4" fmla="*/ 155146 h 1037608"/>
                  <a:gd name="connsiteX0" fmla="*/ 11768 w 1894097"/>
                  <a:gd name="connsiteY0" fmla="*/ 146767 h 1029229"/>
                  <a:gd name="connsiteX1" fmla="*/ 1035706 w 1894097"/>
                  <a:gd name="connsiteY1" fmla="*/ 57867 h 1029229"/>
                  <a:gd name="connsiteX2" fmla="*/ 1881844 w 1894097"/>
                  <a:gd name="connsiteY2" fmla="*/ 886542 h 1029229"/>
                  <a:gd name="connsiteX3" fmla="*/ 778531 w 1894097"/>
                  <a:gd name="connsiteY3" fmla="*/ 934167 h 1029229"/>
                  <a:gd name="connsiteX4" fmla="*/ 11768 w 1894097"/>
                  <a:gd name="connsiteY4" fmla="*/ 146767 h 1029229"/>
                  <a:gd name="connsiteX0" fmla="*/ 11768 w 1889205"/>
                  <a:gd name="connsiteY0" fmla="*/ 146767 h 1020812"/>
                  <a:gd name="connsiteX1" fmla="*/ 1035706 w 1889205"/>
                  <a:gd name="connsiteY1" fmla="*/ 57867 h 1020812"/>
                  <a:gd name="connsiteX2" fmla="*/ 1881844 w 1889205"/>
                  <a:gd name="connsiteY2" fmla="*/ 886542 h 1020812"/>
                  <a:gd name="connsiteX3" fmla="*/ 778531 w 1889205"/>
                  <a:gd name="connsiteY3" fmla="*/ 934167 h 1020812"/>
                  <a:gd name="connsiteX4" fmla="*/ 11768 w 1889205"/>
                  <a:gd name="connsiteY4" fmla="*/ 146767 h 1020812"/>
                  <a:gd name="connsiteX0" fmla="*/ 10282 w 1887719"/>
                  <a:gd name="connsiteY0" fmla="*/ 141954 h 1015999"/>
                  <a:gd name="connsiteX1" fmla="*/ 1034220 w 1887719"/>
                  <a:gd name="connsiteY1" fmla="*/ 53054 h 1015999"/>
                  <a:gd name="connsiteX2" fmla="*/ 1880358 w 1887719"/>
                  <a:gd name="connsiteY2" fmla="*/ 881729 h 1015999"/>
                  <a:gd name="connsiteX3" fmla="*/ 777045 w 1887719"/>
                  <a:gd name="connsiteY3" fmla="*/ 929354 h 1015999"/>
                  <a:gd name="connsiteX4" fmla="*/ 10282 w 1887719"/>
                  <a:gd name="connsiteY4" fmla="*/ 141954 h 1015999"/>
                  <a:gd name="connsiteX0" fmla="*/ 10282 w 1890053"/>
                  <a:gd name="connsiteY0" fmla="*/ 141954 h 1029899"/>
                  <a:gd name="connsiteX1" fmla="*/ 1034220 w 1890053"/>
                  <a:gd name="connsiteY1" fmla="*/ 53054 h 1029899"/>
                  <a:gd name="connsiteX2" fmla="*/ 1880358 w 1890053"/>
                  <a:gd name="connsiteY2" fmla="*/ 881729 h 1029899"/>
                  <a:gd name="connsiteX3" fmla="*/ 777045 w 1890053"/>
                  <a:gd name="connsiteY3" fmla="*/ 929354 h 1029899"/>
                  <a:gd name="connsiteX4" fmla="*/ 10282 w 1890053"/>
                  <a:gd name="connsiteY4" fmla="*/ 141954 h 1029899"/>
                  <a:gd name="connsiteX0" fmla="*/ 10282 w 1890053"/>
                  <a:gd name="connsiteY0" fmla="*/ 141954 h 1020940"/>
                  <a:gd name="connsiteX1" fmla="*/ 1034220 w 1890053"/>
                  <a:gd name="connsiteY1" fmla="*/ 53054 h 1020940"/>
                  <a:gd name="connsiteX2" fmla="*/ 1880358 w 1890053"/>
                  <a:gd name="connsiteY2" fmla="*/ 881729 h 1020940"/>
                  <a:gd name="connsiteX3" fmla="*/ 777045 w 1890053"/>
                  <a:gd name="connsiteY3" fmla="*/ 929354 h 1020940"/>
                  <a:gd name="connsiteX4" fmla="*/ 10282 w 1890053"/>
                  <a:gd name="connsiteY4" fmla="*/ 141954 h 1020940"/>
                  <a:gd name="connsiteX0" fmla="*/ 2831 w 1874649"/>
                  <a:gd name="connsiteY0" fmla="*/ 195175 h 1086300"/>
                  <a:gd name="connsiteX1" fmla="*/ 982319 w 1874649"/>
                  <a:gd name="connsiteY1" fmla="*/ 42775 h 1086300"/>
                  <a:gd name="connsiteX2" fmla="*/ 1872907 w 1874649"/>
                  <a:gd name="connsiteY2" fmla="*/ 934950 h 1086300"/>
                  <a:gd name="connsiteX3" fmla="*/ 769594 w 1874649"/>
                  <a:gd name="connsiteY3" fmla="*/ 982575 h 1086300"/>
                  <a:gd name="connsiteX4" fmla="*/ 2831 w 1874649"/>
                  <a:gd name="connsiteY4" fmla="*/ 195175 h 1086300"/>
                  <a:gd name="connsiteX0" fmla="*/ 2831 w 1880627"/>
                  <a:gd name="connsiteY0" fmla="*/ 195175 h 1071924"/>
                  <a:gd name="connsiteX1" fmla="*/ 982319 w 1880627"/>
                  <a:gd name="connsiteY1" fmla="*/ 42775 h 1071924"/>
                  <a:gd name="connsiteX2" fmla="*/ 1872907 w 1880627"/>
                  <a:gd name="connsiteY2" fmla="*/ 934950 h 1071924"/>
                  <a:gd name="connsiteX3" fmla="*/ 769594 w 1880627"/>
                  <a:gd name="connsiteY3" fmla="*/ 982575 h 1071924"/>
                  <a:gd name="connsiteX4" fmla="*/ 2831 w 1880627"/>
                  <a:gd name="connsiteY4" fmla="*/ 195175 h 1071924"/>
                  <a:gd name="connsiteX0" fmla="*/ 3463 w 1875795"/>
                  <a:gd name="connsiteY0" fmla="*/ 216660 h 1109083"/>
                  <a:gd name="connsiteX1" fmla="*/ 1008351 w 1875795"/>
                  <a:gd name="connsiteY1" fmla="*/ 38860 h 1109083"/>
                  <a:gd name="connsiteX2" fmla="*/ 1873539 w 1875795"/>
                  <a:gd name="connsiteY2" fmla="*/ 956435 h 1109083"/>
                  <a:gd name="connsiteX3" fmla="*/ 770226 w 1875795"/>
                  <a:gd name="connsiteY3" fmla="*/ 1004060 h 1109083"/>
                  <a:gd name="connsiteX4" fmla="*/ 3463 w 1875795"/>
                  <a:gd name="connsiteY4" fmla="*/ 216660 h 1109083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8177 w 1880811"/>
                  <a:gd name="connsiteY0" fmla="*/ 208989 h 1101412"/>
                  <a:gd name="connsiteX1" fmla="*/ 1013065 w 1880811"/>
                  <a:gd name="connsiteY1" fmla="*/ 31189 h 1101412"/>
                  <a:gd name="connsiteX2" fmla="*/ 1878253 w 1880811"/>
                  <a:gd name="connsiteY2" fmla="*/ 948764 h 1101412"/>
                  <a:gd name="connsiteX3" fmla="*/ 774940 w 1880811"/>
                  <a:gd name="connsiteY3" fmla="*/ 996389 h 1101412"/>
                  <a:gd name="connsiteX4" fmla="*/ 8177 w 1880811"/>
                  <a:gd name="connsiteY4" fmla="*/ 208989 h 110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0811" h="1101412">
                    <a:moveTo>
                      <a:pt x="8177" y="208989"/>
                    </a:moveTo>
                    <a:cubicBezTo>
                      <a:pt x="73265" y="86222"/>
                      <a:pt x="536286" y="-66707"/>
                      <a:pt x="1013065" y="31189"/>
                    </a:cubicBezTo>
                    <a:cubicBezTo>
                      <a:pt x="1489844" y="129085"/>
                      <a:pt x="1917941" y="787897"/>
                      <a:pt x="1878253" y="948764"/>
                    </a:cubicBezTo>
                    <a:cubicBezTo>
                      <a:pt x="1838566" y="1109631"/>
                      <a:pt x="1277119" y="1170485"/>
                      <a:pt x="774940" y="996389"/>
                    </a:cubicBezTo>
                    <a:cubicBezTo>
                      <a:pt x="272761" y="822293"/>
                      <a:pt x="-56911" y="331756"/>
                      <a:pt x="8177" y="208989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50C5240C-9F49-4ECF-A832-B71CB875EFCF}"/>
                  </a:ext>
                </a:extLst>
              </p:cNvPr>
              <p:cNvSpPr/>
              <p:nvPr/>
            </p:nvSpPr>
            <p:spPr>
              <a:xfrm rot="2979967">
                <a:off x="7934209" y="5331860"/>
                <a:ext cx="231566" cy="51723"/>
              </a:xfrm>
              <a:custGeom>
                <a:avLst/>
                <a:gdLst>
                  <a:gd name="connsiteX0" fmla="*/ 86438 w 231566"/>
                  <a:gd name="connsiteY0" fmla="*/ 13962 h 51723"/>
                  <a:gd name="connsiteX1" fmla="*/ 156034 w 231566"/>
                  <a:gd name="connsiteY1" fmla="*/ 0 h 51723"/>
                  <a:gd name="connsiteX2" fmla="*/ 231566 w 231566"/>
                  <a:gd name="connsiteY2" fmla="*/ 22860 h 51723"/>
                  <a:gd name="connsiteX3" fmla="*/ 156034 w 231566"/>
                  <a:gd name="connsiteY3" fmla="*/ 45720 h 51723"/>
                  <a:gd name="connsiteX4" fmla="*/ 80502 w 231566"/>
                  <a:gd name="connsiteY4" fmla="*/ 22860 h 51723"/>
                  <a:gd name="connsiteX5" fmla="*/ 86438 w 231566"/>
                  <a:gd name="connsiteY5" fmla="*/ 13962 h 51723"/>
                  <a:gd name="connsiteX6" fmla="*/ 5434 w 231566"/>
                  <a:gd name="connsiteY6" fmla="*/ 14067 h 51723"/>
                  <a:gd name="connsiteX7" fmla="*/ 37656 w 231566"/>
                  <a:gd name="connsiteY7" fmla="*/ 11437 h 51723"/>
                  <a:gd name="connsiteX8" fmla="*/ 40286 w 231566"/>
                  <a:gd name="connsiteY8" fmla="*/ 43659 h 51723"/>
                  <a:gd name="connsiteX9" fmla="*/ 8064 w 231566"/>
                  <a:gd name="connsiteY9" fmla="*/ 46289 h 51723"/>
                  <a:gd name="connsiteX10" fmla="*/ 5434 w 231566"/>
                  <a:gd name="connsiteY10" fmla="*/ 14067 h 51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566" h="51723">
                    <a:moveTo>
                      <a:pt x="86438" y="13962"/>
                    </a:moveTo>
                    <a:cubicBezTo>
                      <a:pt x="97904" y="5757"/>
                      <a:pt x="124748" y="0"/>
                      <a:pt x="156034" y="0"/>
                    </a:cubicBezTo>
                    <a:cubicBezTo>
                      <a:pt x="197749" y="0"/>
                      <a:pt x="231566" y="10235"/>
                      <a:pt x="231566" y="22860"/>
                    </a:cubicBezTo>
                    <a:cubicBezTo>
                      <a:pt x="231566" y="35485"/>
                      <a:pt x="197749" y="45720"/>
                      <a:pt x="156034" y="45720"/>
                    </a:cubicBezTo>
                    <a:cubicBezTo>
                      <a:pt x="114319" y="45720"/>
                      <a:pt x="80502" y="35485"/>
                      <a:pt x="80502" y="22860"/>
                    </a:cubicBezTo>
                    <a:cubicBezTo>
                      <a:pt x="80502" y="19704"/>
                      <a:pt x="82615" y="16697"/>
                      <a:pt x="86438" y="13962"/>
                    </a:cubicBezTo>
                    <a:close/>
                    <a:moveTo>
                      <a:pt x="5434" y="14067"/>
                    </a:moveTo>
                    <a:cubicBezTo>
                      <a:pt x="13606" y="4443"/>
                      <a:pt x="28032" y="3266"/>
                      <a:pt x="37656" y="11437"/>
                    </a:cubicBezTo>
                    <a:cubicBezTo>
                      <a:pt x="47280" y="19609"/>
                      <a:pt x="48458" y="34035"/>
                      <a:pt x="40286" y="43659"/>
                    </a:cubicBezTo>
                    <a:cubicBezTo>
                      <a:pt x="32115" y="53283"/>
                      <a:pt x="17688" y="54461"/>
                      <a:pt x="8064" y="46289"/>
                    </a:cubicBezTo>
                    <a:cubicBezTo>
                      <a:pt x="-1559" y="38118"/>
                      <a:pt x="-2737" y="23691"/>
                      <a:pt x="5434" y="14067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002DB645-60B5-4E31-AE34-377B24BBAC32}"/>
                </a:ext>
              </a:extLst>
            </p:cNvPr>
            <p:cNvGrpSpPr/>
            <p:nvPr/>
          </p:nvGrpSpPr>
          <p:grpSpPr>
            <a:xfrm>
              <a:off x="3849263" y="4568482"/>
              <a:ext cx="739535" cy="483691"/>
              <a:chOff x="7323204" y="4950764"/>
              <a:chExt cx="999660" cy="653825"/>
            </a:xfrm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3B2A3817-433F-41FC-9AA5-2EAF2A657649}"/>
                  </a:ext>
                </a:extLst>
              </p:cNvPr>
              <p:cNvSpPr/>
              <p:nvPr/>
            </p:nvSpPr>
            <p:spPr>
              <a:xfrm>
                <a:off x="7323204" y="4950764"/>
                <a:ext cx="999660" cy="643077"/>
              </a:xfrm>
              <a:custGeom>
                <a:avLst/>
                <a:gdLst>
                  <a:gd name="connsiteX0" fmla="*/ 856903 w 2223530"/>
                  <a:gd name="connsiteY0" fmla="*/ 966 h 1430388"/>
                  <a:gd name="connsiteX1" fmla="*/ 1032440 w 2223530"/>
                  <a:gd name="connsiteY1" fmla="*/ 37047 h 1430388"/>
                  <a:gd name="connsiteX2" fmla="*/ 1171753 w 2223530"/>
                  <a:gd name="connsiteY2" fmla="*/ 100351 h 1430388"/>
                  <a:gd name="connsiteX3" fmla="*/ 1188355 w 2223530"/>
                  <a:gd name="connsiteY3" fmla="*/ 113275 h 1430388"/>
                  <a:gd name="connsiteX4" fmla="*/ 1191320 w 2223530"/>
                  <a:gd name="connsiteY4" fmla="*/ 91697 h 1430388"/>
                  <a:gd name="connsiteX5" fmla="*/ 1208610 w 2223530"/>
                  <a:gd name="connsiteY5" fmla="*/ 61738 h 1430388"/>
                  <a:gd name="connsiteX6" fmla="*/ 1395098 w 2223530"/>
                  <a:gd name="connsiteY6" fmla="*/ 138469 h 1430388"/>
                  <a:gd name="connsiteX7" fmla="*/ 1531124 w 2223530"/>
                  <a:gd name="connsiteY7" fmla="*/ 261763 h 1430388"/>
                  <a:gd name="connsiteX8" fmla="*/ 1531436 w 2223530"/>
                  <a:gd name="connsiteY8" fmla="*/ 263615 h 1430388"/>
                  <a:gd name="connsiteX9" fmla="*/ 1538507 w 2223530"/>
                  <a:gd name="connsiteY9" fmla="*/ 267902 h 1430388"/>
                  <a:gd name="connsiteX10" fmla="*/ 1556584 w 2223530"/>
                  <a:gd name="connsiteY10" fmla="*/ 235318 h 1430388"/>
                  <a:gd name="connsiteX11" fmla="*/ 1583537 w 2223530"/>
                  <a:gd name="connsiteY11" fmla="*/ 213637 h 1430388"/>
                  <a:gd name="connsiteX12" fmla="*/ 1729664 w 2223530"/>
                  <a:gd name="connsiteY12" fmla="*/ 352607 h 1430388"/>
                  <a:gd name="connsiteX13" fmla="*/ 1770543 w 2223530"/>
                  <a:gd name="connsiteY13" fmla="*/ 417719 h 1430388"/>
                  <a:gd name="connsiteX14" fmla="*/ 1787259 w 2223530"/>
                  <a:gd name="connsiteY14" fmla="*/ 451276 h 1430388"/>
                  <a:gd name="connsiteX15" fmla="*/ 1828414 w 2223530"/>
                  <a:gd name="connsiteY15" fmla="*/ 469842 h 1430388"/>
                  <a:gd name="connsiteX16" fmla="*/ 1930682 w 2223530"/>
                  <a:gd name="connsiteY16" fmla="*/ 555070 h 1430388"/>
                  <a:gd name="connsiteX17" fmla="*/ 1914925 w 2223530"/>
                  <a:gd name="connsiteY17" fmla="*/ 585873 h 1430388"/>
                  <a:gd name="connsiteX18" fmla="*/ 1888820 w 2223530"/>
                  <a:gd name="connsiteY18" fmla="*/ 607729 h 1430388"/>
                  <a:gd name="connsiteX19" fmla="*/ 1891578 w 2223530"/>
                  <a:gd name="connsiteY19" fmla="*/ 611172 h 1430388"/>
                  <a:gd name="connsiteX20" fmla="*/ 1902690 w 2223530"/>
                  <a:gd name="connsiteY20" fmla="*/ 627855 h 1430388"/>
                  <a:gd name="connsiteX21" fmla="*/ 1909887 w 2223530"/>
                  <a:gd name="connsiteY21" fmla="*/ 632873 h 1430388"/>
                  <a:gd name="connsiteX22" fmla="*/ 2048809 w 2223530"/>
                  <a:gd name="connsiteY22" fmla="*/ 790521 h 1430388"/>
                  <a:gd name="connsiteX23" fmla="*/ 2025811 w 2223530"/>
                  <a:gd name="connsiteY23" fmla="*/ 816371 h 1430388"/>
                  <a:gd name="connsiteX24" fmla="*/ 2023763 w 2223530"/>
                  <a:gd name="connsiteY24" fmla="*/ 817342 h 1430388"/>
                  <a:gd name="connsiteX25" fmla="*/ 2035317 w 2223530"/>
                  <a:gd name="connsiteY25" fmla="*/ 837452 h 1430388"/>
                  <a:gd name="connsiteX26" fmla="*/ 2079215 w 2223530"/>
                  <a:gd name="connsiteY26" fmla="*/ 872810 h 1430388"/>
                  <a:gd name="connsiteX27" fmla="*/ 2156759 w 2223530"/>
                  <a:gd name="connsiteY27" fmla="*/ 981021 h 1430388"/>
                  <a:gd name="connsiteX28" fmla="*/ 2133761 w 2223530"/>
                  <a:gd name="connsiteY28" fmla="*/ 1006871 h 1430388"/>
                  <a:gd name="connsiteX29" fmla="*/ 2129744 w 2223530"/>
                  <a:gd name="connsiteY29" fmla="*/ 1008775 h 1430388"/>
                  <a:gd name="connsiteX30" fmla="*/ 2137630 w 2223530"/>
                  <a:gd name="connsiteY30" fmla="*/ 1023530 h 1430388"/>
                  <a:gd name="connsiteX31" fmla="*/ 2189730 w 2223530"/>
                  <a:gd name="connsiteY31" fmla="*/ 1114324 h 1430388"/>
                  <a:gd name="connsiteX32" fmla="*/ 1935732 w 2223530"/>
                  <a:gd name="connsiteY32" fmla="*/ 1327212 h 1430388"/>
                  <a:gd name="connsiteX33" fmla="*/ 857819 w 2223530"/>
                  <a:gd name="connsiteY33" fmla="*/ 1296196 h 1430388"/>
                  <a:gd name="connsiteX34" fmla="*/ 103756 w 2223530"/>
                  <a:gd name="connsiteY34" fmla="*/ 602898 h 1430388"/>
                  <a:gd name="connsiteX35" fmla="*/ 113280 w 2223530"/>
                  <a:gd name="connsiteY35" fmla="*/ 244375 h 1430388"/>
                  <a:gd name="connsiteX36" fmla="*/ 185470 w 2223530"/>
                  <a:gd name="connsiteY36" fmla="*/ 233271 h 1430388"/>
                  <a:gd name="connsiteX37" fmla="*/ 212675 w 2223530"/>
                  <a:gd name="connsiteY37" fmla="*/ 224354 h 1430388"/>
                  <a:gd name="connsiteX38" fmla="*/ 203563 w 2223530"/>
                  <a:gd name="connsiteY38" fmla="*/ 197793 h 1430388"/>
                  <a:gd name="connsiteX39" fmla="*/ 205513 w 2223530"/>
                  <a:gd name="connsiteY39" fmla="*/ 163258 h 1430388"/>
                  <a:gd name="connsiteX40" fmla="*/ 406578 w 2223530"/>
                  <a:gd name="connsiteY40" fmla="*/ 147809 h 1430388"/>
                  <a:gd name="connsiteX41" fmla="*/ 423782 w 2223530"/>
                  <a:gd name="connsiteY41" fmla="*/ 150819 h 1430388"/>
                  <a:gd name="connsiteX42" fmla="*/ 457868 w 2223530"/>
                  <a:gd name="connsiteY42" fmla="*/ 139597 h 1430388"/>
                  <a:gd name="connsiteX43" fmla="*/ 469363 w 2223530"/>
                  <a:gd name="connsiteY43" fmla="*/ 136935 h 1430388"/>
                  <a:gd name="connsiteX44" fmla="*/ 457564 w 2223530"/>
                  <a:gd name="connsiteY44" fmla="*/ 102543 h 1430388"/>
                  <a:gd name="connsiteX45" fmla="*/ 459514 w 2223530"/>
                  <a:gd name="connsiteY45" fmla="*/ 68007 h 1430388"/>
                  <a:gd name="connsiteX46" fmla="*/ 524538 w 2223530"/>
                  <a:gd name="connsiteY46" fmla="*/ 44211 h 1430388"/>
                  <a:gd name="connsiteX47" fmla="*/ 660579 w 2223530"/>
                  <a:gd name="connsiteY47" fmla="*/ 52559 h 1430388"/>
                  <a:gd name="connsiteX48" fmla="*/ 797340 w 2223530"/>
                  <a:gd name="connsiteY48" fmla="*/ 82807 h 1430388"/>
                  <a:gd name="connsiteX49" fmla="*/ 818500 w 2223530"/>
                  <a:gd name="connsiteY49" fmla="*/ 92596 h 1430388"/>
                  <a:gd name="connsiteX50" fmla="*/ 829790 w 2223530"/>
                  <a:gd name="connsiteY50" fmla="*/ 92631 h 1430388"/>
                  <a:gd name="connsiteX51" fmla="*/ 823570 w 2223530"/>
                  <a:gd name="connsiteY51" fmla="*/ 46357 h 1430388"/>
                  <a:gd name="connsiteX52" fmla="*/ 832237 w 2223530"/>
                  <a:gd name="connsiteY52" fmla="*/ 12870 h 1430388"/>
                  <a:gd name="connsiteX53" fmla="*/ 856903 w 2223530"/>
                  <a:gd name="connsiteY53" fmla="*/ 966 h 143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23530" h="1430388">
                    <a:moveTo>
                      <a:pt x="856903" y="966"/>
                    </a:moveTo>
                    <a:cubicBezTo>
                      <a:pt x="891656" y="-4037"/>
                      <a:pt x="955048" y="10746"/>
                      <a:pt x="1032440" y="37047"/>
                    </a:cubicBezTo>
                    <a:cubicBezTo>
                      <a:pt x="1090484" y="56772"/>
                      <a:pt x="1140453" y="79967"/>
                      <a:pt x="1171753" y="100351"/>
                    </a:cubicBezTo>
                    <a:lnTo>
                      <a:pt x="1188355" y="113275"/>
                    </a:lnTo>
                    <a:lnTo>
                      <a:pt x="1191320" y="91697"/>
                    </a:lnTo>
                    <a:cubicBezTo>
                      <a:pt x="1196008" y="77373"/>
                      <a:pt x="1202401" y="66629"/>
                      <a:pt x="1208610" y="61738"/>
                    </a:cubicBezTo>
                    <a:cubicBezTo>
                      <a:pt x="1233445" y="42174"/>
                      <a:pt x="1305010" y="77134"/>
                      <a:pt x="1395098" y="138469"/>
                    </a:cubicBezTo>
                    <a:cubicBezTo>
                      <a:pt x="1462664" y="184471"/>
                      <a:pt x="1514749" y="232584"/>
                      <a:pt x="1531124" y="261763"/>
                    </a:cubicBezTo>
                    <a:lnTo>
                      <a:pt x="1531436" y="263615"/>
                    </a:lnTo>
                    <a:lnTo>
                      <a:pt x="1538507" y="267902"/>
                    </a:lnTo>
                    <a:lnTo>
                      <a:pt x="1556584" y="235318"/>
                    </a:lnTo>
                    <a:cubicBezTo>
                      <a:pt x="1566134" y="223659"/>
                      <a:pt x="1575979" y="215952"/>
                      <a:pt x="1583537" y="213637"/>
                    </a:cubicBezTo>
                    <a:cubicBezTo>
                      <a:pt x="1613765" y="204376"/>
                      <a:pt x="1667848" y="262847"/>
                      <a:pt x="1729664" y="352607"/>
                    </a:cubicBezTo>
                    <a:cubicBezTo>
                      <a:pt x="1745118" y="375046"/>
                      <a:pt x="1758883" y="397083"/>
                      <a:pt x="1770543" y="417719"/>
                    </a:cubicBezTo>
                    <a:lnTo>
                      <a:pt x="1787259" y="451276"/>
                    </a:lnTo>
                    <a:lnTo>
                      <a:pt x="1828414" y="469842"/>
                    </a:lnTo>
                    <a:cubicBezTo>
                      <a:pt x="1892717" y="501670"/>
                      <a:pt x="1932512" y="531333"/>
                      <a:pt x="1930682" y="555070"/>
                    </a:cubicBezTo>
                    <a:cubicBezTo>
                      <a:pt x="1930072" y="562983"/>
                      <a:pt x="1924532" y="574193"/>
                      <a:pt x="1914925" y="585873"/>
                    </a:cubicBezTo>
                    <a:lnTo>
                      <a:pt x="1888820" y="607729"/>
                    </a:lnTo>
                    <a:lnTo>
                      <a:pt x="1891578" y="611172"/>
                    </a:lnTo>
                    <a:lnTo>
                      <a:pt x="1902690" y="627855"/>
                    </a:lnTo>
                    <a:lnTo>
                      <a:pt x="1909887" y="632873"/>
                    </a:lnTo>
                    <a:cubicBezTo>
                      <a:pt x="2000483" y="701675"/>
                      <a:pt x="2059131" y="760503"/>
                      <a:pt x="2048809" y="790521"/>
                    </a:cubicBezTo>
                    <a:cubicBezTo>
                      <a:pt x="2046228" y="798026"/>
                      <a:pt x="2038047" y="807482"/>
                      <a:pt x="2025811" y="816371"/>
                    </a:cubicBezTo>
                    <a:lnTo>
                      <a:pt x="2023763" y="817342"/>
                    </a:lnTo>
                    <a:lnTo>
                      <a:pt x="2035317" y="837452"/>
                    </a:lnTo>
                    <a:lnTo>
                      <a:pt x="2079215" y="872810"/>
                    </a:lnTo>
                    <a:cubicBezTo>
                      <a:pt x="2133446" y="919788"/>
                      <a:pt x="2164500" y="958507"/>
                      <a:pt x="2156759" y="981021"/>
                    </a:cubicBezTo>
                    <a:cubicBezTo>
                      <a:pt x="2154178" y="988526"/>
                      <a:pt x="2145997" y="997982"/>
                      <a:pt x="2133761" y="1006871"/>
                    </a:cubicBezTo>
                    <a:lnTo>
                      <a:pt x="2129744" y="1008775"/>
                    </a:lnTo>
                    <a:lnTo>
                      <a:pt x="2137630" y="1023530"/>
                    </a:lnTo>
                    <a:cubicBezTo>
                      <a:pt x="2157002" y="1059482"/>
                      <a:pt x="2174205" y="1090346"/>
                      <a:pt x="2189730" y="1114324"/>
                    </a:cubicBezTo>
                    <a:cubicBezTo>
                      <a:pt x="2320170" y="1315792"/>
                      <a:pt x="2038125" y="1201651"/>
                      <a:pt x="1935732" y="1327212"/>
                    </a:cubicBezTo>
                    <a:cubicBezTo>
                      <a:pt x="1889695" y="1510811"/>
                      <a:pt x="1163148" y="1416915"/>
                      <a:pt x="857819" y="1296196"/>
                    </a:cubicBezTo>
                    <a:cubicBezTo>
                      <a:pt x="552490" y="1175478"/>
                      <a:pt x="57719" y="786497"/>
                      <a:pt x="103756" y="602898"/>
                    </a:cubicBezTo>
                    <a:cubicBezTo>
                      <a:pt x="-13984" y="428653"/>
                      <a:pt x="-57376" y="299724"/>
                      <a:pt x="113280" y="244375"/>
                    </a:cubicBezTo>
                    <a:cubicBezTo>
                      <a:pt x="136993" y="243806"/>
                      <a:pt x="160756" y="239741"/>
                      <a:pt x="185470" y="233271"/>
                    </a:cubicBezTo>
                    <a:lnTo>
                      <a:pt x="212675" y="224354"/>
                    </a:lnTo>
                    <a:lnTo>
                      <a:pt x="203563" y="197793"/>
                    </a:lnTo>
                    <a:cubicBezTo>
                      <a:pt x="201301" y="182892"/>
                      <a:pt x="202171" y="170420"/>
                      <a:pt x="205513" y="163258"/>
                    </a:cubicBezTo>
                    <a:cubicBezTo>
                      <a:pt x="218880" y="134607"/>
                      <a:pt x="298522" y="133602"/>
                      <a:pt x="406578" y="147809"/>
                    </a:cubicBezTo>
                    <a:lnTo>
                      <a:pt x="423782" y="150819"/>
                    </a:lnTo>
                    <a:lnTo>
                      <a:pt x="457868" y="139597"/>
                    </a:lnTo>
                    <a:lnTo>
                      <a:pt x="469363" y="136935"/>
                    </a:lnTo>
                    <a:lnTo>
                      <a:pt x="457564" y="102543"/>
                    </a:lnTo>
                    <a:cubicBezTo>
                      <a:pt x="455302" y="87642"/>
                      <a:pt x="456172" y="75170"/>
                      <a:pt x="459514" y="68007"/>
                    </a:cubicBezTo>
                    <a:cubicBezTo>
                      <a:pt x="466198" y="53682"/>
                      <a:pt x="489450" y="46268"/>
                      <a:pt x="524538" y="44211"/>
                    </a:cubicBezTo>
                    <a:cubicBezTo>
                      <a:pt x="559626" y="42155"/>
                      <a:pt x="606551" y="45455"/>
                      <a:pt x="660579" y="52559"/>
                    </a:cubicBezTo>
                    <a:cubicBezTo>
                      <a:pt x="714606" y="59662"/>
                      <a:pt x="762913" y="70701"/>
                      <a:pt x="797340" y="82807"/>
                    </a:cubicBezTo>
                    <a:lnTo>
                      <a:pt x="818500" y="92596"/>
                    </a:lnTo>
                    <a:lnTo>
                      <a:pt x="829790" y="92631"/>
                    </a:lnTo>
                    <a:lnTo>
                      <a:pt x="823570" y="46357"/>
                    </a:lnTo>
                    <a:cubicBezTo>
                      <a:pt x="824266" y="31301"/>
                      <a:pt x="827559" y="19241"/>
                      <a:pt x="832237" y="12870"/>
                    </a:cubicBezTo>
                    <a:cubicBezTo>
                      <a:pt x="836916" y="6499"/>
                      <a:pt x="845318" y="2633"/>
                      <a:pt x="856903" y="966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AEACE21B-F9FB-4358-8F85-D96B156BB2D1}"/>
                  </a:ext>
                </a:extLst>
              </p:cNvPr>
              <p:cNvSpPr/>
              <p:nvPr/>
            </p:nvSpPr>
            <p:spPr>
              <a:xfrm rot="1301804" flipH="1">
                <a:off x="7826636" y="5012002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62B8C7DD-BA0F-4860-AA62-273F07F2A473}"/>
                  </a:ext>
                </a:extLst>
              </p:cNvPr>
              <p:cNvSpPr/>
              <p:nvPr/>
            </p:nvSpPr>
            <p:spPr>
              <a:xfrm rot="1301804" flipH="1">
                <a:off x="7977943" y="5080518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5E8E5549-17B6-4D7B-8171-97E5013EF6A0}"/>
                  </a:ext>
                </a:extLst>
              </p:cNvPr>
              <p:cNvSpPr/>
              <p:nvPr/>
            </p:nvSpPr>
            <p:spPr>
              <a:xfrm rot="359070" flipH="1">
                <a:off x="7692458" y="500914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8353354C-098E-4342-9761-5AA1377F58B7}"/>
                  </a:ext>
                </a:extLst>
              </p:cNvPr>
              <p:cNvSpPr/>
              <p:nvPr/>
            </p:nvSpPr>
            <p:spPr>
              <a:xfrm rot="21417974" flipH="1">
                <a:off x="7538296" y="501485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9D85A5FE-E1D9-476A-9062-EDB5172AB2FC}"/>
                  </a:ext>
                </a:extLst>
              </p:cNvPr>
              <p:cNvSpPr/>
              <p:nvPr/>
            </p:nvSpPr>
            <p:spPr>
              <a:xfrm rot="21376182" flipH="1">
                <a:off x="7426956" y="5063389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EB882F3B-DAAD-4ECC-A33C-7F0B5AEDC371}"/>
                  </a:ext>
                </a:extLst>
              </p:cNvPr>
              <p:cNvSpPr/>
              <p:nvPr/>
            </p:nvSpPr>
            <p:spPr>
              <a:xfrm rot="3271319">
                <a:off x="8175670" y="5368141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52C1F932-DF69-4586-959D-8F57A66385CE}"/>
                  </a:ext>
                </a:extLst>
              </p:cNvPr>
              <p:cNvSpPr/>
              <p:nvPr/>
            </p:nvSpPr>
            <p:spPr>
              <a:xfrm rot="3271319">
                <a:off x="8129992" y="5279640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4AC23957-6773-4E12-A5AB-C40195A2ACBF}"/>
                  </a:ext>
                </a:extLst>
              </p:cNvPr>
              <p:cNvSpPr/>
              <p:nvPr/>
            </p:nvSpPr>
            <p:spPr>
              <a:xfrm rot="3271319">
                <a:off x="8067186" y="5188285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43C77713-E096-4A29-BA61-78A47A90C367}"/>
                  </a:ext>
                </a:extLst>
              </p:cNvPr>
              <p:cNvSpPr/>
              <p:nvPr/>
            </p:nvSpPr>
            <p:spPr>
              <a:xfrm rot="2301134">
                <a:off x="8025157" y="5147590"/>
                <a:ext cx="35942" cy="146033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26">
                <a:extLst>
                  <a:ext uri="{FF2B5EF4-FFF2-40B4-BE49-F238E27FC236}">
                    <a16:creationId xmlns:a16="http://schemas.microsoft.com/office/drawing/2014/main" id="{DF51837D-672E-4997-AEE9-D6E6E7C32AD2}"/>
                  </a:ext>
                </a:extLst>
              </p:cNvPr>
              <p:cNvSpPr/>
              <p:nvPr/>
            </p:nvSpPr>
            <p:spPr>
              <a:xfrm>
                <a:off x="7360465" y="5109414"/>
                <a:ext cx="845580" cy="495175"/>
              </a:xfrm>
              <a:custGeom>
                <a:avLst/>
                <a:gdLst>
                  <a:gd name="connsiteX0" fmla="*/ 0 w 1895475"/>
                  <a:gd name="connsiteY0" fmla="*/ 352425 h 704850"/>
                  <a:gd name="connsiteX1" fmla="*/ 947738 w 1895475"/>
                  <a:gd name="connsiteY1" fmla="*/ 0 h 704850"/>
                  <a:gd name="connsiteX2" fmla="*/ 1895476 w 1895475"/>
                  <a:gd name="connsiteY2" fmla="*/ 352425 h 704850"/>
                  <a:gd name="connsiteX3" fmla="*/ 947738 w 1895475"/>
                  <a:gd name="connsiteY3" fmla="*/ 704850 h 704850"/>
                  <a:gd name="connsiteX4" fmla="*/ 0 w 1895475"/>
                  <a:gd name="connsiteY4" fmla="*/ 352425 h 704850"/>
                  <a:gd name="connsiteX0" fmla="*/ 0 w 1695451"/>
                  <a:gd name="connsiteY0" fmla="*/ 60805 h 1015498"/>
                  <a:gd name="connsiteX1" fmla="*/ 747713 w 1695451"/>
                  <a:gd name="connsiteY1" fmla="*/ 289405 h 1015498"/>
                  <a:gd name="connsiteX2" fmla="*/ 1695451 w 1695451"/>
                  <a:gd name="connsiteY2" fmla="*/ 641830 h 1015498"/>
                  <a:gd name="connsiteX3" fmla="*/ 747713 w 1695451"/>
                  <a:gd name="connsiteY3" fmla="*/ 994255 h 1015498"/>
                  <a:gd name="connsiteX4" fmla="*/ 0 w 1695451"/>
                  <a:gd name="connsiteY4" fmla="*/ 60805 h 1015498"/>
                  <a:gd name="connsiteX0" fmla="*/ 1591 w 1697042"/>
                  <a:gd name="connsiteY0" fmla="*/ 33839 h 988532"/>
                  <a:gd name="connsiteX1" fmla="*/ 949329 w 1697042"/>
                  <a:gd name="connsiteY1" fmla="*/ 243389 h 988532"/>
                  <a:gd name="connsiteX2" fmla="*/ 1697042 w 1697042"/>
                  <a:gd name="connsiteY2" fmla="*/ 614864 h 988532"/>
                  <a:gd name="connsiteX3" fmla="*/ 749304 w 1697042"/>
                  <a:gd name="connsiteY3" fmla="*/ 967289 h 988532"/>
                  <a:gd name="connsiteX4" fmla="*/ 1591 w 1697042"/>
                  <a:gd name="connsiteY4" fmla="*/ 33839 h 988532"/>
                  <a:gd name="connsiteX0" fmla="*/ 5925 w 1701376"/>
                  <a:gd name="connsiteY0" fmla="*/ 33839 h 1034316"/>
                  <a:gd name="connsiteX1" fmla="*/ 953663 w 1701376"/>
                  <a:gd name="connsiteY1" fmla="*/ 243389 h 1034316"/>
                  <a:gd name="connsiteX2" fmla="*/ 1701376 w 1701376"/>
                  <a:gd name="connsiteY2" fmla="*/ 614864 h 1034316"/>
                  <a:gd name="connsiteX3" fmla="*/ 753638 w 1701376"/>
                  <a:gd name="connsiteY3" fmla="*/ 967289 h 1034316"/>
                  <a:gd name="connsiteX4" fmla="*/ 5925 w 1701376"/>
                  <a:gd name="connsiteY4" fmla="*/ 33839 h 1034316"/>
                  <a:gd name="connsiteX0" fmla="*/ 1687 w 1878113"/>
                  <a:gd name="connsiteY0" fmla="*/ 35710 h 1008371"/>
                  <a:gd name="connsiteX1" fmla="*/ 949425 w 1878113"/>
                  <a:gd name="connsiteY1" fmla="*/ 245260 h 1008371"/>
                  <a:gd name="connsiteX2" fmla="*/ 1878113 w 1878113"/>
                  <a:gd name="connsiteY2" fmla="*/ 731035 h 1008371"/>
                  <a:gd name="connsiteX3" fmla="*/ 749400 w 1878113"/>
                  <a:gd name="connsiteY3" fmla="*/ 969160 h 1008371"/>
                  <a:gd name="connsiteX4" fmla="*/ 1687 w 1878113"/>
                  <a:gd name="connsiteY4" fmla="*/ 35710 h 1008371"/>
                  <a:gd name="connsiteX0" fmla="*/ 3773 w 1880199"/>
                  <a:gd name="connsiteY0" fmla="*/ 35710 h 1032365"/>
                  <a:gd name="connsiteX1" fmla="*/ 951511 w 1880199"/>
                  <a:gd name="connsiteY1" fmla="*/ 245260 h 1032365"/>
                  <a:gd name="connsiteX2" fmla="*/ 1880199 w 1880199"/>
                  <a:gd name="connsiteY2" fmla="*/ 731035 h 1032365"/>
                  <a:gd name="connsiteX3" fmla="*/ 751486 w 1880199"/>
                  <a:gd name="connsiteY3" fmla="*/ 969160 h 1032365"/>
                  <a:gd name="connsiteX4" fmla="*/ 3773 w 1880199"/>
                  <a:gd name="connsiteY4" fmla="*/ 35710 h 1032365"/>
                  <a:gd name="connsiteX0" fmla="*/ 5975 w 1882401"/>
                  <a:gd name="connsiteY0" fmla="*/ 63206 h 1059861"/>
                  <a:gd name="connsiteX1" fmla="*/ 1017213 w 1882401"/>
                  <a:gd name="connsiteY1" fmla="*/ 158456 h 1059861"/>
                  <a:gd name="connsiteX2" fmla="*/ 1882401 w 1882401"/>
                  <a:gd name="connsiteY2" fmla="*/ 758531 h 1059861"/>
                  <a:gd name="connsiteX3" fmla="*/ 753688 w 1882401"/>
                  <a:gd name="connsiteY3" fmla="*/ 996656 h 1059861"/>
                  <a:gd name="connsiteX4" fmla="*/ 5975 w 1882401"/>
                  <a:gd name="connsiteY4" fmla="*/ 63206 h 1059861"/>
                  <a:gd name="connsiteX0" fmla="*/ 2606 w 1929832"/>
                  <a:gd name="connsiteY0" fmla="*/ 110050 h 933524"/>
                  <a:gd name="connsiteX1" fmla="*/ 1064644 w 1929832"/>
                  <a:gd name="connsiteY1" fmla="*/ 65600 h 933524"/>
                  <a:gd name="connsiteX2" fmla="*/ 1929832 w 1929832"/>
                  <a:gd name="connsiteY2" fmla="*/ 665675 h 933524"/>
                  <a:gd name="connsiteX3" fmla="*/ 801119 w 1929832"/>
                  <a:gd name="connsiteY3" fmla="*/ 903800 h 933524"/>
                  <a:gd name="connsiteX4" fmla="*/ 2606 w 1929832"/>
                  <a:gd name="connsiteY4" fmla="*/ 110050 h 933524"/>
                  <a:gd name="connsiteX0" fmla="*/ 2487 w 1764613"/>
                  <a:gd name="connsiteY0" fmla="*/ 119179 h 981726"/>
                  <a:gd name="connsiteX1" fmla="*/ 1064525 w 1764613"/>
                  <a:gd name="connsiteY1" fmla="*/ 74729 h 981726"/>
                  <a:gd name="connsiteX2" fmla="*/ 1764613 w 1764613"/>
                  <a:gd name="connsiteY2" fmla="*/ 808154 h 981726"/>
                  <a:gd name="connsiteX3" fmla="*/ 801000 w 1764613"/>
                  <a:gd name="connsiteY3" fmla="*/ 912929 h 981726"/>
                  <a:gd name="connsiteX4" fmla="*/ 2487 w 1764613"/>
                  <a:gd name="connsiteY4" fmla="*/ 119179 h 981726"/>
                  <a:gd name="connsiteX0" fmla="*/ 3588 w 1765714"/>
                  <a:gd name="connsiteY0" fmla="*/ 119179 h 1020632"/>
                  <a:gd name="connsiteX1" fmla="*/ 1065626 w 1765714"/>
                  <a:gd name="connsiteY1" fmla="*/ 74729 h 1020632"/>
                  <a:gd name="connsiteX2" fmla="*/ 1765714 w 1765714"/>
                  <a:gd name="connsiteY2" fmla="*/ 808154 h 1020632"/>
                  <a:gd name="connsiteX3" fmla="*/ 802101 w 1765714"/>
                  <a:gd name="connsiteY3" fmla="*/ 912929 h 1020632"/>
                  <a:gd name="connsiteX4" fmla="*/ 3588 w 1765714"/>
                  <a:gd name="connsiteY4" fmla="*/ 119179 h 1020632"/>
                  <a:gd name="connsiteX0" fmla="*/ 2637 w 1764763"/>
                  <a:gd name="connsiteY0" fmla="*/ 119179 h 1020632"/>
                  <a:gd name="connsiteX1" fmla="*/ 1064675 w 1764763"/>
                  <a:gd name="connsiteY1" fmla="*/ 74729 h 1020632"/>
                  <a:gd name="connsiteX2" fmla="*/ 1764763 w 1764763"/>
                  <a:gd name="connsiteY2" fmla="*/ 808154 h 1020632"/>
                  <a:gd name="connsiteX3" fmla="*/ 832900 w 1764763"/>
                  <a:gd name="connsiteY3" fmla="*/ 912929 h 1020632"/>
                  <a:gd name="connsiteX4" fmla="*/ 2637 w 1764763"/>
                  <a:gd name="connsiteY4" fmla="*/ 119179 h 1020632"/>
                  <a:gd name="connsiteX0" fmla="*/ 3240 w 1765366"/>
                  <a:gd name="connsiteY0" fmla="*/ 119179 h 1015046"/>
                  <a:gd name="connsiteX1" fmla="*/ 1065278 w 1765366"/>
                  <a:gd name="connsiteY1" fmla="*/ 74729 h 1015046"/>
                  <a:gd name="connsiteX2" fmla="*/ 1765366 w 1765366"/>
                  <a:gd name="connsiteY2" fmla="*/ 808154 h 1015046"/>
                  <a:gd name="connsiteX3" fmla="*/ 833503 w 1765366"/>
                  <a:gd name="connsiteY3" fmla="*/ 912929 h 1015046"/>
                  <a:gd name="connsiteX4" fmla="*/ 3240 w 1765366"/>
                  <a:gd name="connsiteY4" fmla="*/ 119179 h 1015046"/>
                  <a:gd name="connsiteX0" fmla="*/ 3240 w 1765366"/>
                  <a:gd name="connsiteY0" fmla="*/ 127151 h 1023018"/>
                  <a:gd name="connsiteX1" fmla="*/ 1065278 w 1765366"/>
                  <a:gd name="connsiteY1" fmla="*/ 82701 h 1023018"/>
                  <a:gd name="connsiteX2" fmla="*/ 1765366 w 1765366"/>
                  <a:gd name="connsiteY2" fmla="*/ 816126 h 1023018"/>
                  <a:gd name="connsiteX3" fmla="*/ 833503 w 1765366"/>
                  <a:gd name="connsiteY3" fmla="*/ 920901 h 1023018"/>
                  <a:gd name="connsiteX4" fmla="*/ 3240 w 1765366"/>
                  <a:gd name="connsiteY4" fmla="*/ 127151 h 1023018"/>
                  <a:gd name="connsiteX0" fmla="*/ 4422 w 1766548"/>
                  <a:gd name="connsiteY0" fmla="*/ 135730 h 1031597"/>
                  <a:gd name="connsiteX1" fmla="*/ 1110910 w 1766548"/>
                  <a:gd name="connsiteY1" fmla="*/ 78580 h 1031597"/>
                  <a:gd name="connsiteX2" fmla="*/ 1766548 w 1766548"/>
                  <a:gd name="connsiteY2" fmla="*/ 824705 h 1031597"/>
                  <a:gd name="connsiteX3" fmla="*/ 834685 w 1766548"/>
                  <a:gd name="connsiteY3" fmla="*/ 929480 h 1031597"/>
                  <a:gd name="connsiteX4" fmla="*/ 4422 w 1766548"/>
                  <a:gd name="connsiteY4" fmla="*/ 135730 h 1031597"/>
                  <a:gd name="connsiteX0" fmla="*/ 4422 w 1766548"/>
                  <a:gd name="connsiteY0" fmla="*/ 135730 h 1036746"/>
                  <a:gd name="connsiteX1" fmla="*/ 1110910 w 1766548"/>
                  <a:gd name="connsiteY1" fmla="*/ 78580 h 1036746"/>
                  <a:gd name="connsiteX2" fmla="*/ 1766548 w 1766548"/>
                  <a:gd name="connsiteY2" fmla="*/ 824705 h 1036746"/>
                  <a:gd name="connsiteX3" fmla="*/ 834685 w 1766548"/>
                  <a:gd name="connsiteY3" fmla="*/ 929480 h 1036746"/>
                  <a:gd name="connsiteX4" fmla="*/ 4422 w 1766548"/>
                  <a:gd name="connsiteY4" fmla="*/ 135730 h 1036746"/>
                  <a:gd name="connsiteX0" fmla="*/ 10544 w 1772670"/>
                  <a:gd name="connsiteY0" fmla="*/ 134189 h 1014938"/>
                  <a:gd name="connsiteX1" fmla="*/ 1117032 w 1772670"/>
                  <a:gd name="connsiteY1" fmla="*/ 77039 h 1014938"/>
                  <a:gd name="connsiteX2" fmla="*/ 1772670 w 1772670"/>
                  <a:gd name="connsiteY2" fmla="*/ 823164 h 1014938"/>
                  <a:gd name="connsiteX3" fmla="*/ 732857 w 1772670"/>
                  <a:gd name="connsiteY3" fmla="*/ 896189 h 1014938"/>
                  <a:gd name="connsiteX4" fmla="*/ 10544 w 1772670"/>
                  <a:gd name="connsiteY4" fmla="*/ 134189 h 1014938"/>
                  <a:gd name="connsiteX0" fmla="*/ 10544 w 1779809"/>
                  <a:gd name="connsiteY0" fmla="*/ 134189 h 985683"/>
                  <a:gd name="connsiteX1" fmla="*/ 1117032 w 1779809"/>
                  <a:gd name="connsiteY1" fmla="*/ 77039 h 985683"/>
                  <a:gd name="connsiteX2" fmla="*/ 1772670 w 1779809"/>
                  <a:gd name="connsiteY2" fmla="*/ 823164 h 985683"/>
                  <a:gd name="connsiteX3" fmla="*/ 732857 w 1779809"/>
                  <a:gd name="connsiteY3" fmla="*/ 896189 h 985683"/>
                  <a:gd name="connsiteX4" fmla="*/ 10544 w 1779809"/>
                  <a:gd name="connsiteY4" fmla="*/ 134189 h 985683"/>
                  <a:gd name="connsiteX0" fmla="*/ 10544 w 1781194"/>
                  <a:gd name="connsiteY0" fmla="*/ 134189 h 982840"/>
                  <a:gd name="connsiteX1" fmla="*/ 1117032 w 1781194"/>
                  <a:gd name="connsiteY1" fmla="*/ 77039 h 982840"/>
                  <a:gd name="connsiteX2" fmla="*/ 1772670 w 1781194"/>
                  <a:gd name="connsiteY2" fmla="*/ 823164 h 982840"/>
                  <a:gd name="connsiteX3" fmla="*/ 732857 w 1781194"/>
                  <a:gd name="connsiteY3" fmla="*/ 896189 h 982840"/>
                  <a:gd name="connsiteX4" fmla="*/ 10544 w 1781194"/>
                  <a:gd name="connsiteY4" fmla="*/ 134189 h 982840"/>
                  <a:gd name="connsiteX0" fmla="*/ 5786 w 1837146"/>
                  <a:gd name="connsiteY0" fmla="*/ 127809 h 951601"/>
                  <a:gd name="connsiteX1" fmla="*/ 1112274 w 1837146"/>
                  <a:gd name="connsiteY1" fmla="*/ 70659 h 951601"/>
                  <a:gd name="connsiteX2" fmla="*/ 1831412 w 1837146"/>
                  <a:gd name="connsiteY2" fmla="*/ 842184 h 951601"/>
                  <a:gd name="connsiteX3" fmla="*/ 728099 w 1837146"/>
                  <a:gd name="connsiteY3" fmla="*/ 889809 h 951601"/>
                  <a:gd name="connsiteX4" fmla="*/ 5786 w 1837146"/>
                  <a:gd name="connsiteY4" fmla="*/ 127809 h 951601"/>
                  <a:gd name="connsiteX0" fmla="*/ 9550 w 1840910"/>
                  <a:gd name="connsiteY0" fmla="*/ 127809 h 960000"/>
                  <a:gd name="connsiteX1" fmla="*/ 1116038 w 1840910"/>
                  <a:gd name="connsiteY1" fmla="*/ 70659 h 960000"/>
                  <a:gd name="connsiteX2" fmla="*/ 1835176 w 1840910"/>
                  <a:gd name="connsiteY2" fmla="*/ 842184 h 960000"/>
                  <a:gd name="connsiteX3" fmla="*/ 731863 w 1840910"/>
                  <a:gd name="connsiteY3" fmla="*/ 889809 h 960000"/>
                  <a:gd name="connsiteX4" fmla="*/ 9550 w 1840910"/>
                  <a:gd name="connsiteY4" fmla="*/ 127809 h 960000"/>
                  <a:gd name="connsiteX0" fmla="*/ 10279 w 1841639"/>
                  <a:gd name="connsiteY0" fmla="*/ 127809 h 979647"/>
                  <a:gd name="connsiteX1" fmla="*/ 1116767 w 1841639"/>
                  <a:gd name="connsiteY1" fmla="*/ 70659 h 979647"/>
                  <a:gd name="connsiteX2" fmla="*/ 1835905 w 1841639"/>
                  <a:gd name="connsiteY2" fmla="*/ 842184 h 979647"/>
                  <a:gd name="connsiteX3" fmla="*/ 732592 w 1841639"/>
                  <a:gd name="connsiteY3" fmla="*/ 889809 h 979647"/>
                  <a:gd name="connsiteX4" fmla="*/ 10279 w 1841639"/>
                  <a:gd name="connsiteY4" fmla="*/ 127809 h 979647"/>
                  <a:gd name="connsiteX0" fmla="*/ 10279 w 1842936"/>
                  <a:gd name="connsiteY0" fmla="*/ 133274 h 985112"/>
                  <a:gd name="connsiteX1" fmla="*/ 1116767 w 1842936"/>
                  <a:gd name="connsiteY1" fmla="*/ 76124 h 985112"/>
                  <a:gd name="connsiteX2" fmla="*/ 1835905 w 1842936"/>
                  <a:gd name="connsiteY2" fmla="*/ 847649 h 985112"/>
                  <a:gd name="connsiteX3" fmla="*/ 732592 w 1842936"/>
                  <a:gd name="connsiteY3" fmla="*/ 895274 h 985112"/>
                  <a:gd name="connsiteX4" fmla="*/ 10279 w 1842936"/>
                  <a:gd name="connsiteY4" fmla="*/ 133274 h 985112"/>
                  <a:gd name="connsiteX0" fmla="*/ 5333 w 1833620"/>
                  <a:gd name="connsiteY0" fmla="*/ 175702 h 1041882"/>
                  <a:gd name="connsiteX1" fmla="*/ 984821 w 1833620"/>
                  <a:gd name="connsiteY1" fmla="*/ 61402 h 1041882"/>
                  <a:gd name="connsiteX2" fmla="*/ 1830959 w 1833620"/>
                  <a:gd name="connsiteY2" fmla="*/ 890077 h 1041882"/>
                  <a:gd name="connsiteX3" fmla="*/ 727646 w 1833620"/>
                  <a:gd name="connsiteY3" fmla="*/ 937702 h 1041882"/>
                  <a:gd name="connsiteX4" fmla="*/ 5333 w 1833620"/>
                  <a:gd name="connsiteY4" fmla="*/ 175702 h 1041882"/>
                  <a:gd name="connsiteX0" fmla="*/ 5333 w 1843073"/>
                  <a:gd name="connsiteY0" fmla="*/ 175702 h 1036451"/>
                  <a:gd name="connsiteX1" fmla="*/ 984821 w 1843073"/>
                  <a:gd name="connsiteY1" fmla="*/ 61402 h 1036451"/>
                  <a:gd name="connsiteX2" fmla="*/ 1830959 w 1843073"/>
                  <a:gd name="connsiteY2" fmla="*/ 890077 h 1036451"/>
                  <a:gd name="connsiteX3" fmla="*/ 727646 w 1843073"/>
                  <a:gd name="connsiteY3" fmla="*/ 937702 h 1036451"/>
                  <a:gd name="connsiteX4" fmla="*/ 5333 w 1843073"/>
                  <a:gd name="connsiteY4" fmla="*/ 175702 h 1036451"/>
                  <a:gd name="connsiteX0" fmla="*/ 14851 w 1852591"/>
                  <a:gd name="connsiteY0" fmla="*/ 177094 h 1037843"/>
                  <a:gd name="connsiteX1" fmla="*/ 994339 w 1852591"/>
                  <a:gd name="connsiteY1" fmla="*/ 62794 h 1037843"/>
                  <a:gd name="connsiteX2" fmla="*/ 1840477 w 1852591"/>
                  <a:gd name="connsiteY2" fmla="*/ 891469 h 1037843"/>
                  <a:gd name="connsiteX3" fmla="*/ 737164 w 1852591"/>
                  <a:gd name="connsiteY3" fmla="*/ 939094 h 1037843"/>
                  <a:gd name="connsiteX4" fmla="*/ 14851 w 1852591"/>
                  <a:gd name="connsiteY4" fmla="*/ 177094 h 1037843"/>
                  <a:gd name="connsiteX0" fmla="*/ 8222 w 1888872"/>
                  <a:gd name="connsiteY0" fmla="*/ 155146 h 1015672"/>
                  <a:gd name="connsiteX1" fmla="*/ 1032160 w 1888872"/>
                  <a:gd name="connsiteY1" fmla="*/ 66246 h 1015672"/>
                  <a:gd name="connsiteX2" fmla="*/ 1878298 w 1888872"/>
                  <a:gd name="connsiteY2" fmla="*/ 894921 h 1015672"/>
                  <a:gd name="connsiteX3" fmla="*/ 774985 w 1888872"/>
                  <a:gd name="connsiteY3" fmla="*/ 942546 h 1015672"/>
                  <a:gd name="connsiteX4" fmla="*/ 8222 w 1888872"/>
                  <a:gd name="connsiteY4" fmla="*/ 155146 h 1015672"/>
                  <a:gd name="connsiteX0" fmla="*/ 11768 w 1892418"/>
                  <a:gd name="connsiteY0" fmla="*/ 155146 h 1037608"/>
                  <a:gd name="connsiteX1" fmla="*/ 1035706 w 1892418"/>
                  <a:gd name="connsiteY1" fmla="*/ 66246 h 1037608"/>
                  <a:gd name="connsiteX2" fmla="*/ 1881844 w 1892418"/>
                  <a:gd name="connsiteY2" fmla="*/ 894921 h 1037608"/>
                  <a:gd name="connsiteX3" fmla="*/ 778531 w 1892418"/>
                  <a:gd name="connsiteY3" fmla="*/ 942546 h 1037608"/>
                  <a:gd name="connsiteX4" fmla="*/ 11768 w 1892418"/>
                  <a:gd name="connsiteY4" fmla="*/ 155146 h 1037608"/>
                  <a:gd name="connsiteX0" fmla="*/ 11768 w 1894097"/>
                  <a:gd name="connsiteY0" fmla="*/ 146767 h 1029229"/>
                  <a:gd name="connsiteX1" fmla="*/ 1035706 w 1894097"/>
                  <a:gd name="connsiteY1" fmla="*/ 57867 h 1029229"/>
                  <a:gd name="connsiteX2" fmla="*/ 1881844 w 1894097"/>
                  <a:gd name="connsiteY2" fmla="*/ 886542 h 1029229"/>
                  <a:gd name="connsiteX3" fmla="*/ 778531 w 1894097"/>
                  <a:gd name="connsiteY3" fmla="*/ 934167 h 1029229"/>
                  <a:gd name="connsiteX4" fmla="*/ 11768 w 1894097"/>
                  <a:gd name="connsiteY4" fmla="*/ 146767 h 1029229"/>
                  <a:gd name="connsiteX0" fmla="*/ 11768 w 1889205"/>
                  <a:gd name="connsiteY0" fmla="*/ 146767 h 1020812"/>
                  <a:gd name="connsiteX1" fmla="*/ 1035706 w 1889205"/>
                  <a:gd name="connsiteY1" fmla="*/ 57867 h 1020812"/>
                  <a:gd name="connsiteX2" fmla="*/ 1881844 w 1889205"/>
                  <a:gd name="connsiteY2" fmla="*/ 886542 h 1020812"/>
                  <a:gd name="connsiteX3" fmla="*/ 778531 w 1889205"/>
                  <a:gd name="connsiteY3" fmla="*/ 934167 h 1020812"/>
                  <a:gd name="connsiteX4" fmla="*/ 11768 w 1889205"/>
                  <a:gd name="connsiteY4" fmla="*/ 146767 h 1020812"/>
                  <a:gd name="connsiteX0" fmla="*/ 10282 w 1887719"/>
                  <a:gd name="connsiteY0" fmla="*/ 141954 h 1015999"/>
                  <a:gd name="connsiteX1" fmla="*/ 1034220 w 1887719"/>
                  <a:gd name="connsiteY1" fmla="*/ 53054 h 1015999"/>
                  <a:gd name="connsiteX2" fmla="*/ 1880358 w 1887719"/>
                  <a:gd name="connsiteY2" fmla="*/ 881729 h 1015999"/>
                  <a:gd name="connsiteX3" fmla="*/ 777045 w 1887719"/>
                  <a:gd name="connsiteY3" fmla="*/ 929354 h 1015999"/>
                  <a:gd name="connsiteX4" fmla="*/ 10282 w 1887719"/>
                  <a:gd name="connsiteY4" fmla="*/ 141954 h 1015999"/>
                  <a:gd name="connsiteX0" fmla="*/ 10282 w 1890053"/>
                  <a:gd name="connsiteY0" fmla="*/ 141954 h 1029899"/>
                  <a:gd name="connsiteX1" fmla="*/ 1034220 w 1890053"/>
                  <a:gd name="connsiteY1" fmla="*/ 53054 h 1029899"/>
                  <a:gd name="connsiteX2" fmla="*/ 1880358 w 1890053"/>
                  <a:gd name="connsiteY2" fmla="*/ 881729 h 1029899"/>
                  <a:gd name="connsiteX3" fmla="*/ 777045 w 1890053"/>
                  <a:gd name="connsiteY3" fmla="*/ 929354 h 1029899"/>
                  <a:gd name="connsiteX4" fmla="*/ 10282 w 1890053"/>
                  <a:gd name="connsiteY4" fmla="*/ 141954 h 1029899"/>
                  <a:gd name="connsiteX0" fmla="*/ 10282 w 1890053"/>
                  <a:gd name="connsiteY0" fmla="*/ 141954 h 1020940"/>
                  <a:gd name="connsiteX1" fmla="*/ 1034220 w 1890053"/>
                  <a:gd name="connsiteY1" fmla="*/ 53054 h 1020940"/>
                  <a:gd name="connsiteX2" fmla="*/ 1880358 w 1890053"/>
                  <a:gd name="connsiteY2" fmla="*/ 881729 h 1020940"/>
                  <a:gd name="connsiteX3" fmla="*/ 777045 w 1890053"/>
                  <a:gd name="connsiteY3" fmla="*/ 929354 h 1020940"/>
                  <a:gd name="connsiteX4" fmla="*/ 10282 w 1890053"/>
                  <a:gd name="connsiteY4" fmla="*/ 141954 h 1020940"/>
                  <a:gd name="connsiteX0" fmla="*/ 2831 w 1874649"/>
                  <a:gd name="connsiteY0" fmla="*/ 195175 h 1086300"/>
                  <a:gd name="connsiteX1" fmla="*/ 982319 w 1874649"/>
                  <a:gd name="connsiteY1" fmla="*/ 42775 h 1086300"/>
                  <a:gd name="connsiteX2" fmla="*/ 1872907 w 1874649"/>
                  <a:gd name="connsiteY2" fmla="*/ 934950 h 1086300"/>
                  <a:gd name="connsiteX3" fmla="*/ 769594 w 1874649"/>
                  <a:gd name="connsiteY3" fmla="*/ 982575 h 1086300"/>
                  <a:gd name="connsiteX4" fmla="*/ 2831 w 1874649"/>
                  <a:gd name="connsiteY4" fmla="*/ 195175 h 1086300"/>
                  <a:gd name="connsiteX0" fmla="*/ 2831 w 1880627"/>
                  <a:gd name="connsiteY0" fmla="*/ 195175 h 1071924"/>
                  <a:gd name="connsiteX1" fmla="*/ 982319 w 1880627"/>
                  <a:gd name="connsiteY1" fmla="*/ 42775 h 1071924"/>
                  <a:gd name="connsiteX2" fmla="*/ 1872907 w 1880627"/>
                  <a:gd name="connsiteY2" fmla="*/ 934950 h 1071924"/>
                  <a:gd name="connsiteX3" fmla="*/ 769594 w 1880627"/>
                  <a:gd name="connsiteY3" fmla="*/ 982575 h 1071924"/>
                  <a:gd name="connsiteX4" fmla="*/ 2831 w 1880627"/>
                  <a:gd name="connsiteY4" fmla="*/ 195175 h 1071924"/>
                  <a:gd name="connsiteX0" fmla="*/ 3463 w 1875795"/>
                  <a:gd name="connsiteY0" fmla="*/ 216660 h 1109083"/>
                  <a:gd name="connsiteX1" fmla="*/ 1008351 w 1875795"/>
                  <a:gd name="connsiteY1" fmla="*/ 38860 h 1109083"/>
                  <a:gd name="connsiteX2" fmla="*/ 1873539 w 1875795"/>
                  <a:gd name="connsiteY2" fmla="*/ 956435 h 1109083"/>
                  <a:gd name="connsiteX3" fmla="*/ 770226 w 1875795"/>
                  <a:gd name="connsiteY3" fmla="*/ 1004060 h 1109083"/>
                  <a:gd name="connsiteX4" fmla="*/ 3463 w 1875795"/>
                  <a:gd name="connsiteY4" fmla="*/ 216660 h 1109083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8177 w 1880811"/>
                  <a:gd name="connsiteY0" fmla="*/ 208989 h 1101412"/>
                  <a:gd name="connsiteX1" fmla="*/ 1013065 w 1880811"/>
                  <a:gd name="connsiteY1" fmla="*/ 31189 h 1101412"/>
                  <a:gd name="connsiteX2" fmla="*/ 1878253 w 1880811"/>
                  <a:gd name="connsiteY2" fmla="*/ 948764 h 1101412"/>
                  <a:gd name="connsiteX3" fmla="*/ 774940 w 1880811"/>
                  <a:gd name="connsiteY3" fmla="*/ 996389 h 1101412"/>
                  <a:gd name="connsiteX4" fmla="*/ 8177 w 1880811"/>
                  <a:gd name="connsiteY4" fmla="*/ 208989 h 110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0811" h="1101412">
                    <a:moveTo>
                      <a:pt x="8177" y="208989"/>
                    </a:moveTo>
                    <a:cubicBezTo>
                      <a:pt x="73265" y="86222"/>
                      <a:pt x="536286" y="-66707"/>
                      <a:pt x="1013065" y="31189"/>
                    </a:cubicBezTo>
                    <a:cubicBezTo>
                      <a:pt x="1489844" y="129085"/>
                      <a:pt x="1917941" y="787897"/>
                      <a:pt x="1878253" y="948764"/>
                    </a:cubicBezTo>
                    <a:cubicBezTo>
                      <a:pt x="1838566" y="1109631"/>
                      <a:pt x="1277119" y="1170485"/>
                      <a:pt x="774940" y="996389"/>
                    </a:cubicBezTo>
                    <a:cubicBezTo>
                      <a:pt x="272761" y="822293"/>
                      <a:pt x="-56911" y="331756"/>
                      <a:pt x="8177" y="208989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81AE0114-739F-496D-ABBB-C694B1FB323E}"/>
                  </a:ext>
                </a:extLst>
              </p:cNvPr>
              <p:cNvSpPr/>
              <p:nvPr/>
            </p:nvSpPr>
            <p:spPr>
              <a:xfrm rot="2979967">
                <a:off x="7934209" y="5331860"/>
                <a:ext cx="231566" cy="51723"/>
              </a:xfrm>
              <a:custGeom>
                <a:avLst/>
                <a:gdLst>
                  <a:gd name="connsiteX0" fmla="*/ 86438 w 231566"/>
                  <a:gd name="connsiteY0" fmla="*/ 13962 h 51723"/>
                  <a:gd name="connsiteX1" fmla="*/ 156034 w 231566"/>
                  <a:gd name="connsiteY1" fmla="*/ 0 h 51723"/>
                  <a:gd name="connsiteX2" fmla="*/ 231566 w 231566"/>
                  <a:gd name="connsiteY2" fmla="*/ 22860 h 51723"/>
                  <a:gd name="connsiteX3" fmla="*/ 156034 w 231566"/>
                  <a:gd name="connsiteY3" fmla="*/ 45720 h 51723"/>
                  <a:gd name="connsiteX4" fmla="*/ 80502 w 231566"/>
                  <a:gd name="connsiteY4" fmla="*/ 22860 h 51723"/>
                  <a:gd name="connsiteX5" fmla="*/ 86438 w 231566"/>
                  <a:gd name="connsiteY5" fmla="*/ 13962 h 51723"/>
                  <a:gd name="connsiteX6" fmla="*/ 5434 w 231566"/>
                  <a:gd name="connsiteY6" fmla="*/ 14067 h 51723"/>
                  <a:gd name="connsiteX7" fmla="*/ 37656 w 231566"/>
                  <a:gd name="connsiteY7" fmla="*/ 11437 h 51723"/>
                  <a:gd name="connsiteX8" fmla="*/ 40286 w 231566"/>
                  <a:gd name="connsiteY8" fmla="*/ 43659 h 51723"/>
                  <a:gd name="connsiteX9" fmla="*/ 8064 w 231566"/>
                  <a:gd name="connsiteY9" fmla="*/ 46289 h 51723"/>
                  <a:gd name="connsiteX10" fmla="*/ 5434 w 231566"/>
                  <a:gd name="connsiteY10" fmla="*/ 14067 h 51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566" h="51723">
                    <a:moveTo>
                      <a:pt x="86438" y="13962"/>
                    </a:moveTo>
                    <a:cubicBezTo>
                      <a:pt x="97904" y="5757"/>
                      <a:pt x="124748" y="0"/>
                      <a:pt x="156034" y="0"/>
                    </a:cubicBezTo>
                    <a:cubicBezTo>
                      <a:pt x="197749" y="0"/>
                      <a:pt x="231566" y="10235"/>
                      <a:pt x="231566" y="22860"/>
                    </a:cubicBezTo>
                    <a:cubicBezTo>
                      <a:pt x="231566" y="35485"/>
                      <a:pt x="197749" y="45720"/>
                      <a:pt x="156034" y="45720"/>
                    </a:cubicBezTo>
                    <a:cubicBezTo>
                      <a:pt x="114319" y="45720"/>
                      <a:pt x="80502" y="35485"/>
                      <a:pt x="80502" y="22860"/>
                    </a:cubicBezTo>
                    <a:cubicBezTo>
                      <a:pt x="80502" y="19704"/>
                      <a:pt x="82615" y="16697"/>
                      <a:pt x="86438" y="13962"/>
                    </a:cubicBezTo>
                    <a:close/>
                    <a:moveTo>
                      <a:pt x="5434" y="14067"/>
                    </a:moveTo>
                    <a:cubicBezTo>
                      <a:pt x="13606" y="4443"/>
                      <a:pt x="28032" y="3266"/>
                      <a:pt x="37656" y="11437"/>
                    </a:cubicBezTo>
                    <a:cubicBezTo>
                      <a:pt x="47280" y="19609"/>
                      <a:pt x="48458" y="34035"/>
                      <a:pt x="40286" y="43659"/>
                    </a:cubicBezTo>
                    <a:cubicBezTo>
                      <a:pt x="32115" y="53283"/>
                      <a:pt x="17688" y="54461"/>
                      <a:pt x="8064" y="46289"/>
                    </a:cubicBezTo>
                    <a:cubicBezTo>
                      <a:pt x="-1559" y="38118"/>
                      <a:pt x="-2737" y="23691"/>
                      <a:pt x="5434" y="14067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907BF532-D842-4A26-AF1E-E74555C3BE21}"/>
                </a:ext>
              </a:extLst>
            </p:cNvPr>
            <p:cNvGrpSpPr/>
            <p:nvPr/>
          </p:nvGrpSpPr>
          <p:grpSpPr>
            <a:xfrm>
              <a:off x="3750973" y="4863124"/>
              <a:ext cx="739535" cy="483691"/>
              <a:chOff x="7323204" y="4950764"/>
              <a:chExt cx="999660" cy="653825"/>
            </a:xfrm>
          </p:grpSpPr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B6FCE556-63EB-4F90-90DA-0AD37DC8D644}"/>
                  </a:ext>
                </a:extLst>
              </p:cNvPr>
              <p:cNvSpPr/>
              <p:nvPr/>
            </p:nvSpPr>
            <p:spPr>
              <a:xfrm>
                <a:off x="7323204" y="4950764"/>
                <a:ext cx="999660" cy="643077"/>
              </a:xfrm>
              <a:custGeom>
                <a:avLst/>
                <a:gdLst>
                  <a:gd name="connsiteX0" fmla="*/ 856903 w 2223530"/>
                  <a:gd name="connsiteY0" fmla="*/ 966 h 1430388"/>
                  <a:gd name="connsiteX1" fmla="*/ 1032440 w 2223530"/>
                  <a:gd name="connsiteY1" fmla="*/ 37047 h 1430388"/>
                  <a:gd name="connsiteX2" fmla="*/ 1171753 w 2223530"/>
                  <a:gd name="connsiteY2" fmla="*/ 100351 h 1430388"/>
                  <a:gd name="connsiteX3" fmla="*/ 1188355 w 2223530"/>
                  <a:gd name="connsiteY3" fmla="*/ 113275 h 1430388"/>
                  <a:gd name="connsiteX4" fmla="*/ 1191320 w 2223530"/>
                  <a:gd name="connsiteY4" fmla="*/ 91697 h 1430388"/>
                  <a:gd name="connsiteX5" fmla="*/ 1208610 w 2223530"/>
                  <a:gd name="connsiteY5" fmla="*/ 61738 h 1430388"/>
                  <a:gd name="connsiteX6" fmla="*/ 1395098 w 2223530"/>
                  <a:gd name="connsiteY6" fmla="*/ 138469 h 1430388"/>
                  <a:gd name="connsiteX7" fmla="*/ 1531124 w 2223530"/>
                  <a:gd name="connsiteY7" fmla="*/ 261763 h 1430388"/>
                  <a:gd name="connsiteX8" fmla="*/ 1531436 w 2223530"/>
                  <a:gd name="connsiteY8" fmla="*/ 263615 h 1430388"/>
                  <a:gd name="connsiteX9" fmla="*/ 1538507 w 2223530"/>
                  <a:gd name="connsiteY9" fmla="*/ 267902 h 1430388"/>
                  <a:gd name="connsiteX10" fmla="*/ 1556584 w 2223530"/>
                  <a:gd name="connsiteY10" fmla="*/ 235318 h 1430388"/>
                  <a:gd name="connsiteX11" fmla="*/ 1583537 w 2223530"/>
                  <a:gd name="connsiteY11" fmla="*/ 213637 h 1430388"/>
                  <a:gd name="connsiteX12" fmla="*/ 1729664 w 2223530"/>
                  <a:gd name="connsiteY12" fmla="*/ 352607 h 1430388"/>
                  <a:gd name="connsiteX13" fmla="*/ 1770543 w 2223530"/>
                  <a:gd name="connsiteY13" fmla="*/ 417719 h 1430388"/>
                  <a:gd name="connsiteX14" fmla="*/ 1787259 w 2223530"/>
                  <a:gd name="connsiteY14" fmla="*/ 451276 h 1430388"/>
                  <a:gd name="connsiteX15" fmla="*/ 1828414 w 2223530"/>
                  <a:gd name="connsiteY15" fmla="*/ 469842 h 1430388"/>
                  <a:gd name="connsiteX16" fmla="*/ 1930682 w 2223530"/>
                  <a:gd name="connsiteY16" fmla="*/ 555070 h 1430388"/>
                  <a:gd name="connsiteX17" fmla="*/ 1914925 w 2223530"/>
                  <a:gd name="connsiteY17" fmla="*/ 585873 h 1430388"/>
                  <a:gd name="connsiteX18" fmla="*/ 1888820 w 2223530"/>
                  <a:gd name="connsiteY18" fmla="*/ 607729 h 1430388"/>
                  <a:gd name="connsiteX19" fmla="*/ 1891578 w 2223530"/>
                  <a:gd name="connsiteY19" fmla="*/ 611172 h 1430388"/>
                  <a:gd name="connsiteX20" fmla="*/ 1902690 w 2223530"/>
                  <a:gd name="connsiteY20" fmla="*/ 627855 h 1430388"/>
                  <a:gd name="connsiteX21" fmla="*/ 1909887 w 2223530"/>
                  <a:gd name="connsiteY21" fmla="*/ 632873 h 1430388"/>
                  <a:gd name="connsiteX22" fmla="*/ 2048809 w 2223530"/>
                  <a:gd name="connsiteY22" fmla="*/ 790521 h 1430388"/>
                  <a:gd name="connsiteX23" fmla="*/ 2025811 w 2223530"/>
                  <a:gd name="connsiteY23" fmla="*/ 816371 h 1430388"/>
                  <a:gd name="connsiteX24" fmla="*/ 2023763 w 2223530"/>
                  <a:gd name="connsiteY24" fmla="*/ 817342 h 1430388"/>
                  <a:gd name="connsiteX25" fmla="*/ 2035317 w 2223530"/>
                  <a:gd name="connsiteY25" fmla="*/ 837452 h 1430388"/>
                  <a:gd name="connsiteX26" fmla="*/ 2079215 w 2223530"/>
                  <a:gd name="connsiteY26" fmla="*/ 872810 h 1430388"/>
                  <a:gd name="connsiteX27" fmla="*/ 2156759 w 2223530"/>
                  <a:gd name="connsiteY27" fmla="*/ 981021 h 1430388"/>
                  <a:gd name="connsiteX28" fmla="*/ 2133761 w 2223530"/>
                  <a:gd name="connsiteY28" fmla="*/ 1006871 h 1430388"/>
                  <a:gd name="connsiteX29" fmla="*/ 2129744 w 2223530"/>
                  <a:gd name="connsiteY29" fmla="*/ 1008775 h 1430388"/>
                  <a:gd name="connsiteX30" fmla="*/ 2137630 w 2223530"/>
                  <a:gd name="connsiteY30" fmla="*/ 1023530 h 1430388"/>
                  <a:gd name="connsiteX31" fmla="*/ 2189730 w 2223530"/>
                  <a:gd name="connsiteY31" fmla="*/ 1114324 h 1430388"/>
                  <a:gd name="connsiteX32" fmla="*/ 1935732 w 2223530"/>
                  <a:gd name="connsiteY32" fmla="*/ 1327212 h 1430388"/>
                  <a:gd name="connsiteX33" fmla="*/ 857819 w 2223530"/>
                  <a:gd name="connsiteY33" fmla="*/ 1296196 h 1430388"/>
                  <a:gd name="connsiteX34" fmla="*/ 103756 w 2223530"/>
                  <a:gd name="connsiteY34" fmla="*/ 602898 h 1430388"/>
                  <a:gd name="connsiteX35" fmla="*/ 113280 w 2223530"/>
                  <a:gd name="connsiteY35" fmla="*/ 244375 h 1430388"/>
                  <a:gd name="connsiteX36" fmla="*/ 185470 w 2223530"/>
                  <a:gd name="connsiteY36" fmla="*/ 233271 h 1430388"/>
                  <a:gd name="connsiteX37" fmla="*/ 212675 w 2223530"/>
                  <a:gd name="connsiteY37" fmla="*/ 224354 h 1430388"/>
                  <a:gd name="connsiteX38" fmla="*/ 203563 w 2223530"/>
                  <a:gd name="connsiteY38" fmla="*/ 197793 h 1430388"/>
                  <a:gd name="connsiteX39" fmla="*/ 205513 w 2223530"/>
                  <a:gd name="connsiteY39" fmla="*/ 163258 h 1430388"/>
                  <a:gd name="connsiteX40" fmla="*/ 406578 w 2223530"/>
                  <a:gd name="connsiteY40" fmla="*/ 147809 h 1430388"/>
                  <a:gd name="connsiteX41" fmla="*/ 423782 w 2223530"/>
                  <a:gd name="connsiteY41" fmla="*/ 150819 h 1430388"/>
                  <a:gd name="connsiteX42" fmla="*/ 457868 w 2223530"/>
                  <a:gd name="connsiteY42" fmla="*/ 139597 h 1430388"/>
                  <a:gd name="connsiteX43" fmla="*/ 469363 w 2223530"/>
                  <a:gd name="connsiteY43" fmla="*/ 136935 h 1430388"/>
                  <a:gd name="connsiteX44" fmla="*/ 457564 w 2223530"/>
                  <a:gd name="connsiteY44" fmla="*/ 102543 h 1430388"/>
                  <a:gd name="connsiteX45" fmla="*/ 459514 w 2223530"/>
                  <a:gd name="connsiteY45" fmla="*/ 68007 h 1430388"/>
                  <a:gd name="connsiteX46" fmla="*/ 524538 w 2223530"/>
                  <a:gd name="connsiteY46" fmla="*/ 44211 h 1430388"/>
                  <a:gd name="connsiteX47" fmla="*/ 660579 w 2223530"/>
                  <a:gd name="connsiteY47" fmla="*/ 52559 h 1430388"/>
                  <a:gd name="connsiteX48" fmla="*/ 797340 w 2223530"/>
                  <a:gd name="connsiteY48" fmla="*/ 82807 h 1430388"/>
                  <a:gd name="connsiteX49" fmla="*/ 818500 w 2223530"/>
                  <a:gd name="connsiteY49" fmla="*/ 92596 h 1430388"/>
                  <a:gd name="connsiteX50" fmla="*/ 829790 w 2223530"/>
                  <a:gd name="connsiteY50" fmla="*/ 92631 h 1430388"/>
                  <a:gd name="connsiteX51" fmla="*/ 823570 w 2223530"/>
                  <a:gd name="connsiteY51" fmla="*/ 46357 h 1430388"/>
                  <a:gd name="connsiteX52" fmla="*/ 832237 w 2223530"/>
                  <a:gd name="connsiteY52" fmla="*/ 12870 h 1430388"/>
                  <a:gd name="connsiteX53" fmla="*/ 856903 w 2223530"/>
                  <a:gd name="connsiteY53" fmla="*/ 966 h 143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23530" h="1430388">
                    <a:moveTo>
                      <a:pt x="856903" y="966"/>
                    </a:moveTo>
                    <a:cubicBezTo>
                      <a:pt x="891656" y="-4037"/>
                      <a:pt x="955048" y="10746"/>
                      <a:pt x="1032440" y="37047"/>
                    </a:cubicBezTo>
                    <a:cubicBezTo>
                      <a:pt x="1090484" y="56772"/>
                      <a:pt x="1140453" y="79967"/>
                      <a:pt x="1171753" y="100351"/>
                    </a:cubicBezTo>
                    <a:lnTo>
                      <a:pt x="1188355" y="113275"/>
                    </a:lnTo>
                    <a:lnTo>
                      <a:pt x="1191320" y="91697"/>
                    </a:lnTo>
                    <a:cubicBezTo>
                      <a:pt x="1196008" y="77373"/>
                      <a:pt x="1202401" y="66629"/>
                      <a:pt x="1208610" y="61738"/>
                    </a:cubicBezTo>
                    <a:cubicBezTo>
                      <a:pt x="1233445" y="42174"/>
                      <a:pt x="1305010" y="77134"/>
                      <a:pt x="1395098" y="138469"/>
                    </a:cubicBezTo>
                    <a:cubicBezTo>
                      <a:pt x="1462664" y="184471"/>
                      <a:pt x="1514749" y="232584"/>
                      <a:pt x="1531124" y="261763"/>
                    </a:cubicBezTo>
                    <a:lnTo>
                      <a:pt x="1531436" y="263615"/>
                    </a:lnTo>
                    <a:lnTo>
                      <a:pt x="1538507" y="267902"/>
                    </a:lnTo>
                    <a:lnTo>
                      <a:pt x="1556584" y="235318"/>
                    </a:lnTo>
                    <a:cubicBezTo>
                      <a:pt x="1566134" y="223659"/>
                      <a:pt x="1575979" y="215952"/>
                      <a:pt x="1583537" y="213637"/>
                    </a:cubicBezTo>
                    <a:cubicBezTo>
                      <a:pt x="1613765" y="204376"/>
                      <a:pt x="1667848" y="262847"/>
                      <a:pt x="1729664" y="352607"/>
                    </a:cubicBezTo>
                    <a:cubicBezTo>
                      <a:pt x="1745118" y="375046"/>
                      <a:pt x="1758883" y="397083"/>
                      <a:pt x="1770543" y="417719"/>
                    </a:cubicBezTo>
                    <a:lnTo>
                      <a:pt x="1787259" y="451276"/>
                    </a:lnTo>
                    <a:lnTo>
                      <a:pt x="1828414" y="469842"/>
                    </a:lnTo>
                    <a:cubicBezTo>
                      <a:pt x="1892717" y="501670"/>
                      <a:pt x="1932512" y="531333"/>
                      <a:pt x="1930682" y="555070"/>
                    </a:cubicBezTo>
                    <a:cubicBezTo>
                      <a:pt x="1930072" y="562983"/>
                      <a:pt x="1924532" y="574193"/>
                      <a:pt x="1914925" y="585873"/>
                    </a:cubicBezTo>
                    <a:lnTo>
                      <a:pt x="1888820" y="607729"/>
                    </a:lnTo>
                    <a:lnTo>
                      <a:pt x="1891578" y="611172"/>
                    </a:lnTo>
                    <a:lnTo>
                      <a:pt x="1902690" y="627855"/>
                    </a:lnTo>
                    <a:lnTo>
                      <a:pt x="1909887" y="632873"/>
                    </a:lnTo>
                    <a:cubicBezTo>
                      <a:pt x="2000483" y="701675"/>
                      <a:pt x="2059131" y="760503"/>
                      <a:pt x="2048809" y="790521"/>
                    </a:cubicBezTo>
                    <a:cubicBezTo>
                      <a:pt x="2046228" y="798026"/>
                      <a:pt x="2038047" y="807482"/>
                      <a:pt x="2025811" y="816371"/>
                    </a:cubicBezTo>
                    <a:lnTo>
                      <a:pt x="2023763" y="817342"/>
                    </a:lnTo>
                    <a:lnTo>
                      <a:pt x="2035317" y="837452"/>
                    </a:lnTo>
                    <a:lnTo>
                      <a:pt x="2079215" y="872810"/>
                    </a:lnTo>
                    <a:cubicBezTo>
                      <a:pt x="2133446" y="919788"/>
                      <a:pt x="2164500" y="958507"/>
                      <a:pt x="2156759" y="981021"/>
                    </a:cubicBezTo>
                    <a:cubicBezTo>
                      <a:pt x="2154178" y="988526"/>
                      <a:pt x="2145997" y="997982"/>
                      <a:pt x="2133761" y="1006871"/>
                    </a:cubicBezTo>
                    <a:lnTo>
                      <a:pt x="2129744" y="1008775"/>
                    </a:lnTo>
                    <a:lnTo>
                      <a:pt x="2137630" y="1023530"/>
                    </a:lnTo>
                    <a:cubicBezTo>
                      <a:pt x="2157002" y="1059482"/>
                      <a:pt x="2174205" y="1090346"/>
                      <a:pt x="2189730" y="1114324"/>
                    </a:cubicBezTo>
                    <a:cubicBezTo>
                      <a:pt x="2320170" y="1315792"/>
                      <a:pt x="2038125" y="1201651"/>
                      <a:pt x="1935732" y="1327212"/>
                    </a:cubicBezTo>
                    <a:cubicBezTo>
                      <a:pt x="1889695" y="1510811"/>
                      <a:pt x="1163148" y="1416915"/>
                      <a:pt x="857819" y="1296196"/>
                    </a:cubicBezTo>
                    <a:cubicBezTo>
                      <a:pt x="552490" y="1175478"/>
                      <a:pt x="57719" y="786497"/>
                      <a:pt x="103756" y="602898"/>
                    </a:cubicBezTo>
                    <a:cubicBezTo>
                      <a:pt x="-13984" y="428653"/>
                      <a:pt x="-57376" y="299724"/>
                      <a:pt x="113280" y="244375"/>
                    </a:cubicBezTo>
                    <a:cubicBezTo>
                      <a:pt x="136993" y="243806"/>
                      <a:pt x="160756" y="239741"/>
                      <a:pt x="185470" y="233271"/>
                    </a:cubicBezTo>
                    <a:lnTo>
                      <a:pt x="212675" y="224354"/>
                    </a:lnTo>
                    <a:lnTo>
                      <a:pt x="203563" y="197793"/>
                    </a:lnTo>
                    <a:cubicBezTo>
                      <a:pt x="201301" y="182892"/>
                      <a:pt x="202171" y="170420"/>
                      <a:pt x="205513" y="163258"/>
                    </a:cubicBezTo>
                    <a:cubicBezTo>
                      <a:pt x="218880" y="134607"/>
                      <a:pt x="298522" y="133602"/>
                      <a:pt x="406578" y="147809"/>
                    </a:cubicBezTo>
                    <a:lnTo>
                      <a:pt x="423782" y="150819"/>
                    </a:lnTo>
                    <a:lnTo>
                      <a:pt x="457868" y="139597"/>
                    </a:lnTo>
                    <a:lnTo>
                      <a:pt x="469363" y="136935"/>
                    </a:lnTo>
                    <a:lnTo>
                      <a:pt x="457564" y="102543"/>
                    </a:lnTo>
                    <a:cubicBezTo>
                      <a:pt x="455302" y="87642"/>
                      <a:pt x="456172" y="75170"/>
                      <a:pt x="459514" y="68007"/>
                    </a:cubicBezTo>
                    <a:cubicBezTo>
                      <a:pt x="466198" y="53682"/>
                      <a:pt x="489450" y="46268"/>
                      <a:pt x="524538" y="44211"/>
                    </a:cubicBezTo>
                    <a:cubicBezTo>
                      <a:pt x="559626" y="42155"/>
                      <a:pt x="606551" y="45455"/>
                      <a:pt x="660579" y="52559"/>
                    </a:cubicBezTo>
                    <a:cubicBezTo>
                      <a:pt x="714606" y="59662"/>
                      <a:pt x="762913" y="70701"/>
                      <a:pt x="797340" y="82807"/>
                    </a:cubicBezTo>
                    <a:lnTo>
                      <a:pt x="818500" y="92596"/>
                    </a:lnTo>
                    <a:lnTo>
                      <a:pt x="829790" y="92631"/>
                    </a:lnTo>
                    <a:lnTo>
                      <a:pt x="823570" y="46357"/>
                    </a:lnTo>
                    <a:cubicBezTo>
                      <a:pt x="824266" y="31301"/>
                      <a:pt x="827559" y="19241"/>
                      <a:pt x="832237" y="12870"/>
                    </a:cubicBezTo>
                    <a:cubicBezTo>
                      <a:pt x="836916" y="6499"/>
                      <a:pt x="845318" y="2633"/>
                      <a:pt x="856903" y="966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C669EA7F-8D70-43FF-B665-232DF1841757}"/>
                  </a:ext>
                </a:extLst>
              </p:cNvPr>
              <p:cNvSpPr/>
              <p:nvPr/>
            </p:nvSpPr>
            <p:spPr>
              <a:xfrm rot="1301804" flipH="1">
                <a:off x="7826636" y="5012002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61E99802-A659-40EB-A54F-6BF72CE95744}"/>
                  </a:ext>
                </a:extLst>
              </p:cNvPr>
              <p:cNvSpPr/>
              <p:nvPr/>
            </p:nvSpPr>
            <p:spPr>
              <a:xfrm rot="1301804" flipH="1">
                <a:off x="7977943" y="5080518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451D0103-A41D-4203-8267-92B940DC99AD}"/>
                  </a:ext>
                </a:extLst>
              </p:cNvPr>
              <p:cNvSpPr/>
              <p:nvPr/>
            </p:nvSpPr>
            <p:spPr>
              <a:xfrm rot="359070" flipH="1">
                <a:off x="7692458" y="500914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8483CD5B-4332-48D9-A5FA-95E627CE347F}"/>
                  </a:ext>
                </a:extLst>
              </p:cNvPr>
              <p:cNvSpPr/>
              <p:nvPr/>
            </p:nvSpPr>
            <p:spPr>
              <a:xfrm rot="21417974" flipH="1">
                <a:off x="7538296" y="501485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AC7EF929-D8A6-41F1-8A1D-A36CDF08D9ED}"/>
                  </a:ext>
                </a:extLst>
              </p:cNvPr>
              <p:cNvSpPr/>
              <p:nvPr/>
            </p:nvSpPr>
            <p:spPr>
              <a:xfrm rot="21376182" flipH="1">
                <a:off x="7426956" y="5063389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69E92A63-05E7-4081-B178-A71563C5BDCC}"/>
                  </a:ext>
                </a:extLst>
              </p:cNvPr>
              <p:cNvSpPr/>
              <p:nvPr/>
            </p:nvSpPr>
            <p:spPr>
              <a:xfrm rot="3271319">
                <a:off x="8175670" y="5368141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D7568FA2-B77B-4C51-A483-2A3BAE6FD061}"/>
                  </a:ext>
                </a:extLst>
              </p:cNvPr>
              <p:cNvSpPr/>
              <p:nvPr/>
            </p:nvSpPr>
            <p:spPr>
              <a:xfrm rot="3271319">
                <a:off x="8129992" y="5279640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248C6E54-B392-4A29-8075-2D390C293321}"/>
                  </a:ext>
                </a:extLst>
              </p:cNvPr>
              <p:cNvSpPr/>
              <p:nvPr/>
            </p:nvSpPr>
            <p:spPr>
              <a:xfrm rot="3271319">
                <a:off x="8067186" y="5188285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F5822EB7-3753-46B3-87BC-6302D503C010}"/>
                  </a:ext>
                </a:extLst>
              </p:cNvPr>
              <p:cNvSpPr/>
              <p:nvPr/>
            </p:nvSpPr>
            <p:spPr>
              <a:xfrm rot="2301134">
                <a:off x="8025157" y="5147590"/>
                <a:ext cx="35942" cy="146033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26">
                <a:extLst>
                  <a:ext uri="{FF2B5EF4-FFF2-40B4-BE49-F238E27FC236}">
                    <a16:creationId xmlns:a16="http://schemas.microsoft.com/office/drawing/2014/main" id="{A9E3BC31-F6C5-49EB-B622-0233F56EB516}"/>
                  </a:ext>
                </a:extLst>
              </p:cNvPr>
              <p:cNvSpPr/>
              <p:nvPr/>
            </p:nvSpPr>
            <p:spPr>
              <a:xfrm>
                <a:off x="7360465" y="5109414"/>
                <a:ext cx="845580" cy="495175"/>
              </a:xfrm>
              <a:custGeom>
                <a:avLst/>
                <a:gdLst>
                  <a:gd name="connsiteX0" fmla="*/ 0 w 1895475"/>
                  <a:gd name="connsiteY0" fmla="*/ 352425 h 704850"/>
                  <a:gd name="connsiteX1" fmla="*/ 947738 w 1895475"/>
                  <a:gd name="connsiteY1" fmla="*/ 0 h 704850"/>
                  <a:gd name="connsiteX2" fmla="*/ 1895476 w 1895475"/>
                  <a:gd name="connsiteY2" fmla="*/ 352425 h 704850"/>
                  <a:gd name="connsiteX3" fmla="*/ 947738 w 1895475"/>
                  <a:gd name="connsiteY3" fmla="*/ 704850 h 704850"/>
                  <a:gd name="connsiteX4" fmla="*/ 0 w 1895475"/>
                  <a:gd name="connsiteY4" fmla="*/ 352425 h 704850"/>
                  <a:gd name="connsiteX0" fmla="*/ 0 w 1695451"/>
                  <a:gd name="connsiteY0" fmla="*/ 60805 h 1015498"/>
                  <a:gd name="connsiteX1" fmla="*/ 747713 w 1695451"/>
                  <a:gd name="connsiteY1" fmla="*/ 289405 h 1015498"/>
                  <a:gd name="connsiteX2" fmla="*/ 1695451 w 1695451"/>
                  <a:gd name="connsiteY2" fmla="*/ 641830 h 1015498"/>
                  <a:gd name="connsiteX3" fmla="*/ 747713 w 1695451"/>
                  <a:gd name="connsiteY3" fmla="*/ 994255 h 1015498"/>
                  <a:gd name="connsiteX4" fmla="*/ 0 w 1695451"/>
                  <a:gd name="connsiteY4" fmla="*/ 60805 h 1015498"/>
                  <a:gd name="connsiteX0" fmla="*/ 1591 w 1697042"/>
                  <a:gd name="connsiteY0" fmla="*/ 33839 h 988532"/>
                  <a:gd name="connsiteX1" fmla="*/ 949329 w 1697042"/>
                  <a:gd name="connsiteY1" fmla="*/ 243389 h 988532"/>
                  <a:gd name="connsiteX2" fmla="*/ 1697042 w 1697042"/>
                  <a:gd name="connsiteY2" fmla="*/ 614864 h 988532"/>
                  <a:gd name="connsiteX3" fmla="*/ 749304 w 1697042"/>
                  <a:gd name="connsiteY3" fmla="*/ 967289 h 988532"/>
                  <a:gd name="connsiteX4" fmla="*/ 1591 w 1697042"/>
                  <a:gd name="connsiteY4" fmla="*/ 33839 h 988532"/>
                  <a:gd name="connsiteX0" fmla="*/ 5925 w 1701376"/>
                  <a:gd name="connsiteY0" fmla="*/ 33839 h 1034316"/>
                  <a:gd name="connsiteX1" fmla="*/ 953663 w 1701376"/>
                  <a:gd name="connsiteY1" fmla="*/ 243389 h 1034316"/>
                  <a:gd name="connsiteX2" fmla="*/ 1701376 w 1701376"/>
                  <a:gd name="connsiteY2" fmla="*/ 614864 h 1034316"/>
                  <a:gd name="connsiteX3" fmla="*/ 753638 w 1701376"/>
                  <a:gd name="connsiteY3" fmla="*/ 967289 h 1034316"/>
                  <a:gd name="connsiteX4" fmla="*/ 5925 w 1701376"/>
                  <a:gd name="connsiteY4" fmla="*/ 33839 h 1034316"/>
                  <a:gd name="connsiteX0" fmla="*/ 1687 w 1878113"/>
                  <a:gd name="connsiteY0" fmla="*/ 35710 h 1008371"/>
                  <a:gd name="connsiteX1" fmla="*/ 949425 w 1878113"/>
                  <a:gd name="connsiteY1" fmla="*/ 245260 h 1008371"/>
                  <a:gd name="connsiteX2" fmla="*/ 1878113 w 1878113"/>
                  <a:gd name="connsiteY2" fmla="*/ 731035 h 1008371"/>
                  <a:gd name="connsiteX3" fmla="*/ 749400 w 1878113"/>
                  <a:gd name="connsiteY3" fmla="*/ 969160 h 1008371"/>
                  <a:gd name="connsiteX4" fmla="*/ 1687 w 1878113"/>
                  <a:gd name="connsiteY4" fmla="*/ 35710 h 1008371"/>
                  <a:gd name="connsiteX0" fmla="*/ 3773 w 1880199"/>
                  <a:gd name="connsiteY0" fmla="*/ 35710 h 1032365"/>
                  <a:gd name="connsiteX1" fmla="*/ 951511 w 1880199"/>
                  <a:gd name="connsiteY1" fmla="*/ 245260 h 1032365"/>
                  <a:gd name="connsiteX2" fmla="*/ 1880199 w 1880199"/>
                  <a:gd name="connsiteY2" fmla="*/ 731035 h 1032365"/>
                  <a:gd name="connsiteX3" fmla="*/ 751486 w 1880199"/>
                  <a:gd name="connsiteY3" fmla="*/ 969160 h 1032365"/>
                  <a:gd name="connsiteX4" fmla="*/ 3773 w 1880199"/>
                  <a:gd name="connsiteY4" fmla="*/ 35710 h 1032365"/>
                  <a:gd name="connsiteX0" fmla="*/ 5975 w 1882401"/>
                  <a:gd name="connsiteY0" fmla="*/ 63206 h 1059861"/>
                  <a:gd name="connsiteX1" fmla="*/ 1017213 w 1882401"/>
                  <a:gd name="connsiteY1" fmla="*/ 158456 h 1059861"/>
                  <a:gd name="connsiteX2" fmla="*/ 1882401 w 1882401"/>
                  <a:gd name="connsiteY2" fmla="*/ 758531 h 1059861"/>
                  <a:gd name="connsiteX3" fmla="*/ 753688 w 1882401"/>
                  <a:gd name="connsiteY3" fmla="*/ 996656 h 1059861"/>
                  <a:gd name="connsiteX4" fmla="*/ 5975 w 1882401"/>
                  <a:gd name="connsiteY4" fmla="*/ 63206 h 1059861"/>
                  <a:gd name="connsiteX0" fmla="*/ 2606 w 1929832"/>
                  <a:gd name="connsiteY0" fmla="*/ 110050 h 933524"/>
                  <a:gd name="connsiteX1" fmla="*/ 1064644 w 1929832"/>
                  <a:gd name="connsiteY1" fmla="*/ 65600 h 933524"/>
                  <a:gd name="connsiteX2" fmla="*/ 1929832 w 1929832"/>
                  <a:gd name="connsiteY2" fmla="*/ 665675 h 933524"/>
                  <a:gd name="connsiteX3" fmla="*/ 801119 w 1929832"/>
                  <a:gd name="connsiteY3" fmla="*/ 903800 h 933524"/>
                  <a:gd name="connsiteX4" fmla="*/ 2606 w 1929832"/>
                  <a:gd name="connsiteY4" fmla="*/ 110050 h 933524"/>
                  <a:gd name="connsiteX0" fmla="*/ 2487 w 1764613"/>
                  <a:gd name="connsiteY0" fmla="*/ 119179 h 981726"/>
                  <a:gd name="connsiteX1" fmla="*/ 1064525 w 1764613"/>
                  <a:gd name="connsiteY1" fmla="*/ 74729 h 981726"/>
                  <a:gd name="connsiteX2" fmla="*/ 1764613 w 1764613"/>
                  <a:gd name="connsiteY2" fmla="*/ 808154 h 981726"/>
                  <a:gd name="connsiteX3" fmla="*/ 801000 w 1764613"/>
                  <a:gd name="connsiteY3" fmla="*/ 912929 h 981726"/>
                  <a:gd name="connsiteX4" fmla="*/ 2487 w 1764613"/>
                  <a:gd name="connsiteY4" fmla="*/ 119179 h 981726"/>
                  <a:gd name="connsiteX0" fmla="*/ 3588 w 1765714"/>
                  <a:gd name="connsiteY0" fmla="*/ 119179 h 1020632"/>
                  <a:gd name="connsiteX1" fmla="*/ 1065626 w 1765714"/>
                  <a:gd name="connsiteY1" fmla="*/ 74729 h 1020632"/>
                  <a:gd name="connsiteX2" fmla="*/ 1765714 w 1765714"/>
                  <a:gd name="connsiteY2" fmla="*/ 808154 h 1020632"/>
                  <a:gd name="connsiteX3" fmla="*/ 802101 w 1765714"/>
                  <a:gd name="connsiteY3" fmla="*/ 912929 h 1020632"/>
                  <a:gd name="connsiteX4" fmla="*/ 3588 w 1765714"/>
                  <a:gd name="connsiteY4" fmla="*/ 119179 h 1020632"/>
                  <a:gd name="connsiteX0" fmla="*/ 2637 w 1764763"/>
                  <a:gd name="connsiteY0" fmla="*/ 119179 h 1020632"/>
                  <a:gd name="connsiteX1" fmla="*/ 1064675 w 1764763"/>
                  <a:gd name="connsiteY1" fmla="*/ 74729 h 1020632"/>
                  <a:gd name="connsiteX2" fmla="*/ 1764763 w 1764763"/>
                  <a:gd name="connsiteY2" fmla="*/ 808154 h 1020632"/>
                  <a:gd name="connsiteX3" fmla="*/ 832900 w 1764763"/>
                  <a:gd name="connsiteY3" fmla="*/ 912929 h 1020632"/>
                  <a:gd name="connsiteX4" fmla="*/ 2637 w 1764763"/>
                  <a:gd name="connsiteY4" fmla="*/ 119179 h 1020632"/>
                  <a:gd name="connsiteX0" fmla="*/ 3240 w 1765366"/>
                  <a:gd name="connsiteY0" fmla="*/ 119179 h 1015046"/>
                  <a:gd name="connsiteX1" fmla="*/ 1065278 w 1765366"/>
                  <a:gd name="connsiteY1" fmla="*/ 74729 h 1015046"/>
                  <a:gd name="connsiteX2" fmla="*/ 1765366 w 1765366"/>
                  <a:gd name="connsiteY2" fmla="*/ 808154 h 1015046"/>
                  <a:gd name="connsiteX3" fmla="*/ 833503 w 1765366"/>
                  <a:gd name="connsiteY3" fmla="*/ 912929 h 1015046"/>
                  <a:gd name="connsiteX4" fmla="*/ 3240 w 1765366"/>
                  <a:gd name="connsiteY4" fmla="*/ 119179 h 1015046"/>
                  <a:gd name="connsiteX0" fmla="*/ 3240 w 1765366"/>
                  <a:gd name="connsiteY0" fmla="*/ 127151 h 1023018"/>
                  <a:gd name="connsiteX1" fmla="*/ 1065278 w 1765366"/>
                  <a:gd name="connsiteY1" fmla="*/ 82701 h 1023018"/>
                  <a:gd name="connsiteX2" fmla="*/ 1765366 w 1765366"/>
                  <a:gd name="connsiteY2" fmla="*/ 816126 h 1023018"/>
                  <a:gd name="connsiteX3" fmla="*/ 833503 w 1765366"/>
                  <a:gd name="connsiteY3" fmla="*/ 920901 h 1023018"/>
                  <a:gd name="connsiteX4" fmla="*/ 3240 w 1765366"/>
                  <a:gd name="connsiteY4" fmla="*/ 127151 h 1023018"/>
                  <a:gd name="connsiteX0" fmla="*/ 4422 w 1766548"/>
                  <a:gd name="connsiteY0" fmla="*/ 135730 h 1031597"/>
                  <a:gd name="connsiteX1" fmla="*/ 1110910 w 1766548"/>
                  <a:gd name="connsiteY1" fmla="*/ 78580 h 1031597"/>
                  <a:gd name="connsiteX2" fmla="*/ 1766548 w 1766548"/>
                  <a:gd name="connsiteY2" fmla="*/ 824705 h 1031597"/>
                  <a:gd name="connsiteX3" fmla="*/ 834685 w 1766548"/>
                  <a:gd name="connsiteY3" fmla="*/ 929480 h 1031597"/>
                  <a:gd name="connsiteX4" fmla="*/ 4422 w 1766548"/>
                  <a:gd name="connsiteY4" fmla="*/ 135730 h 1031597"/>
                  <a:gd name="connsiteX0" fmla="*/ 4422 w 1766548"/>
                  <a:gd name="connsiteY0" fmla="*/ 135730 h 1036746"/>
                  <a:gd name="connsiteX1" fmla="*/ 1110910 w 1766548"/>
                  <a:gd name="connsiteY1" fmla="*/ 78580 h 1036746"/>
                  <a:gd name="connsiteX2" fmla="*/ 1766548 w 1766548"/>
                  <a:gd name="connsiteY2" fmla="*/ 824705 h 1036746"/>
                  <a:gd name="connsiteX3" fmla="*/ 834685 w 1766548"/>
                  <a:gd name="connsiteY3" fmla="*/ 929480 h 1036746"/>
                  <a:gd name="connsiteX4" fmla="*/ 4422 w 1766548"/>
                  <a:gd name="connsiteY4" fmla="*/ 135730 h 1036746"/>
                  <a:gd name="connsiteX0" fmla="*/ 10544 w 1772670"/>
                  <a:gd name="connsiteY0" fmla="*/ 134189 h 1014938"/>
                  <a:gd name="connsiteX1" fmla="*/ 1117032 w 1772670"/>
                  <a:gd name="connsiteY1" fmla="*/ 77039 h 1014938"/>
                  <a:gd name="connsiteX2" fmla="*/ 1772670 w 1772670"/>
                  <a:gd name="connsiteY2" fmla="*/ 823164 h 1014938"/>
                  <a:gd name="connsiteX3" fmla="*/ 732857 w 1772670"/>
                  <a:gd name="connsiteY3" fmla="*/ 896189 h 1014938"/>
                  <a:gd name="connsiteX4" fmla="*/ 10544 w 1772670"/>
                  <a:gd name="connsiteY4" fmla="*/ 134189 h 1014938"/>
                  <a:gd name="connsiteX0" fmla="*/ 10544 w 1779809"/>
                  <a:gd name="connsiteY0" fmla="*/ 134189 h 985683"/>
                  <a:gd name="connsiteX1" fmla="*/ 1117032 w 1779809"/>
                  <a:gd name="connsiteY1" fmla="*/ 77039 h 985683"/>
                  <a:gd name="connsiteX2" fmla="*/ 1772670 w 1779809"/>
                  <a:gd name="connsiteY2" fmla="*/ 823164 h 985683"/>
                  <a:gd name="connsiteX3" fmla="*/ 732857 w 1779809"/>
                  <a:gd name="connsiteY3" fmla="*/ 896189 h 985683"/>
                  <a:gd name="connsiteX4" fmla="*/ 10544 w 1779809"/>
                  <a:gd name="connsiteY4" fmla="*/ 134189 h 985683"/>
                  <a:gd name="connsiteX0" fmla="*/ 10544 w 1781194"/>
                  <a:gd name="connsiteY0" fmla="*/ 134189 h 982840"/>
                  <a:gd name="connsiteX1" fmla="*/ 1117032 w 1781194"/>
                  <a:gd name="connsiteY1" fmla="*/ 77039 h 982840"/>
                  <a:gd name="connsiteX2" fmla="*/ 1772670 w 1781194"/>
                  <a:gd name="connsiteY2" fmla="*/ 823164 h 982840"/>
                  <a:gd name="connsiteX3" fmla="*/ 732857 w 1781194"/>
                  <a:gd name="connsiteY3" fmla="*/ 896189 h 982840"/>
                  <a:gd name="connsiteX4" fmla="*/ 10544 w 1781194"/>
                  <a:gd name="connsiteY4" fmla="*/ 134189 h 982840"/>
                  <a:gd name="connsiteX0" fmla="*/ 5786 w 1837146"/>
                  <a:gd name="connsiteY0" fmla="*/ 127809 h 951601"/>
                  <a:gd name="connsiteX1" fmla="*/ 1112274 w 1837146"/>
                  <a:gd name="connsiteY1" fmla="*/ 70659 h 951601"/>
                  <a:gd name="connsiteX2" fmla="*/ 1831412 w 1837146"/>
                  <a:gd name="connsiteY2" fmla="*/ 842184 h 951601"/>
                  <a:gd name="connsiteX3" fmla="*/ 728099 w 1837146"/>
                  <a:gd name="connsiteY3" fmla="*/ 889809 h 951601"/>
                  <a:gd name="connsiteX4" fmla="*/ 5786 w 1837146"/>
                  <a:gd name="connsiteY4" fmla="*/ 127809 h 951601"/>
                  <a:gd name="connsiteX0" fmla="*/ 9550 w 1840910"/>
                  <a:gd name="connsiteY0" fmla="*/ 127809 h 960000"/>
                  <a:gd name="connsiteX1" fmla="*/ 1116038 w 1840910"/>
                  <a:gd name="connsiteY1" fmla="*/ 70659 h 960000"/>
                  <a:gd name="connsiteX2" fmla="*/ 1835176 w 1840910"/>
                  <a:gd name="connsiteY2" fmla="*/ 842184 h 960000"/>
                  <a:gd name="connsiteX3" fmla="*/ 731863 w 1840910"/>
                  <a:gd name="connsiteY3" fmla="*/ 889809 h 960000"/>
                  <a:gd name="connsiteX4" fmla="*/ 9550 w 1840910"/>
                  <a:gd name="connsiteY4" fmla="*/ 127809 h 960000"/>
                  <a:gd name="connsiteX0" fmla="*/ 10279 w 1841639"/>
                  <a:gd name="connsiteY0" fmla="*/ 127809 h 979647"/>
                  <a:gd name="connsiteX1" fmla="*/ 1116767 w 1841639"/>
                  <a:gd name="connsiteY1" fmla="*/ 70659 h 979647"/>
                  <a:gd name="connsiteX2" fmla="*/ 1835905 w 1841639"/>
                  <a:gd name="connsiteY2" fmla="*/ 842184 h 979647"/>
                  <a:gd name="connsiteX3" fmla="*/ 732592 w 1841639"/>
                  <a:gd name="connsiteY3" fmla="*/ 889809 h 979647"/>
                  <a:gd name="connsiteX4" fmla="*/ 10279 w 1841639"/>
                  <a:gd name="connsiteY4" fmla="*/ 127809 h 979647"/>
                  <a:gd name="connsiteX0" fmla="*/ 10279 w 1842936"/>
                  <a:gd name="connsiteY0" fmla="*/ 133274 h 985112"/>
                  <a:gd name="connsiteX1" fmla="*/ 1116767 w 1842936"/>
                  <a:gd name="connsiteY1" fmla="*/ 76124 h 985112"/>
                  <a:gd name="connsiteX2" fmla="*/ 1835905 w 1842936"/>
                  <a:gd name="connsiteY2" fmla="*/ 847649 h 985112"/>
                  <a:gd name="connsiteX3" fmla="*/ 732592 w 1842936"/>
                  <a:gd name="connsiteY3" fmla="*/ 895274 h 985112"/>
                  <a:gd name="connsiteX4" fmla="*/ 10279 w 1842936"/>
                  <a:gd name="connsiteY4" fmla="*/ 133274 h 985112"/>
                  <a:gd name="connsiteX0" fmla="*/ 5333 w 1833620"/>
                  <a:gd name="connsiteY0" fmla="*/ 175702 h 1041882"/>
                  <a:gd name="connsiteX1" fmla="*/ 984821 w 1833620"/>
                  <a:gd name="connsiteY1" fmla="*/ 61402 h 1041882"/>
                  <a:gd name="connsiteX2" fmla="*/ 1830959 w 1833620"/>
                  <a:gd name="connsiteY2" fmla="*/ 890077 h 1041882"/>
                  <a:gd name="connsiteX3" fmla="*/ 727646 w 1833620"/>
                  <a:gd name="connsiteY3" fmla="*/ 937702 h 1041882"/>
                  <a:gd name="connsiteX4" fmla="*/ 5333 w 1833620"/>
                  <a:gd name="connsiteY4" fmla="*/ 175702 h 1041882"/>
                  <a:gd name="connsiteX0" fmla="*/ 5333 w 1843073"/>
                  <a:gd name="connsiteY0" fmla="*/ 175702 h 1036451"/>
                  <a:gd name="connsiteX1" fmla="*/ 984821 w 1843073"/>
                  <a:gd name="connsiteY1" fmla="*/ 61402 h 1036451"/>
                  <a:gd name="connsiteX2" fmla="*/ 1830959 w 1843073"/>
                  <a:gd name="connsiteY2" fmla="*/ 890077 h 1036451"/>
                  <a:gd name="connsiteX3" fmla="*/ 727646 w 1843073"/>
                  <a:gd name="connsiteY3" fmla="*/ 937702 h 1036451"/>
                  <a:gd name="connsiteX4" fmla="*/ 5333 w 1843073"/>
                  <a:gd name="connsiteY4" fmla="*/ 175702 h 1036451"/>
                  <a:gd name="connsiteX0" fmla="*/ 14851 w 1852591"/>
                  <a:gd name="connsiteY0" fmla="*/ 177094 h 1037843"/>
                  <a:gd name="connsiteX1" fmla="*/ 994339 w 1852591"/>
                  <a:gd name="connsiteY1" fmla="*/ 62794 h 1037843"/>
                  <a:gd name="connsiteX2" fmla="*/ 1840477 w 1852591"/>
                  <a:gd name="connsiteY2" fmla="*/ 891469 h 1037843"/>
                  <a:gd name="connsiteX3" fmla="*/ 737164 w 1852591"/>
                  <a:gd name="connsiteY3" fmla="*/ 939094 h 1037843"/>
                  <a:gd name="connsiteX4" fmla="*/ 14851 w 1852591"/>
                  <a:gd name="connsiteY4" fmla="*/ 177094 h 1037843"/>
                  <a:gd name="connsiteX0" fmla="*/ 8222 w 1888872"/>
                  <a:gd name="connsiteY0" fmla="*/ 155146 h 1015672"/>
                  <a:gd name="connsiteX1" fmla="*/ 1032160 w 1888872"/>
                  <a:gd name="connsiteY1" fmla="*/ 66246 h 1015672"/>
                  <a:gd name="connsiteX2" fmla="*/ 1878298 w 1888872"/>
                  <a:gd name="connsiteY2" fmla="*/ 894921 h 1015672"/>
                  <a:gd name="connsiteX3" fmla="*/ 774985 w 1888872"/>
                  <a:gd name="connsiteY3" fmla="*/ 942546 h 1015672"/>
                  <a:gd name="connsiteX4" fmla="*/ 8222 w 1888872"/>
                  <a:gd name="connsiteY4" fmla="*/ 155146 h 1015672"/>
                  <a:gd name="connsiteX0" fmla="*/ 11768 w 1892418"/>
                  <a:gd name="connsiteY0" fmla="*/ 155146 h 1037608"/>
                  <a:gd name="connsiteX1" fmla="*/ 1035706 w 1892418"/>
                  <a:gd name="connsiteY1" fmla="*/ 66246 h 1037608"/>
                  <a:gd name="connsiteX2" fmla="*/ 1881844 w 1892418"/>
                  <a:gd name="connsiteY2" fmla="*/ 894921 h 1037608"/>
                  <a:gd name="connsiteX3" fmla="*/ 778531 w 1892418"/>
                  <a:gd name="connsiteY3" fmla="*/ 942546 h 1037608"/>
                  <a:gd name="connsiteX4" fmla="*/ 11768 w 1892418"/>
                  <a:gd name="connsiteY4" fmla="*/ 155146 h 1037608"/>
                  <a:gd name="connsiteX0" fmla="*/ 11768 w 1894097"/>
                  <a:gd name="connsiteY0" fmla="*/ 146767 h 1029229"/>
                  <a:gd name="connsiteX1" fmla="*/ 1035706 w 1894097"/>
                  <a:gd name="connsiteY1" fmla="*/ 57867 h 1029229"/>
                  <a:gd name="connsiteX2" fmla="*/ 1881844 w 1894097"/>
                  <a:gd name="connsiteY2" fmla="*/ 886542 h 1029229"/>
                  <a:gd name="connsiteX3" fmla="*/ 778531 w 1894097"/>
                  <a:gd name="connsiteY3" fmla="*/ 934167 h 1029229"/>
                  <a:gd name="connsiteX4" fmla="*/ 11768 w 1894097"/>
                  <a:gd name="connsiteY4" fmla="*/ 146767 h 1029229"/>
                  <a:gd name="connsiteX0" fmla="*/ 11768 w 1889205"/>
                  <a:gd name="connsiteY0" fmla="*/ 146767 h 1020812"/>
                  <a:gd name="connsiteX1" fmla="*/ 1035706 w 1889205"/>
                  <a:gd name="connsiteY1" fmla="*/ 57867 h 1020812"/>
                  <a:gd name="connsiteX2" fmla="*/ 1881844 w 1889205"/>
                  <a:gd name="connsiteY2" fmla="*/ 886542 h 1020812"/>
                  <a:gd name="connsiteX3" fmla="*/ 778531 w 1889205"/>
                  <a:gd name="connsiteY3" fmla="*/ 934167 h 1020812"/>
                  <a:gd name="connsiteX4" fmla="*/ 11768 w 1889205"/>
                  <a:gd name="connsiteY4" fmla="*/ 146767 h 1020812"/>
                  <a:gd name="connsiteX0" fmla="*/ 10282 w 1887719"/>
                  <a:gd name="connsiteY0" fmla="*/ 141954 h 1015999"/>
                  <a:gd name="connsiteX1" fmla="*/ 1034220 w 1887719"/>
                  <a:gd name="connsiteY1" fmla="*/ 53054 h 1015999"/>
                  <a:gd name="connsiteX2" fmla="*/ 1880358 w 1887719"/>
                  <a:gd name="connsiteY2" fmla="*/ 881729 h 1015999"/>
                  <a:gd name="connsiteX3" fmla="*/ 777045 w 1887719"/>
                  <a:gd name="connsiteY3" fmla="*/ 929354 h 1015999"/>
                  <a:gd name="connsiteX4" fmla="*/ 10282 w 1887719"/>
                  <a:gd name="connsiteY4" fmla="*/ 141954 h 1015999"/>
                  <a:gd name="connsiteX0" fmla="*/ 10282 w 1890053"/>
                  <a:gd name="connsiteY0" fmla="*/ 141954 h 1029899"/>
                  <a:gd name="connsiteX1" fmla="*/ 1034220 w 1890053"/>
                  <a:gd name="connsiteY1" fmla="*/ 53054 h 1029899"/>
                  <a:gd name="connsiteX2" fmla="*/ 1880358 w 1890053"/>
                  <a:gd name="connsiteY2" fmla="*/ 881729 h 1029899"/>
                  <a:gd name="connsiteX3" fmla="*/ 777045 w 1890053"/>
                  <a:gd name="connsiteY3" fmla="*/ 929354 h 1029899"/>
                  <a:gd name="connsiteX4" fmla="*/ 10282 w 1890053"/>
                  <a:gd name="connsiteY4" fmla="*/ 141954 h 1029899"/>
                  <a:gd name="connsiteX0" fmla="*/ 10282 w 1890053"/>
                  <a:gd name="connsiteY0" fmla="*/ 141954 h 1020940"/>
                  <a:gd name="connsiteX1" fmla="*/ 1034220 w 1890053"/>
                  <a:gd name="connsiteY1" fmla="*/ 53054 h 1020940"/>
                  <a:gd name="connsiteX2" fmla="*/ 1880358 w 1890053"/>
                  <a:gd name="connsiteY2" fmla="*/ 881729 h 1020940"/>
                  <a:gd name="connsiteX3" fmla="*/ 777045 w 1890053"/>
                  <a:gd name="connsiteY3" fmla="*/ 929354 h 1020940"/>
                  <a:gd name="connsiteX4" fmla="*/ 10282 w 1890053"/>
                  <a:gd name="connsiteY4" fmla="*/ 141954 h 1020940"/>
                  <a:gd name="connsiteX0" fmla="*/ 2831 w 1874649"/>
                  <a:gd name="connsiteY0" fmla="*/ 195175 h 1086300"/>
                  <a:gd name="connsiteX1" fmla="*/ 982319 w 1874649"/>
                  <a:gd name="connsiteY1" fmla="*/ 42775 h 1086300"/>
                  <a:gd name="connsiteX2" fmla="*/ 1872907 w 1874649"/>
                  <a:gd name="connsiteY2" fmla="*/ 934950 h 1086300"/>
                  <a:gd name="connsiteX3" fmla="*/ 769594 w 1874649"/>
                  <a:gd name="connsiteY3" fmla="*/ 982575 h 1086300"/>
                  <a:gd name="connsiteX4" fmla="*/ 2831 w 1874649"/>
                  <a:gd name="connsiteY4" fmla="*/ 195175 h 1086300"/>
                  <a:gd name="connsiteX0" fmla="*/ 2831 w 1880627"/>
                  <a:gd name="connsiteY0" fmla="*/ 195175 h 1071924"/>
                  <a:gd name="connsiteX1" fmla="*/ 982319 w 1880627"/>
                  <a:gd name="connsiteY1" fmla="*/ 42775 h 1071924"/>
                  <a:gd name="connsiteX2" fmla="*/ 1872907 w 1880627"/>
                  <a:gd name="connsiteY2" fmla="*/ 934950 h 1071924"/>
                  <a:gd name="connsiteX3" fmla="*/ 769594 w 1880627"/>
                  <a:gd name="connsiteY3" fmla="*/ 982575 h 1071924"/>
                  <a:gd name="connsiteX4" fmla="*/ 2831 w 1880627"/>
                  <a:gd name="connsiteY4" fmla="*/ 195175 h 1071924"/>
                  <a:gd name="connsiteX0" fmla="*/ 3463 w 1875795"/>
                  <a:gd name="connsiteY0" fmla="*/ 216660 h 1109083"/>
                  <a:gd name="connsiteX1" fmla="*/ 1008351 w 1875795"/>
                  <a:gd name="connsiteY1" fmla="*/ 38860 h 1109083"/>
                  <a:gd name="connsiteX2" fmla="*/ 1873539 w 1875795"/>
                  <a:gd name="connsiteY2" fmla="*/ 956435 h 1109083"/>
                  <a:gd name="connsiteX3" fmla="*/ 770226 w 1875795"/>
                  <a:gd name="connsiteY3" fmla="*/ 1004060 h 1109083"/>
                  <a:gd name="connsiteX4" fmla="*/ 3463 w 1875795"/>
                  <a:gd name="connsiteY4" fmla="*/ 216660 h 1109083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8177 w 1880811"/>
                  <a:gd name="connsiteY0" fmla="*/ 208989 h 1101412"/>
                  <a:gd name="connsiteX1" fmla="*/ 1013065 w 1880811"/>
                  <a:gd name="connsiteY1" fmla="*/ 31189 h 1101412"/>
                  <a:gd name="connsiteX2" fmla="*/ 1878253 w 1880811"/>
                  <a:gd name="connsiteY2" fmla="*/ 948764 h 1101412"/>
                  <a:gd name="connsiteX3" fmla="*/ 774940 w 1880811"/>
                  <a:gd name="connsiteY3" fmla="*/ 996389 h 1101412"/>
                  <a:gd name="connsiteX4" fmla="*/ 8177 w 1880811"/>
                  <a:gd name="connsiteY4" fmla="*/ 208989 h 110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0811" h="1101412">
                    <a:moveTo>
                      <a:pt x="8177" y="208989"/>
                    </a:moveTo>
                    <a:cubicBezTo>
                      <a:pt x="73265" y="86222"/>
                      <a:pt x="536286" y="-66707"/>
                      <a:pt x="1013065" y="31189"/>
                    </a:cubicBezTo>
                    <a:cubicBezTo>
                      <a:pt x="1489844" y="129085"/>
                      <a:pt x="1917941" y="787897"/>
                      <a:pt x="1878253" y="948764"/>
                    </a:cubicBezTo>
                    <a:cubicBezTo>
                      <a:pt x="1838566" y="1109631"/>
                      <a:pt x="1277119" y="1170485"/>
                      <a:pt x="774940" y="996389"/>
                    </a:cubicBezTo>
                    <a:cubicBezTo>
                      <a:pt x="272761" y="822293"/>
                      <a:pt x="-56911" y="331756"/>
                      <a:pt x="8177" y="208989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CCE20C9D-8EDC-4BD4-87D7-2CE345826780}"/>
                  </a:ext>
                </a:extLst>
              </p:cNvPr>
              <p:cNvSpPr/>
              <p:nvPr/>
            </p:nvSpPr>
            <p:spPr>
              <a:xfrm rot="2979967">
                <a:off x="7934209" y="5331860"/>
                <a:ext cx="231566" cy="51723"/>
              </a:xfrm>
              <a:custGeom>
                <a:avLst/>
                <a:gdLst>
                  <a:gd name="connsiteX0" fmla="*/ 86438 w 231566"/>
                  <a:gd name="connsiteY0" fmla="*/ 13962 h 51723"/>
                  <a:gd name="connsiteX1" fmla="*/ 156034 w 231566"/>
                  <a:gd name="connsiteY1" fmla="*/ 0 h 51723"/>
                  <a:gd name="connsiteX2" fmla="*/ 231566 w 231566"/>
                  <a:gd name="connsiteY2" fmla="*/ 22860 h 51723"/>
                  <a:gd name="connsiteX3" fmla="*/ 156034 w 231566"/>
                  <a:gd name="connsiteY3" fmla="*/ 45720 h 51723"/>
                  <a:gd name="connsiteX4" fmla="*/ 80502 w 231566"/>
                  <a:gd name="connsiteY4" fmla="*/ 22860 h 51723"/>
                  <a:gd name="connsiteX5" fmla="*/ 86438 w 231566"/>
                  <a:gd name="connsiteY5" fmla="*/ 13962 h 51723"/>
                  <a:gd name="connsiteX6" fmla="*/ 5434 w 231566"/>
                  <a:gd name="connsiteY6" fmla="*/ 14067 h 51723"/>
                  <a:gd name="connsiteX7" fmla="*/ 37656 w 231566"/>
                  <a:gd name="connsiteY7" fmla="*/ 11437 h 51723"/>
                  <a:gd name="connsiteX8" fmla="*/ 40286 w 231566"/>
                  <a:gd name="connsiteY8" fmla="*/ 43659 h 51723"/>
                  <a:gd name="connsiteX9" fmla="*/ 8064 w 231566"/>
                  <a:gd name="connsiteY9" fmla="*/ 46289 h 51723"/>
                  <a:gd name="connsiteX10" fmla="*/ 5434 w 231566"/>
                  <a:gd name="connsiteY10" fmla="*/ 14067 h 51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566" h="51723">
                    <a:moveTo>
                      <a:pt x="86438" y="13962"/>
                    </a:moveTo>
                    <a:cubicBezTo>
                      <a:pt x="97904" y="5757"/>
                      <a:pt x="124748" y="0"/>
                      <a:pt x="156034" y="0"/>
                    </a:cubicBezTo>
                    <a:cubicBezTo>
                      <a:pt x="197749" y="0"/>
                      <a:pt x="231566" y="10235"/>
                      <a:pt x="231566" y="22860"/>
                    </a:cubicBezTo>
                    <a:cubicBezTo>
                      <a:pt x="231566" y="35485"/>
                      <a:pt x="197749" y="45720"/>
                      <a:pt x="156034" y="45720"/>
                    </a:cubicBezTo>
                    <a:cubicBezTo>
                      <a:pt x="114319" y="45720"/>
                      <a:pt x="80502" y="35485"/>
                      <a:pt x="80502" y="22860"/>
                    </a:cubicBezTo>
                    <a:cubicBezTo>
                      <a:pt x="80502" y="19704"/>
                      <a:pt x="82615" y="16697"/>
                      <a:pt x="86438" y="13962"/>
                    </a:cubicBezTo>
                    <a:close/>
                    <a:moveTo>
                      <a:pt x="5434" y="14067"/>
                    </a:moveTo>
                    <a:cubicBezTo>
                      <a:pt x="13606" y="4443"/>
                      <a:pt x="28032" y="3266"/>
                      <a:pt x="37656" y="11437"/>
                    </a:cubicBezTo>
                    <a:cubicBezTo>
                      <a:pt x="47280" y="19609"/>
                      <a:pt x="48458" y="34035"/>
                      <a:pt x="40286" y="43659"/>
                    </a:cubicBezTo>
                    <a:cubicBezTo>
                      <a:pt x="32115" y="53283"/>
                      <a:pt x="17688" y="54461"/>
                      <a:pt x="8064" y="46289"/>
                    </a:cubicBezTo>
                    <a:cubicBezTo>
                      <a:pt x="-1559" y="38118"/>
                      <a:pt x="-2737" y="23691"/>
                      <a:pt x="5434" y="14067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A1902A21-792C-46C2-BC18-1CE365CAFCC4}"/>
              </a:ext>
            </a:extLst>
          </p:cNvPr>
          <p:cNvGrpSpPr/>
          <p:nvPr/>
        </p:nvGrpSpPr>
        <p:grpSpPr>
          <a:xfrm>
            <a:off x="6720610" y="4212212"/>
            <a:ext cx="2390217" cy="1597684"/>
            <a:chOff x="6318551" y="3838911"/>
            <a:chExt cx="2390217" cy="1597684"/>
          </a:xfrm>
        </p:grpSpPr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289AC709-80DB-41C2-9D5C-52D85F0E2276}"/>
                </a:ext>
              </a:extLst>
            </p:cNvPr>
            <p:cNvGrpSpPr/>
            <p:nvPr/>
          </p:nvGrpSpPr>
          <p:grpSpPr>
            <a:xfrm>
              <a:off x="6318551" y="3901903"/>
              <a:ext cx="2390217" cy="1534692"/>
              <a:chOff x="1251247" y="4017843"/>
              <a:chExt cx="2390217" cy="1534692"/>
            </a:xfrm>
          </p:grpSpPr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AA804086-B0A4-409F-B99F-201CAA67A31D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31A1DB10-750F-44E6-BA87-9016C7954ED9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chemeClr val="bg1">
                      <a:lumMod val="85000"/>
                    </a:schemeClr>
                  </a:gs>
                  <a:gs pos="73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8501A456-4902-41CD-B5E1-F15BE323BD42}"/>
                  </a:ext>
                </a:extLst>
              </p:cNvPr>
              <p:cNvSpPr/>
              <p:nvPr/>
            </p:nvSpPr>
            <p:spPr>
              <a:xfrm rot="2171224">
                <a:off x="2948369" y="4017843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5ACF495F-95FC-4260-8102-3EF8C87B83A0}"/>
                  </a:ext>
                </a:extLst>
              </p:cNvPr>
              <p:cNvSpPr/>
              <p:nvPr/>
            </p:nvSpPr>
            <p:spPr>
              <a:xfrm rot="12963494">
                <a:off x="1729168" y="5341817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208C7308-612A-4D58-8FEE-233F90080479}"/>
                </a:ext>
              </a:extLst>
            </p:cNvPr>
            <p:cNvGrpSpPr/>
            <p:nvPr/>
          </p:nvGrpSpPr>
          <p:grpSpPr>
            <a:xfrm>
              <a:off x="7567788" y="3838911"/>
              <a:ext cx="514176" cy="495904"/>
              <a:chOff x="2792062" y="4453004"/>
              <a:chExt cx="1191146" cy="1148820"/>
            </a:xfrm>
          </p:grpSpPr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86E9A600-9621-449A-AE92-D201CCA028B6}"/>
                  </a:ext>
                </a:extLst>
              </p:cNvPr>
              <p:cNvSpPr/>
              <p:nvPr/>
            </p:nvSpPr>
            <p:spPr>
              <a:xfrm>
                <a:off x="2805108" y="4465320"/>
                <a:ext cx="1178100" cy="1123139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B7EF4F2F-EF74-49DE-B52F-ECA86FFC7110}"/>
                  </a:ext>
                </a:extLst>
              </p:cNvPr>
              <p:cNvSpPr/>
              <p:nvPr/>
            </p:nvSpPr>
            <p:spPr>
              <a:xfrm rot="10800000">
                <a:off x="2792062" y="4453004"/>
                <a:ext cx="1188995" cy="1148820"/>
              </a:xfrm>
              <a:custGeom>
                <a:avLst/>
                <a:gdLst>
                  <a:gd name="connsiteX0" fmla="*/ 563166 w 1188996"/>
                  <a:gd name="connsiteY0" fmla="*/ 45720 h 1148819"/>
                  <a:gd name="connsiteX1" fmla="*/ 510774 w 1188996"/>
                  <a:gd name="connsiteY1" fmla="*/ 22860 h 1148819"/>
                  <a:gd name="connsiteX2" fmla="*/ 563166 w 1188996"/>
                  <a:gd name="connsiteY2" fmla="*/ 0 h 1148819"/>
                  <a:gd name="connsiteX3" fmla="*/ 615558 w 1188996"/>
                  <a:gd name="connsiteY3" fmla="*/ 22860 h 1148819"/>
                  <a:gd name="connsiteX4" fmla="*/ 563166 w 1188996"/>
                  <a:gd name="connsiteY4" fmla="*/ 45720 h 1148819"/>
                  <a:gd name="connsiteX5" fmla="*/ 729026 w 1188996"/>
                  <a:gd name="connsiteY5" fmla="*/ 133274 h 1148819"/>
                  <a:gd name="connsiteX6" fmla="*/ 721004 w 1188996"/>
                  <a:gd name="connsiteY6" fmla="*/ 76678 h 1148819"/>
                  <a:gd name="connsiteX7" fmla="*/ 757039 w 1188996"/>
                  <a:gd name="connsiteY7" fmla="*/ 32304 h 1148819"/>
                  <a:gd name="connsiteX8" fmla="*/ 765060 w 1188996"/>
                  <a:gd name="connsiteY8" fmla="*/ 88900 h 1148819"/>
                  <a:gd name="connsiteX9" fmla="*/ 729026 w 1188996"/>
                  <a:gd name="connsiteY9" fmla="*/ 133274 h 1148819"/>
                  <a:gd name="connsiteX10" fmla="*/ 874316 w 1188996"/>
                  <a:gd name="connsiteY10" fmla="*/ 134620 h 1148819"/>
                  <a:gd name="connsiteX11" fmla="*/ 821924 w 1188996"/>
                  <a:gd name="connsiteY11" fmla="*/ 111760 h 1148819"/>
                  <a:gd name="connsiteX12" fmla="*/ 874316 w 1188996"/>
                  <a:gd name="connsiteY12" fmla="*/ 88900 h 1148819"/>
                  <a:gd name="connsiteX13" fmla="*/ 926708 w 1188996"/>
                  <a:gd name="connsiteY13" fmla="*/ 111760 h 1148819"/>
                  <a:gd name="connsiteX14" fmla="*/ 874316 w 1188996"/>
                  <a:gd name="connsiteY14" fmla="*/ 134620 h 1148819"/>
                  <a:gd name="connsiteX15" fmla="*/ 515382 w 1188996"/>
                  <a:gd name="connsiteY15" fmla="*/ 150392 h 1148819"/>
                  <a:gd name="connsiteX16" fmla="*/ 482195 w 1188996"/>
                  <a:gd name="connsiteY16" fmla="*/ 132618 h 1148819"/>
                  <a:gd name="connsiteX17" fmla="*/ 455350 w 1188996"/>
                  <a:gd name="connsiteY17" fmla="*/ 82151 h 1148819"/>
                  <a:gd name="connsiteX18" fmla="*/ 510604 w 1188996"/>
                  <a:gd name="connsiteY18" fmla="*/ 96796 h 1148819"/>
                  <a:gd name="connsiteX19" fmla="*/ 537449 w 1188996"/>
                  <a:gd name="connsiteY19" fmla="*/ 147262 h 1148819"/>
                  <a:gd name="connsiteX20" fmla="*/ 515382 w 1188996"/>
                  <a:gd name="connsiteY20" fmla="*/ 150392 h 1148819"/>
                  <a:gd name="connsiteX21" fmla="*/ 598857 w 1188996"/>
                  <a:gd name="connsiteY21" fmla="*/ 159522 h 1148819"/>
                  <a:gd name="connsiteX22" fmla="*/ 577594 w 1188996"/>
                  <a:gd name="connsiteY22" fmla="*/ 152840 h 1148819"/>
                  <a:gd name="connsiteX23" fmla="*/ 612301 w 1188996"/>
                  <a:gd name="connsiteY23" fmla="*/ 107420 h 1148819"/>
                  <a:gd name="connsiteX24" fmla="*/ 669203 w 1188996"/>
                  <a:gd name="connsiteY24" fmla="*/ 101972 h 1148819"/>
                  <a:gd name="connsiteX25" fmla="*/ 634496 w 1188996"/>
                  <a:gd name="connsiteY25" fmla="*/ 147391 h 1148819"/>
                  <a:gd name="connsiteX26" fmla="*/ 598857 w 1188996"/>
                  <a:gd name="connsiteY26" fmla="*/ 159522 h 1148819"/>
                  <a:gd name="connsiteX27" fmla="*/ 334407 w 1188996"/>
                  <a:gd name="connsiteY27" fmla="*/ 175789 h 1148819"/>
                  <a:gd name="connsiteX28" fmla="*/ 301220 w 1188996"/>
                  <a:gd name="connsiteY28" fmla="*/ 158015 h 1148819"/>
                  <a:gd name="connsiteX29" fmla="*/ 274375 w 1188996"/>
                  <a:gd name="connsiteY29" fmla="*/ 107548 h 1148819"/>
                  <a:gd name="connsiteX30" fmla="*/ 329629 w 1188996"/>
                  <a:gd name="connsiteY30" fmla="*/ 122193 h 1148819"/>
                  <a:gd name="connsiteX31" fmla="*/ 356474 w 1188996"/>
                  <a:gd name="connsiteY31" fmla="*/ 172659 h 1148819"/>
                  <a:gd name="connsiteX32" fmla="*/ 334407 w 1188996"/>
                  <a:gd name="connsiteY32" fmla="*/ 175789 h 1148819"/>
                  <a:gd name="connsiteX33" fmla="*/ 944166 w 1188996"/>
                  <a:gd name="connsiteY33" fmla="*/ 229870 h 1148819"/>
                  <a:gd name="connsiteX34" fmla="*/ 891774 w 1188996"/>
                  <a:gd name="connsiteY34" fmla="*/ 207010 h 1148819"/>
                  <a:gd name="connsiteX35" fmla="*/ 944166 w 1188996"/>
                  <a:gd name="connsiteY35" fmla="*/ 184150 h 1148819"/>
                  <a:gd name="connsiteX36" fmla="*/ 996558 w 1188996"/>
                  <a:gd name="connsiteY36" fmla="*/ 207010 h 1148819"/>
                  <a:gd name="connsiteX37" fmla="*/ 944166 w 1188996"/>
                  <a:gd name="connsiteY37" fmla="*/ 229870 h 1148819"/>
                  <a:gd name="connsiteX38" fmla="*/ 729033 w 1188996"/>
                  <a:gd name="connsiteY38" fmla="*/ 235722 h 1148819"/>
                  <a:gd name="connsiteX39" fmla="*/ 707770 w 1188996"/>
                  <a:gd name="connsiteY39" fmla="*/ 229040 h 1148819"/>
                  <a:gd name="connsiteX40" fmla="*/ 742477 w 1188996"/>
                  <a:gd name="connsiteY40" fmla="*/ 183620 h 1148819"/>
                  <a:gd name="connsiteX41" fmla="*/ 799379 w 1188996"/>
                  <a:gd name="connsiteY41" fmla="*/ 178172 h 1148819"/>
                  <a:gd name="connsiteX42" fmla="*/ 764672 w 1188996"/>
                  <a:gd name="connsiteY42" fmla="*/ 223591 h 1148819"/>
                  <a:gd name="connsiteX43" fmla="*/ 729033 w 1188996"/>
                  <a:gd name="connsiteY43" fmla="*/ 235722 h 1148819"/>
                  <a:gd name="connsiteX44" fmla="*/ 414708 w 1188996"/>
                  <a:gd name="connsiteY44" fmla="*/ 238898 h 1148819"/>
                  <a:gd name="connsiteX45" fmla="*/ 393445 w 1188996"/>
                  <a:gd name="connsiteY45" fmla="*/ 232216 h 1148819"/>
                  <a:gd name="connsiteX46" fmla="*/ 428152 w 1188996"/>
                  <a:gd name="connsiteY46" fmla="*/ 186796 h 1148819"/>
                  <a:gd name="connsiteX47" fmla="*/ 485054 w 1188996"/>
                  <a:gd name="connsiteY47" fmla="*/ 181348 h 1148819"/>
                  <a:gd name="connsiteX48" fmla="*/ 450347 w 1188996"/>
                  <a:gd name="connsiteY48" fmla="*/ 226767 h 1148819"/>
                  <a:gd name="connsiteX49" fmla="*/ 414708 w 1188996"/>
                  <a:gd name="connsiteY49" fmla="*/ 238898 h 1148819"/>
                  <a:gd name="connsiteX50" fmla="*/ 203311 w 1188996"/>
                  <a:gd name="connsiteY50" fmla="*/ 263735 h 1148819"/>
                  <a:gd name="connsiteX51" fmla="*/ 163598 w 1188996"/>
                  <a:gd name="connsiteY51" fmla="*/ 232940 h 1148819"/>
                  <a:gd name="connsiteX52" fmla="*/ 151222 w 1188996"/>
                  <a:gd name="connsiteY52" fmla="*/ 177134 h 1148819"/>
                  <a:gd name="connsiteX53" fmla="*/ 200550 w 1188996"/>
                  <a:gd name="connsiteY53" fmla="*/ 206017 h 1148819"/>
                  <a:gd name="connsiteX54" fmla="*/ 212927 w 1188996"/>
                  <a:gd name="connsiteY54" fmla="*/ 261823 h 1148819"/>
                  <a:gd name="connsiteX55" fmla="*/ 203311 w 1188996"/>
                  <a:gd name="connsiteY55" fmla="*/ 263735 h 1148819"/>
                  <a:gd name="connsiteX56" fmla="*/ 347107 w 1188996"/>
                  <a:gd name="connsiteY56" fmla="*/ 286915 h 1148819"/>
                  <a:gd name="connsiteX57" fmla="*/ 313920 w 1188996"/>
                  <a:gd name="connsiteY57" fmla="*/ 269141 h 1148819"/>
                  <a:gd name="connsiteX58" fmla="*/ 287075 w 1188996"/>
                  <a:gd name="connsiteY58" fmla="*/ 218674 h 1148819"/>
                  <a:gd name="connsiteX59" fmla="*/ 342329 w 1188996"/>
                  <a:gd name="connsiteY59" fmla="*/ 233319 h 1148819"/>
                  <a:gd name="connsiteX60" fmla="*/ 369174 w 1188996"/>
                  <a:gd name="connsiteY60" fmla="*/ 283785 h 1148819"/>
                  <a:gd name="connsiteX61" fmla="*/ 347107 w 1188996"/>
                  <a:gd name="connsiteY61" fmla="*/ 286915 h 1148819"/>
                  <a:gd name="connsiteX62" fmla="*/ 842193 w 1188996"/>
                  <a:gd name="connsiteY62" fmla="*/ 311865 h 1148819"/>
                  <a:gd name="connsiteX63" fmla="*/ 804704 w 1188996"/>
                  <a:gd name="connsiteY63" fmla="*/ 308413 h 1148819"/>
                  <a:gd name="connsiteX64" fmla="*/ 760331 w 1188996"/>
                  <a:gd name="connsiteY64" fmla="*/ 272378 h 1148819"/>
                  <a:gd name="connsiteX65" fmla="*/ 816927 w 1188996"/>
                  <a:gd name="connsiteY65" fmla="*/ 264357 h 1148819"/>
                  <a:gd name="connsiteX66" fmla="*/ 861301 w 1188996"/>
                  <a:gd name="connsiteY66" fmla="*/ 300391 h 1148819"/>
                  <a:gd name="connsiteX67" fmla="*/ 842193 w 1188996"/>
                  <a:gd name="connsiteY67" fmla="*/ 311865 h 1148819"/>
                  <a:gd name="connsiteX68" fmla="*/ 642450 w 1188996"/>
                  <a:gd name="connsiteY68" fmla="*/ 335370 h 1148819"/>
                  <a:gd name="connsiteX69" fmla="*/ 619590 w 1188996"/>
                  <a:gd name="connsiteY69" fmla="*/ 282978 h 1148819"/>
                  <a:gd name="connsiteX70" fmla="*/ 642450 w 1188996"/>
                  <a:gd name="connsiteY70" fmla="*/ 230586 h 1148819"/>
                  <a:gd name="connsiteX71" fmla="*/ 665310 w 1188996"/>
                  <a:gd name="connsiteY71" fmla="*/ 282978 h 1148819"/>
                  <a:gd name="connsiteX72" fmla="*/ 642450 w 1188996"/>
                  <a:gd name="connsiteY72" fmla="*/ 335370 h 1148819"/>
                  <a:gd name="connsiteX73" fmla="*/ 1108893 w 1188996"/>
                  <a:gd name="connsiteY73" fmla="*/ 356314 h 1148819"/>
                  <a:gd name="connsiteX74" fmla="*/ 1071405 w 1188996"/>
                  <a:gd name="connsiteY74" fmla="*/ 352862 h 1148819"/>
                  <a:gd name="connsiteX75" fmla="*/ 1027031 w 1188996"/>
                  <a:gd name="connsiteY75" fmla="*/ 316827 h 1148819"/>
                  <a:gd name="connsiteX76" fmla="*/ 1083628 w 1188996"/>
                  <a:gd name="connsiteY76" fmla="*/ 308806 h 1148819"/>
                  <a:gd name="connsiteX77" fmla="*/ 1128001 w 1188996"/>
                  <a:gd name="connsiteY77" fmla="*/ 344840 h 1148819"/>
                  <a:gd name="connsiteX78" fmla="*/ 1108893 w 1188996"/>
                  <a:gd name="connsiteY78" fmla="*/ 356314 h 1148819"/>
                  <a:gd name="connsiteX79" fmla="*/ 394891 w 1188996"/>
                  <a:gd name="connsiteY79" fmla="*/ 356870 h 1148819"/>
                  <a:gd name="connsiteX80" fmla="*/ 342499 w 1188996"/>
                  <a:gd name="connsiteY80" fmla="*/ 334010 h 1148819"/>
                  <a:gd name="connsiteX81" fmla="*/ 394891 w 1188996"/>
                  <a:gd name="connsiteY81" fmla="*/ 311150 h 1148819"/>
                  <a:gd name="connsiteX82" fmla="*/ 447283 w 1188996"/>
                  <a:gd name="connsiteY82" fmla="*/ 334010 h 1148819"/>
                  <a:gd name="connsiteX83" fmla="*/ 394891 w 1188996"/>
                  <a:gd name="connsiteY83" fmla="*/ 356870 h 1148819"/>
                  <a:gd name="connsiteX84" fmla="*/ 897301 w 1188996"/>
                  <a:gd name="connsiteY84" fmla="*/ 368224 h 1148819"/>
                  <a:gd name="connsiteX85" fmla="*/ 889279 w 1188996"/>
                  <a:gd name="connsiteY85" fmla="*/ 311628 h 1148819"/>
                  <a:gd name="connsiteX86" fmla="*/ 925314 w 1188996"/>
                  <a:gd name="connsiteY86" fmla="*/ 267254 h 1148819"/>
                  <a:gd name="connsiteX87" fmla="*/ 933336 w 1188996"/>
                  <a:gd name="connsiteY87" fmla="*/ 323850 h 1148819"/>
                  <a:gd name="connsiteX88" fmla="*/ 897301 w 1188996"/>
                  <a:gd name="connsiteY88" fmla="*/ 368224 h 1148819"/>
                  <a:gd name="connsiteX89" fmla="*/ 180768 w 1188996"/>
                  <a:gd name="connsiteY89" fmla="*/ 381090 h 1148819"/>
                  <a:gd name="connsiteX90" fmla="*/ 172746 w 1188996"/>
                  <a:gd name="connsiteY90" fmla="*/ 324493 h 1148819"/>
                  <a:gd name="connsiteX91" fmla="*/ 208781 w 1188996"/>
                  <a:gd name="connsiteY91" fmla="*/ 280119 h 1148819"/>
                  <a:gd name="connsiteX92" fmla="*/ 216802 w 1188996"/>
                  <a:gd name="connsiteY92" fmla="*/ 336715 h 1148819"/>
                  <a:gd name="connsiteX93" fmla="*/ 180768 w 1188996"/>
                  <a:gd name="connsiteY93" fmla="*/ 381090 h 1148819"/>
                  <a:gd name="connsiteX94" fmla="*/ 765739 w 1188996"/>
                  <a:gd name="connsiteY94" fmla="*/ 386673 h 1148819"/>
                  <a:gd name="connsiteX95" fmla="*/ 747063 w 1188996"/>
                  <a:gd name="connsiteY95" fmla="*/ 374508 h 1148819"/>
                  <a:gd name="connsiteX96" fmla="*/ 792724 w 1188996"/>
                  <a:gd name="connsiteY96" fmla="*/ 340119 h 1148819"/>
                  <a:gd name="connsiteX97" fmla="*/ 848989 w 1188996"/>
                  <a:gd name="connsiteY97" fmla="*/ 350203 h 1148819"/>
                  <a:gd name="connsiteX98" fmla="*/ 803328 w 1188996"/>
                  <a:gd name="connsiteY98" fmla="*/ 384593 h 1148819"/>
                  <a:gd name="connsiteX99" fmla="*/ 765739 w 1188996"/>
                  <a:gd name="connsiteY99" fmla="*/ 386673 h 1148819"/>
                  <a:gd name="connsiteX100" fmla="*/ 495094 w 1188996"/>
                  <a:gd name="connsiteY100" fmla="*/ 412839 h 1148819"/>
                  <a:gd name="connsiteX101" fmla="*/ 487072 w 1188996"/>
                  <a:gd name="connsiteY101" fmla="*/ 356242 h 1148819"/>
                  <a:gd name="connsiteX102" fmla="*/ 523107 w 1188996"/>
                  <a:gd name="connsiteY102" fmla="*/ 311868 h 1148819"/>
                  <a:gd name="connsiteX103" fmla="*/ 531128 w 1188996"/>
                  <a:gd name="connsiteY103" fmla="*/ 368465 h 1148819"/>
                  <a:gd name="connsiteX104" fmla="*/ 495094 w 1188996"/>
                  <a:gd name="connsiteY104" fmla="*/ 412839 h 1148819"/>
                  <a:gd name="connsiteX105" fmla="*/ 40058 w 1188996"/>
                  <a:gd name="connsiteY105" fmla="*/ 419872 h 1148819"/>
                  <a:gd name="connsiteX106" fmla="*/ 18795 w 1188996"/>
                  <a:gd name="connsiteY106" fmla="*/ 413190 h 1148819"/>
                  <a:gd name="connsiteX107" fmla="*/ 53502 w 1188996"/>
                  <a:gd name="connsiteY107" fmla="*/ 367770 h 1148819"/>
                  <a:gd name="connsiteX108" fmla="*/ 110404 w 1188996"/>
                  <a:gd name="connsiteY108" fmla="*/ 362322 h 1148819"/>
                  <a:gd name="connsiteX109" fmla="*/ 75697 w 1188996"/>
                  <a:gd name="connsiteY109" fmla="*/ 407741 h 1148819"/>
                  <a:gd name="connsiteX110" fmla="*/ 40058 w 1188996"/>
                  <a:gd name="connsiteY110" fmla="*/ 419872 h 1148819"/>
                  <a:gd name="connsiteX111" fmla="*/ 985048 w 1188996"/>
                  <a:gd name="connsiteY111" fmla="*/ 426595 h 1148819"/>
                  <a:gd name="connsiteX112" fmla="*/ 932656 w 1188996"/>
                  <a:gd name="connsiteY112" fmla="*/ 403735 h 1148819"/>
                  <a:gd name="connsiteX113" fmla="*/ 985048 w 1188996"/>
                  <a:gd name="connsiteY113" fmla="*/ 380875 h 1148819"/>
                  <a:gd name="connsiteX114" fmla="*/ 1037440 w 1188996"/>
                  <a:gd name="connsiteY114" fmla="*/ 403735 h 1148819"/>
                  <a:gd name="connsiteX115" fmla="*/ 985048 w 1188996"/>
                  <a:gd name="connsiteY115" fmla="*/ 426595 h 1148819"/>
                  <a:gd name="connsiteX116" fmla="*/ 587939 w 1188996"/>
                  <a:gd name="connsiteY116" fmla="*/ 427948 h 1148819"/>
                  <a:gd name="connsiteX117" fmla="*/ 569263 w 1188996"/>
                  <a:gd name="connsiteY117" fmla="*/ 415784 h 1148819"/>
                  <a:gd name="connsiteX118" fmla="*/ 614924 w 1188996"/>
                  <a:gd name="connsiteY118" fmla="*/ 381395 h 1148819"/>
                  <a:gd name="connsiteX119" fmla="*/ 671189 w 1188996"/>
                  <a:gd name="connsiteY119" fmla="*/ 391479 h 1148819"/>
                  <a:gd name="connsiteX120" fmla="*/ 625528 w 1188996"/>
                  <a:gd name="connsiteY120" fmla="*/ 425868 h 1148819"/>
                  <a:gd name="connsiteX121" fmla="*/ 587939 w 1188996"/>
                  <a:gd name="connsiteY121" fmla="*/ 427948 h 1148819"/>
                  <a:gd name="connsiteX122" fmla="*/ 292918 w 1188996"/>
                  <a:gd name="connsiteY122" fmla="*/ 438865 h 1148819"/>
                  <a:gd name="connsiteX123" fmla="*/ 255429 w 1188996"/>
                  <a:gd name="connsiteY123" fmla="*/ 435413 h 1148819"/>
                  <a:gd name="connsiteX124" fmla="*/ 211056 w 1188996"/>
                  <a:gd name="connsiteY124" fmla="*/ 399379 h 1148819"/>
                  <a:gd name="connsiteX125" fmla="*/ 267652 w 1188996"/>
                  <a:gd name="connsiteY125" fmla="*/ 391357 h 1148819"/>
                  <a:gd name="connsiteX126" fmla="*/ 312026 w 1188996"/>
                  <a:gd name="connsiteY126" fmla="*/ 427392 h 1148819"/>
                  <a:gd name="connsiteX127" fmla="*/ 292918 w 1188996"/>
                  <a:gd name="connsiteY127" fmla="*/ 438865 h 1148819"/>
                  <a:gd name="connsiteX128" fmla="*/ 1112441 w 1188996"/>
                  <a:gd name="connsiteY128" fmla="*/ 464820 h 1148819"/>
                  <a:gd name="connsiteX129" fmla="*/ 1060049 w 1188996"/>
                  <a:gd name="connsiteY129" fmla="*/ 441960 h 1148819"/>
                  <a:gd name="connsiteX130" fmla="*/ 1112441 w 1188996"/>
                  <a:gd name="connsiteY130" fmla="*/ 419100 h 1148819"/>
                  <a:gd name="connsiteX131" fmla="*/ 1164833 w 1188996"/>
                  <a:gd name="connsiteY131" fmla="*/ 441960 h 1148819"/>
                  <a:gd name="connsiteX132" fmla="*/ 1112441 w 1188996"/>
                  <a:gd name="connsiteY132" fmla="*/ 464820 h 1148819"/>
                  <a:gd name="connsiteX133" fmla="*/ 407591 w 1188996"/>
                  <a:gd name="connsiteY133" fmla="*/ 467996 h 1148819"/>
                  <a:gd name="connsiteX134" fmla="*/ 355199 w 1188996"/>
                  <a:gd name="connsiteY134" fmla="*/ 445136 h 1148819"/>
                  <a:gd name="connsiteX135" fmla="*/ 407591 w 1188996"/>
                  <a:gd name="connsiteY135" fmla="*/ 422276 h 1148819"/>
                  <a:gd name="connsiteX136" fmla="*/ 459983 w 1188996"/>
                  <a:gd name="connsiteY136" fmla="*/ 445136 h 1148819"/>
                  <a:gd name="connsiteX137" fmla="*/ 407591 w 1188996"/>
                  <a:gd name="connsiteY137" fmla="*/ 467996 h 1148819"/>
                  <a:gd name="connsiteX138" fmla="*/ 721916 w 1188996"/>
                  <a:gd name="connsiteY138" fmla="*/ 499744 h 1148819"/>
                  <a:gd name="connsiteX139" fmla="*/ 669524 w 1188996"/>
                  <a:gd name="connsiteY139" fmla="*/ 476884 h 1148819"/>
                  <a:gd name="connsiteX140" fmla="*/ 721916 w 1188996"/>
                  <a:gd name="connsiteY140" fmla="*/ 454024 h 1148819"/>
                  <a:gd name="connsiteX141" fmla="*/ 774308 w 1188996"/>
                  <a:gd name="connsiteY141" fmla="*/ 476884 h 1148819"/>
                  <a:gd name="connsiteX142" fmla="*/ 721916 w 1188996"/>
                  <a:gd name="connsiteY142" fmla="*/ 499744 h 1148819"/>
                  <a:gd name="connsiteX143" fmla="*/ 96048 w 1188996"/>
                  <a:gd name="connsiteY143" fmla="*/ 537720 h 1148819"/>
                  <a:gd name="connsiteX144" fmla="*/ 43656 w 1188996"/>
                  <a:gd name="connsiteY144" fmla="*/ 514860 h 1148819"/>
                  <a:gd name="connsiteX145" fmla="*/ 96048 w 1188996"/>
                  <a:gd name="connsiteY145" fmla="*/ 492000 h 1148819"/>
                  <a:gd name="connsiteX146" fmla="*/ 148440 w 1188996"/>
                  <a:gd name="connsiteY146" fmla="*/ 514860 h 1148819"/>
                  <a:gd name="connsiteX147" fmla="*/ 96048 w 1188996"/>
                  <a:gd name="connsiteY147" fmla="*/ 537720 h 1148819"/>
                  <a:gd name="connsiteX148" fmla="*/ 921849 w 1188996"/>
                  <a:gd name="connsiteY148" fmla="*/ 544922 h 1148819"/>
                  <a:gd name="connsiteX149" fmla="*/ 898989 w 1188996"/>
                  <a:gd name="connsiteY149" fmla="*/ 492530 h 1148819"/>
                  <a:gd name="connsiteX150" fmla="*/ 921849 w 1188996"/>
                  <a:gd name="connsiteY150" fmla="*/ 440138 h 1148819"/>
                  <a:gd name="connsiteX151" fmla="*/ 944710 w 1188996"/>
                  <a:gd name="connsiteY151" fmla="*/ 492530 h 1148819"/>
                  <a:gd name="connsiteX152" fmla="*/ 921849 w 1188996"/>
                  <a:gd name="connsiteY152" fmla="*/ 544922 h 1148819"/>
                  <a:gd name="connsiteX153" fmla="*/ 305618 w 1188996"/>
                  <a:gd name="connsiteY153" fmla="*/ 549991 h 1148819"/>
                  <a:gd name="connsiteX154" fmla="*/ 268129 w 1188996"/>
                  <a:gd name="connsiteY154" fmla="*/ 546539 h 1148819"/>
                  <a:gd name="connsiteX155" fmla="*/ 223756 w 1188996"/>
                  <a:gd name="connsiteY155" fmla="*/ 510505 h 1148819"/>
                  <a:gd name="connsiteX156" fmla="*/ 280352 w 1188996"/>
                  <a:gd name="connsiteY156" fmla="*/ 502483 h 1148819"/>
                  <a:gd name="connsiteX157" fmla="*/ 324726 w 1188996"/>
                  <a:gd name="connsiteY157" fmla="*/ 538518 h 1148819"/>
                  <a:gd name="connsiteX158" fmla="*/ 305618 w 1188996"/>
                  <a:gd name="connsiteY158" fmla="*/ 549991 h 1148819"/>
                  <a:gd name="connsiteX159" fmla="*/ 1051957 w 1188996"/>
                  <a:gd name="connsiteY159" fmla="*/ 575840 h 1148819"/>
                  <a:gd name="connsiteX160" fmla="*/ 1018770 w 1188996"/>
                  <a:gd name="connsiteY160" fmla="*/ 558066 h 1148819"/>
                  <a:gd name="connsiteX161" fmla="*/ 991925 w 1188996"/>
                  <a:gd name="connsiteY161" fmla="*/ 507600 h 1148819"/>
                  <a:gd name="connsiteX162" fmla="*/ 1047180 w 1188996"/>
                  <a:gd name="connsiteY162" fmla="*/ 522244 h 1148819"/>
                  <a:gd name="connsiteX163" fmla="*/ 1074025 w 1188996"/>
                  <a:gd name="connsiteY163" fmla="*/ 572710 h 1148819"/>
                  <a:gd name="connsiteX164" fmla="*/ 1051957 w 1188996"/>
                  <a:gd name="connsiteY164" fmla="*/ 575840 h 1148819"/>
                  <a:gd name="connsiteX165" fmla="*/ 414708 w 1188996"/>
                  <a:gd name="connsiteY165" fmla="*/ 578623 h 1148819"/>
                  <a:gd name="connsiteX166" fmla="*/ 393445 w 1188996"/>
                  <a:gd name="connsiteY166" fmla="*/ 571940 h 1148819"/>
                  <a:gd name="connsiteX167" fmla="*/ 428152 w 1188996"/>
                  <a:gd name="connsiteY167" fmla="*/ 526521 h 1148819"/>
                  <a:gd name="connsiteX168" fmla="*/ 485054 w 1188996"/>
                  <a:gd name="connsiteY168" fmla="*/ 521072 h 1148819"/>
                  <a:gd name="connsiteX169" fmla="*/ 450347 w 1188996"/>
                  <a:gd name="connsiteY169" fmla="*/ 566492 h 1148819"/>
                  <a:gd name="connsiteX170" fmla="*/ 414708 w 1188996"/>
                  <a:gd name="connsiteY170" fmla="*/ 578623 h 1148819"/>
                  <a:gd name="connsiteX171" fmla="*/ 619943 w 1188996"/>
                  <a:gd name="connsiteY171" fmla="*/ 581739 h 1148819"/>
                  <a:gd name="connsiteX172" fmla="*/ 582455 w 1188996"/>
                  <a:gd name="connsiteY172" fmla="*/ 578287 h 1148819"/>
                  <a:gd name="connsiteX173" fmla="*/ 538081 w 1188996"/>
                  <a:gd name="connsiteY173" fmla="*/ 542253 h 1148819"/>
                  <a:gd name="connsiteX174" fmla="*/ 594677 w 1188996"/>
                  <a:gd name="connsiteY174" fmla="*/ 534231 h 1148819"/>
                  <a:gd name="connsiteX175" fmla="*/ 639051 w 1188996"/>
                  <a:gd name="connsiteY175" fmla="*/ 570266 h 1148819"/>
                  <a:gd name="connsiteX176" fmla="*/ 619943 w 1188996"/>
                  <a:gd name="connsiteY176" fmla="*/ 581739 h 1148819"/>
                  <a:gd name="connsiteX177" fmla="*/ 774493 w 1188996"/>
                  <a:gd name="connsiteY177" fmla="*/ 622390 h 1148819"/>
                  <a:gd name="connsiteX178" fmla="*/ 766471 w 1188996"/>
                  <a:gd name="connsiteY178" fmla="*/ 565793 h 1148819"/>
                  <a:gd name="connsiteX179" fmla="*/ 802506 w 1188996"/>
                  <a:gd name="connsiteY179" fmla="*/ 521420 h 1148819"/>
                  <a:gd name="connsiteX180" fmla="*/ 810527 w 1188996"/>
                  <a:gd name="connsiteY180" fmla="*/ 578016 h 1148819"/>
                  <a:gd name="connsiteX181" fmla="*/ 774493 w 1188996"/>
                  <a:gd name="connsiteY181" fmla="*/ 622390 h 1148819"/>
                  <a:gd name="connsiteX182" fmla="*/ 1166136 w 1188996"/>
                  <a:gd name="connsiteY182" fmla="*/ 649707 h 1148819"/>
                  <a:gd name="connsiteX183" fmla="*/ 1143276 w 1188996"/>
                  <a:gd name="connsiteY183" fmla="*/ 597315 h 1148819"/>
                  <a:gd name="connsiteX184" fmla="*/ 1166136 w 1188996"/>
                  <a:gd name="connsiteY184" fmla="*/ 544923 h 1148819"/>
                  <a:gd name="connsiteX185" fmla="*/ 1188996 w 1188996"/>
                  <a:gd name="connsiteY185" fmla="*/ 597315 h 1148819"/>
                  <a:gd name="connsiteX186" fmla="*/ 1166136 w 1188996"/>
                  <a:gd name="connsiteY186" fmla="*/ 649707 h 1148819"/>
                  <a:gd name="connsiteX187" fmla="*/ 109908 w 1188996"/>
                  <a:gd name="connsiteY187" fmla="*/ 651647 h 1148819"/>
                  <a:gd name="connsiteX188" fmla="*/ 88645 w 1188996"/>
                  <a:gd name="connsiteY188" fmla="*/ 644965 h 1148819"/>
                  <a:gd name="connsiteX189" fmla="*/ 123352 w 1188996"/>
                  <a:gd name="connsiteY189" fmla="*/ 599545 h 1148819"/>
                  <a:gd name="connsiteX190" fmla="*/ 180254 w 1188996"/>
                  <a:gd name="connsiteY190" fmla="*/ 594097 h 1148819"/>
                  <a:gd name="connsiteX191" fmla="*/ 145547 w 1188996"/>
                  <a:gd name="connsiteY191" fmla="*/ 639516 h 1148819"/>
                  <a:gd name="connsiteX192" fmla="*/ 109908 w 1188996"/>
                  <a:gd name="connsiteY192" fmla="*/ 651647 h 1148819"/>
                  <a:gd name="connsiteX193" fmla="*/ 670723 w 1188996"/>
                  <a:gd name="connsiteY193" fmla="*/ 664720 h 1148819"/>
                  <a:gd name="connsiteX194" fmla="*/ 618331 w 1188996"/>
                  <a:gd name="connsiteY194" fmla="*/ 641860 h 1148819"/>
                  <a:gd name="connsiteX195" fmla="*/ 670723 w 1188996"/>
                  <a:gd name="connsiteY195" fmla="*/ 619000 h 1148819"/>
                  <a:gd name="connsiteX196" fmla="*/ 723115 w 1188996"/>
                  <a:gd name="connsiteY196" fmla="*/ 641860 h 1148819"/>
                  <a:gd name="connsiteX197" fmla="*/ 670723 w 1188996"/>
                  <a:gd name="connsiteY197" fmla="*/ 664720 h 1148819"/>
                  <a:gd name="connsiteX198" fmla="*/ 832692 w 1188996"/>
                  <a:gd name="connsiteY198" fmla="*/ 666550 h 1148819"/>
                  <a:gd name="connsiteX199" fmla="*/ 813923 w 1188996"/>
                  <a:gd name="connsiteY199" fmla="*/ 654531 h 1148819"/>
                  <a:gd name="connsiteX200" fmla="*/ 859317 w 1188996"/>
                  <a:gd name="connsiteY200" fmla="*/ 619790 h 1148819"/>
                  <a:gd name="connsiteX201" fmla="*/ 915659 w 1188996"/>
                  <a:gd name="connsiteY201" fmla="*/ 629440 h 1148819"/>
                  <a:gd name="connsiteX202" fmla="*/ 870265 w 1188996"/>
                  <a:gd name="connsiteY202" fmla="*/ 664180 h 1148819"/>
                  <a:gd name="connsiteX203" fmla="*/ 832692 w 1188996"/>
                  <a:gd name="connsiteY203" fmla="*/ 666550 h 1148819"/>
                  <a:gd name="connsiteX204" fmla="*/ 372574 w 1188996"/>
                  <a:gd name="connsiteY204" fmla="*/ 671922 h 1148819"/>
                  <a:gd name="connsiteX205" fmla="*/ 349714 w 1188996"/>
                  <a:gd name="connsiteY205" fmla="*/ 619530 h 1148819"/>
                  <a:gd name="connsiteX206" fmla="*/ 372574 w 1188996"/>
                  <a:gd name="connsiteY206" fmla="*/ 567138 h 1148819"/>
                  <a:gd name="connsiteX207" fmla="*/ 395434 w 1188996"/>
                  <a:gd name="connsiteY207" fmla="*/ 619530 h 1148819"/>
                  <a:gd name="connsiteX208" fmla="*/ 372574 w 1188996"/>
                  <a:gd name="connsiteY208" fmla="*/ 671922 h 1148819"/>
                  <a:gd name="connsiteX209" fmla="*/ 492923 w 1188996"/>
                  <a:gd name="connsiteY209" fmla="*/ 705995 h 1148819"/>
                  <a:gd name="connsiteX210" fmla="*/ 440531 w 1188996"/>
                  <a:gd name="connsiteY210" fmla="*/ 683135 h 1148819"/>
                  <a:gd name="connsiteX211" fmla="*/ 492923 w 1188996"/>
                  <a:gd name="connsiteY211" fmla="*/ 660275 h 1148819"/>
                  <a:gd name="connsiteX212" fmla="*/ 545315 w 1188996"/>
                  <a:gd name="connsiteY212" fmla="*/ 683135 h 1148819"/>
                  <a:gd name="connsiteX213" fmla="*/ 492923 w 1188996"/>
                  <a:gd name="connsiteY213" fmla="*/ 705995 h 1148819"/>
                  <a:gd name="connsiteX214" fmla="*/ 1001316 w 1188996"/>
                  <a:gd name="connsiteY214" fmla="*/ 709296 h 1148819"/>
                  <a:gd name="connsiteX215" fmla="*/ 948924 w 1188996"/>
                  <a:gd name="connsiteY215" fmla="*/ 686436 h 1148819"/>
                  <a:gd name="connsiteX216" fmla="*/ 1001316 w 1188996"/>
                  <a:gd name="connsiteY216" fmla="*/ 663576 h 1148819"/>
                  <a:gd name="connsiteX217" fmla="*/ 1053708 w 1188996"/>
                  <a:gd name="connsiteY217" fmla="*/ 686436 h 1148819"/>
                  <a:gd name="connsiteX218" fmla="*/ 1001316 w 1188996"/>
                  <a:gd name="connsiteY218" fmla="*/ 709296 h 1148819"/>
                  <a:gd name="connsiteX219" fmla="*/ 12100 w 1188996"/>
                  <a:gd name="connsiteY219" fmla="*/ 733388 h 1148819"/>
                  <a:gd name="connsiteX220" fmla="*/ 4078 w 1188996"/>
                  <a:gd name="connsiteY220" fmla="*/ 676792 h 1148819"/>
                  <a:gd name="connsiteX221" fmla="*/ 40113 w 1188996"/>
                  <a:gd name="connsiteY221" fmla="*/ 632418 h 1148819"/>
                  <a:gd name="connsiteX222" fmla="*/ 48134 w 1188996"/>
                  <a:gd name="connsiteY222" fmla="*/ 689014 h 1148819"/>
                  <a:gd name="connsiteX223" fmla="*/ 12100 w 1188996"/>
                  <a:gd name="connsiteY223" fmla="*/ 733388 h 1148819"/>
                  <a:gd name="connsiteX224" fmla="*/ 225218 w 1188996"/>
                  <a:gd name="connsiteY224" fmla="*/ 749390 h 1148819"/>
                  <a:gd name="connsiteX225" fmla="*/ 217196 w 1188996"/>
                  <a:gd name="connsiteY225" fmla="*/ 692793 h 1148819"/>
                  <a:gd name="connsiteX226" fmla="*/ 253231 w 1188996"/>
                  <a:gd name="connsiteY226" fmla="*/ 648420 h 1148819"/>
                  <a:gd name="connsiteX227" fmla="*/ 261252 w 1188996"/>
                  <a:gd name="connsiteY227" fmla="*/ 705016 h 1148819"/>
                  <a:gd name="connsiteX228" fmla="*/ 225218 w 1188996"/>
                  <a:gd name="connsiteY228" fmla="*/ 749390 h 1148819"/>
                  <a:gd name="connsiteX229" fmla="*/ 369098 w 1188996"/>
                  <a:gd name="connsiteY229" fmla="*/ 763145 h 1148819"/>
                  <a:gd name="connsiteX230" fmla="*/ 316706 w 1188996"/>
                  <a:gd name="connsiteY230" fmla="*/ 740285 h 1148819"/>
                  <a:gd name="connsiteX231" fmla="*/ 369098 w 1188996"/>
                  <a:gd name="connsiteY231" fmla="*/ 717425 h 1148819"/>
                  <a:gd name="connsiteX232" fmla="*/ 421490 w 1188996"/>
                  <a:gd name="connsiteY232" fmla="*/ 740285 h 1148819"/>
                  <a:gd name="connsiteX233" fmla="*/ 369098 w 1188996"/>
                  <a:gd name="connsiteY233" fmla="*/ 763145 h 1148819"/>
                  <a:gd name="connsiteX234" fmla="*/ 620159 w 1188996"/>
                  <a:gd name="connsiteY234" fmla="*/ 767125 h 1148819"/>
                  <a:gd name="connsiteX235" fmla="*/ 586972 w 1188996"/>
                  <a:gd name="connsiteY235" fmla="*/ 749351 h 1148819"/>
                  <a:gd name="connsiteX236" fmla="*/ 560127 w 1188996"/>
                  <a:gd name="connsiteY236" fmla="*/ 698885 h 1148819"/>
                  <a:gd name="connsiteX237" fmla="*/ 615381 w 1188996"/>
                  <a:gd name="connsiteY237" fmla="*/ 713529 h 1148819"/>
                  <a:gd name="connsiteX238" fmla="*/ 642226 w 1188996"/>
                  <a:gd name="connsiteY238" fmla="*/ 763995 h 1148819"/>
                  <a:gd name="connsiteX239" fmla="*/ 620159 w 1188996"/>
                  <a:gd name="connsiteY239" fmla="*/ 767125 h 1148819"/>
                  <a:gd name="connsiteX240" fmla="*/ 74984 w 1188996"/>
                  <a:gd name="connsiteY240" fmla="*/ 788172 h 1148819"/>
                  <a:gd name="connsiteX241" fmla="*/ 53721 w 1188996"/>
                  <a:gd name="connsiteY241" fmla="*/ 781490 h 1148819"/>
                  <a:gd name="connsiteX242" fmla="*/ 88428 w 1188996"/>
                  <a:gd name="connsiteY242" fmla="*/ 736070 h 1148819"/>
                  <a:gd name="connsiteX243" fmla="*/ 145330 w 1188996"/>
                  <a:gd name="connsiteY243" fmla="*/ 730622 h 1148819"/>
                  <a:gd name="connsiteX244" fmla="*/ 110623 w 1188996"/>
                  <a:gd name="connsiteY244" fmla="*/ 776041 h 1148819"/>
                  <a:gd name="connsiteX245" fmla="*/ 74984 w 1188996"/>
                  <a:gd name="connsiteY245" fmla="*/ 788172 h 1148819"/>
                  <a:gd name="connsiteX246" fmla="*/ 899343 w 1188996"/>
                  <a:gd name="connsiteY246" fmla="*/ 791291 h 1148819"/>
                  <a:gd name="connsiteX247" fmla="*/ 861854 w 1188996"/>
                  <a:gd name="connsiteY247" fmla="*/ 787839 h 1148819"/>
                  <a:gd name="connsiteX248" fmla="*/ 817481 w 1188996"/>
                  <a:gd name="connsiteY248" fmla="*/ 751805 h 1148819"/>
                  <a:gd name="connsiteX249" fmla="*/ 874077 w 1188996"/>
                  <a:gd name="connsiteY249" fmla="*/ 743783 h 1148819"/>
                  <a:gd name="connsiteX250" fmla="*/ 918451 w 1188996"/>
                  <a:gd name="connsiteY250" fmla="*/ 779818 h 1148819"/>
                  <a:gd name="connsiteX251" fmla="*/ 899343 w 1188996"/>
                  <a:gd name="connsiteY251" fmla="*/ 791291 h 1148819"/>
                  <a:gd name="connsiteX252" fmla="*/ 1118632 w 1188996"/>
                  <a:gd name="connsiteY252" fmla="*/ 810790 h 1148819"/>
                  <a:gd name="connsiteX253" fmla="*/ 1085445 w 1188996"/>
                  <a:gd name="connsiteY253" fmla="*/ 793016 h 1148819"/>
                  <a:gd name="connsiteX254" fmla="*/ 1058600 w 1188996"/>
                  <a:gd name="connsiteY254" fmla="*/ 742550 h 1148819"/>
                  <a:gd name="connsiteX255" fmla="*/ 1113855 w 1188996"/>
                  <a:gd name="connsiteY255" fmla="*/ 757194 h 1148819"/>
                  <a:gd name="connsiteX256" fmla="*/ 1140700 w 1188996"/>
                  <a:gd name="connsiteY256" fmla="*/ 807660 h 1148819"/>
                  <a:gd name="connsiteX257" fmla="*/ 1118632 w 1188996"/>
                  <a:gd name="connsiteY257" fmla="*/ 810790 h 1148819"/>
                  <a:gd name="connsiteX258" fmla="*/ 699600 w 1188996"/>
                  <a:gd name="connsiteY258" fmla="*/ 814797 h 1148819"/>
                  <a:gd name="connsiteX259" fmla="*/ 676740 w 1188996"/>
                  <a:gd name="connsiteY259" fmla="*/ 762405 h 1148819"/>
                  <a:gd name="connsiteX260" fmla="*/ 699600 w 1188996"/>
                  <a:gd name="connsiteY260" fmla="*/ 710013 h 1148819"/>
                  <a:gd name="connsiteX261" fmla="*/ 722460 w 1188996"/>
                  <a:gd name="connsiteY261" fmla="*/ 762405 h 1148819"/>
                  <a:gd name="connsiteX262" fmla="*/ 699600 w 1188996"/>
                  <a:gd name="connsiteY262" fmla="*/ 814797 h 1148819"/>
                  <a:gd name="connsiteX263" fmla="*/ 238923 w 1188996"/>
                  <a:gd name="connsiteY263" fmla="*/ 820295 h 1148819"/>
                  <a:gd name="connsiteX264" fmla="*/ 186531 w 1188996"/>
                  <a:gd name="connsiteY264" fmla="*/ 797435 h 1148819"/>
                  <a:gd name="connsiteX265" fmla="*/ 238923 w 1188996"/>
                  <a:gd name="connsiteY265" fmla="*/ 774575 h 1148819"/>
                  <a:gd name="connsiteX266" fmla="*/ 291315 w 1188996"/>
                  <a:gd name="connsiteY266" fmla="*/ 797435 h 1148819"/>
                  <a:gd name="connsiteX267" fmla="*/ 238923 w 1188996"/>
                  <a:gd name="connsiteY267" fmla="*/ 820295 h 1148819"/>
                  <a:gd name="connsiteX268" fmla="*/ 452041 w 1188996"/>
                  <a:gd name="connsiteY268" fmla="*/ 836296 h 1148819"/>
                  <a:gd name="connsiteX269" fmla="*/ 399649 w 1188996"/>
                  <a:gd name="connsiteY269" fmla="*/ 813436 h 1148819"/>
                  <a:gd name="connsiteX270" fmla="*/ 452041 w 1188996"/>
                  <a:gd name="connsiteY270" fmla="*/ 790576 h 1148819"/>
                  <a:gd name="connsiteX271" fmla="*/ 504433 w 1188996"/>
                  <a:gd name="connsiteY271" fmla="*/ 813436 h 1148819"/>
                  <a:gd name="connsiteX272" fmla="*/ 452041 w 1188996"/>
                  <a:gd name="connsiteY272" fmla="*/ 836296 h 1148819"/>
                  <a:gd name="connsiteX273" fmla="*/ 1058073 w 1188996"/>
                  <a:gd name="connsiteY273" fmla="*/ 874270 h 1148819"/>
                  <a:gd name="connsiteX274" fmla="*/ 1005681 w 1188996"/>
                  <a:gd name="connsiteY274" fmla="*/ 851410 h 1148819"/>
                  <a:gd name="connsiteX275" fmla="*/ 1058073 w 1188996"/>
                  <a:gd name="connsiteY275" fmla="*/ 828550 h 1148819"/>
                  <a:gd name="connsiteX276" fmla="*/ 1110465 w 1188996"/>
                  <a:gd name="connsiteY276" fmla="*/ 851410 h 1148819"/>
                  <a:gd name="connsiteX277" fmla="*/ 1058073 w 1188996"/>
                  <a:gd name="connsiteY277" fmla="*/ 874270 h 1148819"/>
                  <a:gd name="connsiteX278" fmla="*/ 552244 w 1188996"/>
                  <a:gd name="connsiteY278" fmla="*/ 892265 h 1148819"/>
                  <a:gd name="connsiteX279" fmla="*/ 544222 w 1188996"/>
                  <a:gd name="connsiteY279" fmla="*/ 835669 h 1148819"/>
                  <a:gd name="connsiteX280" fmla="*/ 580257 w 1188996"/>
                  <a:gd name="connsiteY280" fmla="*/ 791295 h 1148819"/>
                  <a:gd name="connsiteX281" fmla="*/ 588278 w 1188996"/>
                  <a:gd name="connsiteY281" fmla="*/ 847891 h 1148819"/>
                  <a:gd name="connsiteX282" fmla="*/ 552244 w 1188996"/>
                  <a:gd name="connsiteY282" fmla="*/ 892265 h 1148819"/>
                  <a:gd name="connsiteX283" fmla="*/ 987536 w 1188996"/>
                  <a:gd name="connsiteY283" fmla="*/ 898737 h 1148819"/>
                  <a:gd name="connsiteX284" fmla="*/ 947824 w 1188996"/>
                  <a:gd name="connsiteY284" fmla="*/ 867942 h 1148819"/>
                  <a:gd name="connsiteX285" fmla="*/ 935447 w 1188996"/>
                  <a:gd name="connsiteY285" fmla="*/ 812136 h 1148819"/>
                  <a:gd name="connsiteX286" fmla="*/ 984776 w 1188996"/>
                  <a:gd name="connsiteY286" fmla="*/ 841018 h 1148819"/>
                  <a:gd name="connsiteX287" fmla="*/ 997152 w 1188996"/>
                  <a:gd name="connsiteY287" fmla="*/ 896824 h 1148819"/>
                  <a:gd name="connsiteX288" fmla="*/ 987536 w 1188996"/>
                  <a:gd name="connsiteY288" fmla="*/ 898737 h 1148819"/>
                  <a:gd name="connsiteX289" fmla="*/ 136950 w 1188996"/>
                  <a:gd name="connsiteY289" fmla="*/ 902290 h 1148819"/>
                  <a:gd name="connsiteX290" fmla="*/ 99461 w 1188996"/>
                  <a:gd name="connsiteY290" fmla="*/ 898838 h 1148819"/>
                  <a:gd name="connsiteX291" fmla="*/ 55088 w 1188996"/>
                  <a:gd name="connsiteY291" fmla="*/ 862803 h 1148819"/>
                  <a:gd name="connsiteX292" fmla="*/ 111684 w 1188996"/>
                  <a:gd name="connsiteY292" fmla="*/ 854782 h 1148819"/>
                  <a:gd name="connsiteX293" fmla="*/ 156058 w 1188996"/>
                  <a:gd name="connsiteY293" fmla="*/ 890816 h 1148819"/>
                  <a:gd name="connsiteX294" fmla="*/ 136950 w 1188996"/>
                  <a:gd name="connsiteY294" fmla="*/ 902290 h 1148819"/>
                  <a:gd name="connsiteX295" fmla="*/ 788218 w 1188996"/>
                  <a:gd name="connsiteY295" fmla="*/ 902416 h 1148819"/>
                  <a:gd name="connsiteX296" fmla="*/ 750729 w 1188996"/>
                  <a:gd name="connsiteY296" fmla="*/ 898964 h 1148819"/>
                  <a:gd name="connsiteX297" fmla="*/ 706356 w 1188996"/>
                  <a:gd name="connsiteY297" fmla="*/ 862930 h 1148819"/>
                  <a:gd name="connsiteX298" fmla="*/ 762952 w 1188996"/>
                  <a:gd name="connsiteY298" fmla="*/ 854908 h 1148819"/>
                  <a:gd name="connsiteX299" fmla="*/ 807326 w 1188996"/>
                  <a:gd name="connsiteY299" fmla="*/ 890943 h 1148819"/>
                  <a:gd name="connsiteX300" fmla="*/ 788218 w 1188996"/>
                  <a:gd name="connsiteY300" fmla="*/ 902416 h 1148819"/>
                  <a:gd name="connsiteX301" fmla="*/ 350068 w 1188996"/>
                  <a:gd name="connsiteY301" fmla="*/ 918291 h 1148819"/>
                  <a:gd name="connsiteX302" fmla="*/ 312579 w 1188996"/>
                  <a:gd name="connsiteY302" fmla="*/ 914839 h 1148819"/>
                  <a:gd name="connsiteX303" fmla="*/ 268206 w 1188996"/>
                  <a:gd name="connsiteY303" fmla="*/ 878805 h 1148819"/>
                  <a:gd name="connsiteX304" fmla="*/ 324802 w 1188996"/>
                  <a:gd name="connsiteY304" fmla="*/ 870783 h 1148819"/>
                  <a:gd name="connsiteX305" fmla="*/ 369176 w 1188996"/>
                  <a:gd name="connsiteY305" fmla="*/ 906818 h 1148819"/>
                  <a:gd name="connsiteX306" fmla="*/ 350068 w 1188996"/>
                  <a:gd name="connsiteY306" fmla="*/ 918291 h 1148819"/>
                  <a:gd name="connsiteX307" fmla="*/ 521732 w 1188996"/>
                  <a:gd name="connsiteY307" fmla="*/ 960015 h 1148819"/>
                  <a:gd name="connsiteX308" fmla="*/ 488545 w 1188996"/>
                  <a:gd name="connsiteY308" fmla="*/ 942241 h 1148819"/>
                  <a:gd name="connsiteX309" fmla="*/ 461700 w 1188996"/>
                  <a:gd name="connsiteY309" fmla="*/ 891775 h 1148819"/>
                  <a:gd name="connsiteX310" fmla="*/ 516954 w 1188996"/>
                  <a:gd name="connsiteY310" fmla="*/ 906419 h 1148819"/>
                  <a:gd name="connsiteX311" fmla="*/ 543799 w 1188996"/>
                  <a:gd name="connsiteY311" fmla="*/ 956885 h 1148819"/>
                  <a:gd name="connsiteX312" fmla="*/ 521732 w 1188996"/>
                  <a:gd name="connsiteY312" fmla="*/ 960015 h 1148819"/>
                  <a:gd name="connsiteX313" fmla="*/ 779066 w 1188996"/>
                  <a:gd name="connsiteY313" fmla="*/ 979170 h 1148819"/>
                  <a:gd name="connsiteX314" fmla="*/ 726674 w 1188996"/>
                  <a:gd name="connsiteY314" fmla="*/ 956310 h 1148819"/>
                  <a:gd name="connsiteX315" fmla="*/ 779066 w 1188996"/>
                  <a:gd name="connsiteY315" fmla="*/ 933450 h 1148819"/>
                  <a:gd name="connsiteX316" fmla="*/ 831458 w 1188996"/>
                  <a:gd name="connsiteY316" fmla="*/ 956310 h 1148819"/>
                  <a:gd name="connsiteX317" fmla="*/ 779066 w 1188996"/>
                  <a:gd name="connsiteY317" fmla="*/ 979170 h 1148819"/>
                  <a:gd name="connsiteX318" fmla="*/ 195632 w 1188996"/>
                  <a:gd name="connsiteY318" fmla="*/ 1000898 h 1148819"/>
                  <a:gd name="connsiteX319" fmla="*/ 174369 w 1188996"/>
                  <a:gd name="connsiteY319" fmla="*/ 994215 h 1148819"/>
                  <a:gd name="connsiteX320" fmla="*/ 209076 w 1188996"/>
                  <a:gd name="connsiteY320" fmla="*/ 948796 h 1148819"/>
                  <a:gd name="connsiteX321" fmla="*/ 265978 w 1188996"/>
                  <a:gd name="connsiteY321" fmla="*/ 943347 h 1148819"/>
                  <a:gd name="connsiteX322" fmla="*/ 231271 w 1188996"/>
                  <a:gd name="connsiteY322" fmla="*/ 988767 h 1148819"/>
                  <a:gd name="connsiteX323" fmla="*/ 195632 w 1188996"/>
                  <a:gd name="connsiteY323" fmla="*/ 1000898 h 1148819"/>
                  <a:gd name="connsiteX324" fmla="*/ 956774 w 1188996"/>
                  <a:gd name="connsiteY324" fmla="*/ 1027522 h 1148819"/>
                  <a:gd name="connsiteX325" fmla="*/ 933914 w 1188996"/>
                  <a:gd name="connsiteY325" fmla="*/ 975130 h 1148819"/>
                  <a:gd name="connsiteX326" fmla="*/ 956774 w 1188996"/>
                  <a:gd name="connsiteY326" fmla="*/ 922738 h 1148819"/>
                  <a:gd name="connsiteX327" fmla="*/ 979634 w 1188996"/>
                  <a:gd name="connsiteY327" fmla="*/ 975130 h 1148819"/>
                  <a:gd name="connsiteX328" fmla="*/ 956774 w 1188996"/>
                  <a:gd name="connsiteY328" fmla="*/ 1027522 h 1148819"/>
                  <a:gd name="connsiteX329" fmla="*/ 390636 w 1188996"/>
                  <a:gd name="connsiteY329" fmla="*/ 1047962 h 1148819"/>
                  <a:gd name="connsiteX330" fmla="*/ 350923 w 1188996"/>
                  <a:gd name="connsiteY330" fmla="*/ 1017167 h 1148819"/>
                  <a:gd name="connsiteX331" fmla="*/ 338547 w 1188996"/>
                  <a:gd name="connsiteY331" fmla="*/ 961361 h 1148819"/>
                  <a:gd name="connsiteX332" fmla="*/ 387875 w 1188996"/>
                  <a:gd name="connsiteY332" fmla="*/ 990243 h 1148819"/>
                  <a:gd name="connsiteX333" fmla="*/ 400252 w 1188996"/>
                  <a:gd name="connsiteY333" fmla="*/ 1046049 h 1148819"/>
                  <a:gd name="connsiteX334" fmla="*/ 390636 w 1188996"/>
                  <a:gd name="connsiteY334" fmla="*/ 1047962 h 1148819"/>
                  <a:gd name="connsiteX335" fmla="*/ 677093 w 1188996"/>
                  <a:gd name="connsiteY335" fmla="*/ 1061165 h 1148819"/>
                  <a:gd name="connsiteX336" fmla="*/ 639605 w 1188996"/>
                  <a:gd name="connsiteY336" fmla="*/ 1057713 h 1148819"/>
                  <a:gd name="connsiteX337" fmla="*/ 595231 w 1188996"/>
                  <a:gd name="connsiteY337" fmla="*/ 1021679 h 1148819"/>
                  <a:gd name="connsiteX338" fmla="*/ 651827 w 1188996"/>
                  <a:gd name="connsiteY338" fmla="*/ 1013657 h 1148819"/>
                  <a:gd name="connsiteX339" fmla="*/ 696201 w 1188996"/>
                  <a:gd name="connsiteY339" fmla="*/ 1049692 h 1148819"/>
                  <a:gd name="connsiteX340" fmla="*/ 677093 w 1188996"/>
                  <a:gd name="connsiteY340" fmla="*/ 1061165 h 1148819"/>
                  <a:gd name="connsiteX341" fmla="*/ 534432 w 1188996"/>
                  <a:gd name="connsiteY341" fmla="*/ 1071141 h 1148819"/>
                  <a:gd name="connsiteX342" fmla="*/ 501245 w 1188996"/>
                  <a:gd name="connsiteY342" fmla="*/ 1053367 h 1148819"/>
                  <a:gd name="connsiteX343" fmla="*/ 474400 w 1188996"/>
                  <a:gd name="connsiteY343" fmla="*/ 1002901 h 1148819"/>
                  <a:gd name="connsiteX344" fmla="*/ 529654 w 1188996"/>
                  <a:gd name="connsiteY344" fmla="*/ 1017545 h 1148819"/>
                  <a:gd name="connsiteX345" fmla="*/ 556499 w 1188996"/>
                  <a:gd name="connsiteY345" fmla="*/ 1068011 h 1148819"/>
                  <a:gd name="connsiteX346" fmla="*/ 534432 w 1188996"/>
                  <a:gd name="connsiteY346" fmla="*/ 1071141 h 1148819"/>
                  <a:gd name="connsiteX347" fmla="*/ 858068 w 1188996"/>
                  <a:gd name="connsiteY347" fmla="*/ 1083390 h 1148819"/>
                  <a:gd name="connsiteX348" fmla="*/ 820580 w 1188996"/>
                  <a:gd name="connsiteY348" fmla="*/ 1079938 h 1148819"/>
                  <a:gd name="connsiteX349" fmla="*/ 776206 w 1188996"/>
                  <a:gd name="connsiteY349" fmla="*/ 1043904 h 1148819"/>
                  <a:gd name="connsiteX350" fmla="*/ 832802 w 1188996"/>
                  <a:gd name="connsiteY350" fmla="*/ 1035882 h 1148819"/>
                  <a:gd name="connsiteX351" fmla="*/ 877176 w 1188996"/>
                  <a:gd name="connsiteY351" fmla="*/ 1071917 h 1148819"/>
                  <a:gd name="connsiteX352" fmla="*/ 858068 w 1188996"/>
                  <a:gd name="connsiteY352" fmla="*/ 1083390 h 1148819"/>
                  <a:gd name="connsiteX353" fmla="*/ 448492 w 1188996"/>
                  <a:gd name="connsiteY353" fmla="*/ 1134190 h 1148819"/>
                  <a:gd name="connsiteX354" fmla="*/ 411004 w 1188996"/>
                  <a:gd name="connsiteY354" fmla="*/ 1130738 h 1148819"/>
                  <a:gd name="connsiteX355" fmla="*/ 366630 w 1188996"/>
                  <a:gd name="connsiteY355" fmla="*/ 1094704 h 1148819"/>
                  <a:gd name="connsiteX356" fmla="*/ 423226 w 1188996"/>
                  <a:gd name="connsiteY356" fmla="*/ 1086682 h 1148819"/>
                  <a:gd name="connsiteX357" fmla="*/ 467600 w 1188996"/>
                  <a:gd name="connsiteY357" fmla="*/ 1122717 h 1148819"/>
                  <a:gd name="connsiteX358" fmla="*/ 448492 w 1188996"/>
                  <a:gd name="connsiteY358" fmla="*/ 1134190 h 1148819"/>
                  <a:gd name="connsiteX359" fmla="*/ 708823 w 1188996"/>
                  <a:gd name="connsiteY359" fmla="*/ 1140970 h 1148819"/>
                  <a:gd name="connsiteX360" fmla="*/ 656431 w 1188996"/>
                  <a:gd name="connsiteY360" fmla="*/ 1118110 h 1148819"/>
                  <a:gd name="connsiteX361" fmla="*/ 708823 w 1188996"/>
                  <a:gd name="connsiteY361" fmla="*/ 1095250 h 1148819"/>
                  <a:gd name="connsiteX362" fmla="*/ 761215 w 1188996"/>
                  <a:gd name="connsiteY362" fmla="*/ 1118110 h 1148819"/>
                  <a:gd name="connsiteX363" fmla="*/ 708823 w 1188996"/>
                  <a:gd name="connsiteY363" fmla="*/ 1140970 h 1148819"/>
                  <a:gd name="connsiteX364" fmla="*/ 547132 w 1188996"/>
                  <a:gd name="connsiteY364" fmla="*/ 1147341 h 1148819"/>
                  <a:gd name="connsiteX365" fmla="*/ 513945 w 1188996"/>
                  <a:gd name="connsiteY365" fmla="*/ 1129567 h 1148819"/>
                  <a:gd name="connsiteX366" fmla="*/ 487100 w 1188996"/>
                  <a:gd name="connsiteY366" fmla="*/ 1079101 h 1148819"/>
                  <a:gd name="connsiteX367" fmla="*/ 542354 w 1188996"/>
                  <a:gd name="connsiteY367" fmla="*/ 1093745 h 1148819"/>
                  <a:gd name="connsiteX368" fmla="*/ 569199 w 1188996"/>
                  <a:gd name="connsiteY368" fmla="*/ 1144211 h 1148819"/>
                  <a:gd name="connsiteX369" fmla="*/ 547132 w 1188996"/>
                  <a:gd name="connsiteY369" fmla="*/ 1147341 h 114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1188996" h="1148819">
                    <a:moveTo>
                      <a:pt x="563166" y="45720"/>
                    </a:moveTo>
                    <a:cubicBezTo>
                      <a:pt x="534231" y="45720"/>
                      <a:pt x="510774" y="35485"/>
                      <a:pt x="510774" y="22860"/>
                    </a:cubicBezTo>
                    <a:cubicBezTo>
                      <a:pt x="510774" y="10235"/>
                      <a:pt x="534231" y="0"/>
                      <a:pt x="563166" y="0"/>
                    </a:cubicBezTo>
                    <a:cubicBezTo>
                      <a:pt x="592101" y="0"/>
                      <a:pt x="615558" y="10235"/>
                      <a:pt x="615558" y="22860"/>
                    </a:cubicBezTo>
                    <a:cubicBezTo>
                      <a:pt x="615558" y="35485"/>
                      <a:pt x="592101" y="45720"/>
                      <a:pt x="563166" y="45720"/>
                    </a:cubicBezTo>
                    <a:close/>
                    <a:moveTo>
                      <a:pt x="729026" y="133274"/>
                    </a:moveTo>
                    <a:cubicBezTo>
                      <a:pt x="716861" y="129899"/>
                      <a:pt x="713269" y="104560"/>
                      <a:pt x="721004" y="76678"/>
                    </a:cubicBezTo>
                    <a:cubicBezTo>
                      <a:pt x="728740" y="48796"/>
                      <a:pt x="744873" y="28929"/>
                      <a:pt x="757039" y="32304"/>
                    </a:cubicBezTo>
                    <a:cubicBezTo>
                      <a:pt x="769204" y="35679"/>
                      <a:pt x="772796" y="61019"/>
                      <a:pt x="765060" y="88900"/>
                    </a:cubicBezTo>
                    <a:cubicBezTo>
                      <a:pt x="757325" y="116782"/>
                      <a:pt x="741192" y="136649"/>
                      <a:pt x="729026" y="133274"/>
                    </a:cubicBezTo>
                    <a:close/>
                    <a:moveTo>
                      <a:pt x="874316" y="134620"/>
                    </a:moveTo>
                    <a:cubicBezTo>
                      <a:pt x="845381" y="134620"/>
                      <a:pt x="821924" y="124385"/>
                      <a:pt x="821924" y="111760"/>
                    </a:cubicBezTo>
                    <a:cubicBezTo>
                      <a:pt x="821924" y="99135"/>
                      <a:pt x="845381" y="88900"/>
                      <a:pt x="874316" y="88900"/>
                    </a:cubicBezTo>
                    <a:cubicBezTo>
                      <a:pt x="903251" y="88900"/>
                      <a:pt x="926708" y="99135"/>
                      <a:pt x="926708" y="111760"/>
                    </a:cubicBezTo>
                    <a:cubicBezTo>
                      <a:pt x="926708" y="124385"/>
                      <a:pt x="903251" y="134620"/>
                      <a:pt x="874316" y="134620"/>
                    </a:cubicBezTo>
                    <a:close/>
                    <a:moveTo>
                      <a:pt x="515382" y="150392"/>
                    </a:moveTo>
                    <a:cubicBezTo>
                      <a:pt x="505383" y="147741"/>
                      <a:pt x="493530" y="141608"/>
                      <a:pt x="482195" y="132618"/>
                    </a:cubicBezTo>
                    <a:cubicBezTo>
                      <a:pt x="459524" y="114638"/>
                      <a:pt x="447505" y="92043"/>
                      <a:pt x="455350" y="82151"/>
                    </a:cubicBezTo>
                    <a:cubicBezTo>
                      <a:pt x="463195" y="72260"/>
                      <a:pt x="487933" y="78816"/>
                      <a:pt x="510604" y="96796"/>
                    </a:cubicBezTo>
                    <a:cubicBezTo>
                      <a:pt x="533275" y="114775"/>
                      <a:pt x="545294" y="137370"/>
                      <a:pt x="537449" y="147262"/>
                    </a:cubicBezTo>
                    <a:cubicBezTo>
                      <a:pt x="533527" y="152208"/>
                      <a:pt x="525381" y="153042"/>
                      <a:pt x="515382" y="150392"/>
                    </a:cubicBezTo>
                    <a:close/>
                    <a:moveTo>
                      <a:pt x="598857" y="159522"/>
                    </a:moveTo>
                    <a:cubicBezTo>
                      <a:pt x="588560" y="160508"/>
                      <a:pt x="580659" y="158359"/>
                      <a:pt x="577594" y="152840"/>
                    </a:cubicBezTo>
                    <a:cubicBezTo>
                      <a:pt x="571465" y="141802"/>
                      <a:pt x="587004" y="121467"/>
                      <a:pt x="612301" y="107420"/>
                    </a:cubicBezTo>
                    <a:cubicBezTo>
                      <a:pt x="637598" y="93374"/>
                      <a:pt x="663074" y="90934"/>
                      <a:pt x="669203" y="101972"/>
                    </a:cubicBezTo>
                    <a:cubicBezTo>
                      <a:pt x="675332" y="113009"/>
                      <a:pt x="659793" y="133345"/>
                      <a:pt x="634496" y="147391"/>
                    </a:cubicBezTo>
                    <a:cubicBezTo>
                      <a:pt x="621848" y="154415"/>
                      <a:pt x="609155" y="158536"/>
                      <a:pt x="598857" y="159522"/>
                    </a:cubicBezTo>
                    <a:close/>
                    <a:moveTo>
                      <a:pt x="334407" y="175789"/>
                    </a:moveTo>
                    <a:cubicBezTo>
                      <a:pt x="324408" y="173138"/>
                      <a:pt x="312555" y="167004"/>
                      <a:pt x="301220" y="158015"/>
                    </a:cubicBezTo>
                    <a:cubicBezTo>
                      <a:pt x="278549" y="140035"/>
                      <a:pt x="266530" y="117440"/>
                      <a:pt x="274375" y="107548"/>
                    </a:cubicBezTo>
                    <a:cubicBezTo>
                      <a:pt x="282220" y="97657"/>
                      <a:pt x="306958" y="104213"/>
                      <a:pt x="329629" y="122193"/>
                    </a:cubicBezTo>
                    <a:cubicBezTo>
                      <a:pt x="352300" y="140172"/>
                      <a:pt x="364319" y="162767"/>
                      <a:pt x="356474" y="172659"/>
                    </a:cubicBezTo>
                    <a:cubicBezTo>
                      <a:pt x="352552" y="177605"/>
                      <a:pt x="344406" y="178439"/>
                      <a:pt x="334407" y="175789"/>
                    </a:cubicBezTo>
                    <a:close/>
                    <a:moveTo>
                      <a:pt x="944166" y="229870"/>
                    </a:moveTo>
                    <a:cubicBezTo>
                      <a:pt x="915231" y="229870"/>
                      <a:pt x="891774" y="219635"/>
                      <a:pt x="891774" y="207010"/>
                    </a:cubicBezTo>
                    <a:cubicBezTo>
                      <a:pt x="891774" y="194385"/>
                      <a:pt x="915231" y="184150"/>
                      <a:pt x="944166" y="184150"/>
                    </a:cubicBezTo>
                    <a:cubicBezTo>
                      <a:pt x="973101" y="184150"/>
                      <a:pt x="996558" y="194385"/>
                      <a:pt x="996558" y="207010"/>
                    </a:cubicBezTo>
                    <a:cubicBezTo>
                      <a:pt x="996558" y="219635"/>
                      <a:pt x="973101" y="229870"/>
                      <a:pt x="944166" y="229870"/>
                    </a:cubicBezTo>
                    <a:close/>
                    <a:moveTo>
                      <a:pt x="729033" y="235722"/>
                    </a:moveTo>
                    <a:cubicBezTo>
                      <a:pt x="718736" y="236708"/>
                      <a:pt x="710835" y="234558"/>
                      <a:pt x="707770" y="229040"/>
                    </a:cubicBezTo>
                    <a:cubicBezTo>
                      <a:pt x="701641" y="218002"/>
                      <a:pt x="717180" y="197667"/>
                      <a:pt x="742477" y="183620"/>
                    </a:cubicBezTo>
                    <a:cubicBezTo>
                      <a:pt x="767774" y="169574"/>
                      <a:pt x="793250" y="167134"/>
                      <a:pt x="799379" y="178172"/>
                    </a:cubicBezTo>
                    <a:cubicBezTo>
                      <a:pt x="805508" y="189209"/>
                      <a:pt x="789969" y="209545"/>
                      <a:pt x="764672" y="223591"/>
                    </a:cubicBezTo>
                    <a:cubicBezTo>
                      <a:pt x="752024" y="230615"/>
                      <a:pt x="739331" y="234736"/>
                      <a:pt x="729033" y="235722"/>
                    </a:cubicBezTo>
                    <a:close/>
                    <a:moveTo>
                      <a:pt x="414708" y="238898"/>
                    </a:moveTo>
                    <a:cubicBezTo>
                      <a:pt x="404411" y="239884"/>
                      <a:pt x="396510" y="237734"/>
                      <a:pt x="393445" y="232216"/>
                    </a:cubicBezTo>
                    <a:cubicBezTo>
                      <a:pt x="387316" y="221178"/>
                      <a:pt x="402855" y="200843"/>
                      <a:pt x="428152" y="186796"/>
                    </a:cubicBezTo>
                    <a:cubicBezTo>
                      <a:pt x="453449" y="172750"/>
                      <a:pt x="478925" y="170310"/>
                      <a:pt x="485054" y="181348"/>
                    </a:cubicBezTo>
                    <a:cubicBezTo>
                      <a:pt x="491183" y="192385"/>
                      <a:pt x="475644" y="212721"/>
                      <a:pt x="450347" y="226767"/>
                    </a:cubicBezTo>
                    <a:cubicBezTo>
                      <a:pt x="437699" y="233791"/>
                      <a:pt x="425006" y="237912"/>
                      <a:pt x="414708" y="238898"/>
                    </a:cubicBezTo>
                    <a:close/>
                    <a:moveTo>
                      <a:pt x="203311" y="263735"/>
                    </a:moveTo>
                    <a:cubicBezTo>
                      <a:pt x="191996" y="262139"/>
                      <a:pt x="176378" y="250480"/>
                      <a:pt x="163598" y="232940"/>
                    </a:cubicBezTo>
                    <a:cubicBezTo>
                      <a:pt x="146559" y="209554"/>
                      <a:pt x="141018" y="184569"/>
                      <a:pt x="151222" y="177134"/>
                    </a:cubicBezTo>
                    <a:cubicBezTo>
                      <a:pt x="161426" y="169700"/>
                      <a:pt x="183511" y="182631"/>
                      <a:pt x="200550" y="206017"/>
                    </a:cubicBezTo>
                    <a:cubicBezTo>
                      <a:pt x="217590" y="229403"/>
                      <a:pt x="223131" y="254388"/>
                      <a:pt x="212927" y="261823"/>
                    </a:cubicBezTo>
                    <a:cubicBezTo>
                      <a:pt x="210376" y="263682"/>
                      <a:pt x="207082" y="264267"/>
                      <a:pt x="203311" y="263735"/>
                    </a:cubicBezTo>
                    <a:close/>
                    <a:moveTo>
                      <a:pt x="347107" y="286915"/>
                    </a:moveTo>
                    <a:cubicBezTo>
                      <a:pt x="337108" y="284265"/>
                      <a:pt x="325255" y="278130"/>
                      <a:pt x="313920" y="269141"/>
                    </a:cubicBezTo>
                    <a:cubicBezTo>
                      <a:pt x="291249" y="251161"/>
                      <a:pt x="279230" y="228566"/>
                      <a:pt x="287075" y="218674"/>
                    </a:cubicBezTo>
                    <a:cubicBezTo>
                      <a:pt x="294920" y="208783"/>
                      <a:pt x="319658" y="215339"/>
                      <a:pt x="342329" y="233319"/>
                    </a:cubicBezTo>
                    <a:cubicBezTo>
                      <a:pt x="365000" y="251298"/>
                      <a:pt x="377019" y="273893"/>
                      <a:pt x="369174" y="283785"/>
                    </a:cubicBezTo>
                    <a:cubicBezTo>
                      <a:pt x="365252" y="288731"/>
                      <a:pt x="357106" y="289565"/>
                      <a:pt x="347107" y="286915"/>
                    </a:cubicBezTo>
                    <a:close/>
                    <a:moveTo>
                      <a:pt x="842193" y="311865"/>
                    </a:moveTo>
                    <a:cubicBezTo>
                      <a:pt x="831951" y="313317"/>
                      <a:pt x="818645" y="312281"/>
                      <a:pt x="804704" y="308413"/>
                    </a:cubicBezTo>
                    <a:cubicBezTo>
                      <a:pt x="776823" y="300677"/>
                      <a:pt x="756956" y="284544"/>
                      <a:pt x="760331" y="272378"/>
                    </a:cubicBezTo>
                    <a:cubicBezTo>
                      <a:pt x="763706" y="260213"/>
                      <a:pt x="789045" y="256621"/>
                      <a:pt x="816927" y="264357"/>
                    </a:cubicBezTo>
                    <a:cubicBezTo>
                      <a:pt x="844809" y="272092"/>
                      <a:pt x="864676" y="288226"/>
                      <a:pt x="861301" y="300391"/>
                    </a:cubicBezTo>
                    <a:cubicBezTo>
                      <a:pt x="859613" y="306474"/>
                      <a:pt x="852435" y="310413"/>
                      <a:pt x="842193" y="311865"/>
                    </a:cubicBezTo>
                    <a:close/>
                    <a:moveTo>
                      <a:pt x="642450" y="335370"/>
                    </a:moveTo>
                    <a:cubicBezTo>
                      <a:pt x="629825" y="335370"/>
                      <a:pt x="619590" y="311913"/>
                      <a:pt x="619590" y="282978"/>
                    </a:cubicBezTo>
                    <a:cubicBezTo>
                      <a:pt x="619590" y="254043"/>
                      <a:pt x="629825" y="230586"/>
                      <a:pt x="642450" y="230586"/>
                    </a:cubicBezTo>
                    <a:cubicBezTo>
                      <a:pt x="655075" y="230586"/>
                      <a:pt x="665310" y="254043"/>
                      <a:pt x="665310" y="282978"/>
                    </a:cubicBezTo>
                    <a:cubicBezTo>
                      <a:pt x="665310" y="311913"/>
                      <a:pt x="655075" y="335370"/>
                      <a:pt x="642450" y="335370"/>
                    </a:cubicBezTo>
                    <a:close/>
                    <a:moveTo>
                      <a:pt x="1108893" y="356314"/>
                    </a:moveTo>
                    <a:cubicBezTo>
                      <a:pt x="1098651" y="357765"/>
                      <a:pt x="1085346" y="356729"/>
                      <a:pt x="1071405" y="352862"/>
                    </a:cubicBezTo>
                    <a:cubicBezTo>
                      <a:pt x="1043523" y="345126"/>
                      <a:pt x="1023656" y="328993"/>
                      <a:pt x="1027031" y="316827"/>
                    </a:cubicBezTo>
                    <a:cubicBezTo>
                      <a:pt x="1030406" y="304662"/>
                      <a:pt x="1055746" y="301070"/>
                      <a:pt x="1083628" y="308806"/>
                    </a:cubicBezTo>
                    <a:cubicBezTo>
                      <a:pt x="1111509" y="316541"/>
                      <a:pt x="1131376" y="332675"/>
                      <a:pt x="1128001" y="344840"/>
                    </a:cubicBezTo>
                    <a:cubicBezTo>
                      <a:pt x="1126314" y="350923"/>
                      <a:pt x="1119135" y="354862"/>
                      <a:pt x="1108893" y="356314"/>
                    </a:cubicBezTo>
                    <a:close/>
                    <a:moveTo>
                      <a:pt x="394891" y="356870"/>
                    </a:moveTo>
                    <a:cubicBezTo>
                      <a:pt x="365956" y="356870"/>
                      <a:pt x="342499" y="346635"/>
                      <a:pt x="342499" y="334010"/>
                    </a:cubicBezTo>
                    <a:cubicBezTo>
                      <a:pt x="342499" y="321385"/>
                      <a:pt x="365956" y="311150"/>
                      <a:pt x="394891" y="311150"/>
                    </a:cubicBezTo>
                    <a:cubicBezTo>
                      <a:pt x="423826" y="311150"/>
                      <a:pt x="447283" y="321385"/>
                      <a:pt x="447283" y="334010"/>
                    </a:cubicBezTo>
                    <a:cubicBezTo>
                      <a:pt x="447283" y="346635"/>
                      <a:pt x="423826" y="356870"/>
                      <a:pt x="394891" y="356870"/>
                    </a:cubicBezTo>
                    <a:close/>
                    <a:moveTo>
                      <a:pt x="897301" y="368224"/>
                    </a:moveTo>
                    <a:cubicBezTo>
                      <a:pt x="885136" y="364849"/>
                      <a:pt x="881544" y="339510"/>
                      <a:pt x="889279" y="311628"/>
                    </a:cubicBezTo>
                    <a:cubicBezTo>
                      <a:pt x="897015" y="283746"/>
                      <a:pt x="913148" y="263879"/>
                      <a:pt x="925314" y="267254"/>
                    </a:cubicBezTo>
                    <a:cubicBezTo>
                      <a:pt x="937479" y="270629"/>
                      <a:pt x="941071" y="295969"/>
                      <a:pt x="933336" y="323850"/>
                    </a:cubicBezTo>
                    <a:cubicBezTo>
                      <a:pt x="925600" y="351732"/>
                      <a:pt x="909467" y="371599"/>
                      <a:pt x="897301" y="368224"/>
                    </a:cubicBezTo>
                    <a:close/>
                    <a:moveTo>
                      <a:pt x="180768" y="381090"/>
                    </a:moveTo>
                    <a:cubicBezTo>
                      <a:pt x="168603" y="377714"/>
                      <a:pt x="165011" y="352375"/>
                      <a:pt x="172746" y="324493"/>
                    </a:cubicBezTo>
                    <a:cubicBezTo>
                      <a:pt x="180482" y="296611"/>
                      <a:pt x="196615" y="276744"/>
                      <a:pt x="208781" y="280119"/>
                    </a:cubicBezTo>
                    <a:cubicBezTo>
                      <a:pt x="220946" y="283494"/>
                      <a:pt x="224538" y="308834"/>
                      <a:pt x="216802" y="336715"/>
                    </a:cubicBezTo>
                    <a:cubicBezTo>
                      <a:pt x="209067" y="364597"/>
                      <a:pt x="192934" y="384465"/>
                      <a:pt x="180768" y="381090"/>
                    </a:cubicBezTo>
                    <a:close/>
                    <a:moveTo>
                      <a:pt x="765739" y="386673"/>
                    </a:moveTo>
                    <a:cubicBezTo>
                      <a:pt x="755557" y="384848"/>
                      <a:pt x="748527" y="380649"/>
                      <a:pt x="747063" y="374508"/>
                    </a:cubicBezTo>
                    <a:cubicBezTo>
                      <a:pt x="744134" y="362227"/>
                      <a:pt x="764578" y="346831"/>
                      <a:pt x="792724" y="340119"/>
                    </a:cubicBezTo>
                    <a:cubicBezTo>
                      <a:pt x="820869" y="333408"/>
                      <a:pt x="846061" y="337923"/>
                      <a:pt x="848989" y="350203"/>
                    </a:cubicBezTo>
                    <a:cubicBezTo>
                      <a:pt x="851918" y="362484"/>
                      <a:pt x="831474" y="377881"/>
                      <a:pt x="803328" y="384593"/>
                    </a:cubicBezTo>
                    <a:cubicBezTo>
                      <a:pt x="789255" y="387948"/>
                      <a:pt x="775921" y="388498"/>
                      <a:pt x="765739" y="386673"/>
                    </a:cubicBezTo>
                    <a:close/>
                    <a:moveTo>
                      <a:pt x="495094" y="412839"/>
                    </a:moveTo>
                    <a:cubicBezTo>
                      <a:pt x="482929" y="409464"/>
                      <a:pt x="479337" y="384124"/>
                      <a:pt x="487072" y="356242"/>
                    </a:cubicBezTo>
                    <a:cubicBezTo>
                      <a:pt x="494808" y="328360"/>
                      <a:pt x="510941" y="308493"/>
                      <a:pt x="523107" y="311868"/>
                    </a:cubicBezTo>
                    <a:cubicBezTo>
                      <a:pt x="535272" y="315243"/>
                      <a:pt x="538864" y="340583"/>
                      <a:pt x="531128" y="368465"/>
                    </a:cubicBezTo>
                    <a:cubicBezTo>
                      <a:pt x="523393" y="396347"/>
                      <a:pt x="507259" y="416214"/>
                      <a:pt x="495094" y="412839"/>
                    </a:cubicBezTo>
                    <a:close/>
                    <a:moveTo>
                      <a:pt x="40058" y="419872"/>
                    </a:moveTo>
                    <a:cubicBezTo>
                      <a:pt x="29761" y="420858"/>
                      <a:pt x="21860" y="418708"/>
                      <a:pt x="18795" y="413190"/>
                    </a:cubicBezTo>
                    <a:cubicBezTo>
                      <a:pt x="12666" y="402152"/>
                      <a:pt x="28205" y="381817"/>
                      <a:pt x="53502" y="367770"/>
                    </a:cubicBezTo>
                    <a:cubicBezTo>
                      <a:pt x="78799" y="353724"/>
                      <a:pt x="104275" y="351284"/>
                      <a:pt x="110404" y="362322"/>
                    </a:cubicBezTo>
                    <a:cubicBezTo>
                      <a:pt x="116533" y="373359"/>
                      <a:pt x="100994" y="393695"/>
                      <a:pt x="75697" y="407741"/>
                    </a:cubicBezTo>
                    <a:cubicBezTo>
                      <a:pt x="63049" y="414765"/>
                      <a:pt x="50356" y="418886"/>
                      <a:pt x="40058" y="419872"/>
                    </a:cubicBezTo>
                    <a:close/>
                    <a:moveTo>
                      <a:pt x="985048" y="426595"/>
                    </a:moveTo>
                    <a:cubicBezTo>
                      <a:pt x="956113" y="426595"/>
                      <a:pt x="932656" y="416360"/>
                      <a:pt x="932656" y="403735"/>
                    </a:cubicBezTo>
                    <a:cubicBezTo>
                      <a:pt x="932656" y="391110"/>
                      <a:pt x="956113" y="380875"/>
                      <a:pt x="985048" y="380875"/>
                    </a:cubicBezTo>
                    <a:cubicBezTo>
                      <a:pt x="1013983" y="380875"/>
                      <a:pt x="1037440" y="391110"/>
                      <a:pt x="1037440" y="403735"/>
                    </a:cubicBezTo>
                    <a:cubicBezTo>
                      <a:pt x="1037440" y="416360"/>
                      <a:pt x="1013983" y="426595"/>
                      <a:pt x="985048" y="426595"/>
                    </a:cubicBezTo>
                    <a:close/>
                    <a:moveTo>
                      <a:pt x="587939" y="427948"/>
                    </a:moveTo>
                    <a:cubicBezTo>
                      <a:pt x="577757" y="426123"/>
                      <a:pt x="570727" y="421924"/>
                      <a:pt x="569263" y="415784"/>
                    </a:cubicBezTo>
                    <a:cubicBezTo>
                      <a:pt x="566334" y="403503"/>
                      <a:pt x="586778" y="388106"/>
                      <a:pt x="614924" y="381395"/>
                    </a:cubicBezTo>
                    <a:cubicBezTo>
                      <a:pt x="643069" y="374683"/>
                      <a:pt x="668261" y="379198"/>
                      <a:pt x="671189" y="391479"/>
                    </a:cubicBezTo>
                    <a:cubicBezTo>
                      <a:pt x="674118" y="403760"/>
                      <a:pt x="653674" y="419156"/>
                      <a:pt x="625528" y="425868"/>
                    </a:cubicBezTo>
                    <a:cubicBezTo>
                      <a:pt x="611455" y="429223"/>
                      <a:pt x="598121" y="429773"/>
                      <a:pt x="587939" y="427948"/>
                    </a:cubicBezTo>
                    <a:close/>
                    <a:moveTo>
                      <a:pt x="292918" y="438865"/>
                    </a:moveTo>
                    <a:cubicBezTo>
                      <a:pt x="282676" y="440317"/>
                      <a:pt x="269370" y="439281"/>
                      <a:pt x="255429" y="435413"/>
                    </a:cubicBezTo>
                    <a:cubicBezTo>
                      <a:pt x="227548" y="427678"/>
                      <a:pt x="207681" y="411544"/>
                      <a:pt x="211056" y="399379"/>
                    </a:cubicBezTo>
                    <a:cubicBezTo>
                      <a:pt x="214431" y="387213"/>
                      <a:pt x="239770" y="383622"/>
                      <a:pt x="267652" y="391357"/>
                    </a:cubicBezTo>
                    <a:cubicBezTo>
                      <a:pt x="295534" y="399093"/>
                      <a:pt x="315401" y="415226"/>
                      <a:pt x="312026" y="427392"/>
                    </a:cubicBezTo>
                    <a:cubicBezTo>
                      <a:pt x="310338" y="433474"/>
                      <a:pt x="303160" y="437414"/>
                      <a:pt x="292918" y="438865"/>
                    </a:cubicBezTo>
                    <a:close/>
                    <a:moveTo>
                      <a:pt x="1112441" y="464820"/>
                    </a:moveTo>
                    <a:cubicBezTo>
                      <a:pt x="1083506" y="464820"/>
                      <a:pt x="1060049" y="454585"/>
                      <a:pt x="1060049" y="441960"/>
                    </a:cubicBezTo>
                    <a:cubicBezTo>
                      <a:pt x="1060049" y="429335"/>
                      <a:pt x="1083506" y="419100"/>
                      <a:pt x="1112441" y="419100"/>
                    </a:cubicBezTo>
                    <a:cubicBezTo>
                      <a:pt x="1141376" y="419100"/>
                      <a:pt x="1164833" y="429335"/>
                      <a:pt x="1164833" y="441960"/>
                    </a:cubicBezTo>
                    <a:cubicBezTo>
                      <a:pt x="1164833" y="454585"/>
                      <a:pt x="1141376" y="464820"/>
                      <a:pt x="1112441" y="464820"/>
                    </a:cubicBezTo>
                    <a:close/>
                    <a:moveTo>
                      <a:pt x="407591" y="467996"/>
                    </a:moveTo>
                    <a:cubicBezTo>
                      <a:pt x="378656" y="467996"/>
                      <a:pt x="355199" y="457761"/>
                      <a:pt x="355199" y="445136"/>
                    </a:cubicBezTo>
                    <a:cubicBezTo>
                      <a:pt x="355199" y="432511"/>
                      <a:pt x="378656" y="422276"/>
                      <a:pt x="407591" y="422276"/>
                    </a:cubicBezTo>
                    <a:cubicBezTo>
                      <a:pt x="436526" y="422276"/>
                      <a:pt x="459983" y="432511"/>
                      <a:pt x="459983" y="445136"/>
                    </a:cubicBezTo>
                    <a:cubicBezTo>
                      <a:pt x="459983" y="457761"/>
                      <a:pt x="436526" y="467996"/>
                      <a:pt x="407591" y="467996"/>
                    </a:cubicBezTo>
                    <a:close/>
                    <a:moveTo>
                      <a:pt x="721916" y="499744"/>
                    </a:moveTo>
                    <a:cubicBezTo>
                      <a:pt x="692981" y="499744"/>
                      <a:pt x="669524" y="489509"/>
                      <a:pt x="669524" y="476884"/>
                    </a:cubicBezTo>
                    <a:cubicBezTo>
                      <a:pt x="669524" y="464259"/>
                      <a:pt x="692981" y="454024"/>
                      <a:pt x="721916" y="454024"/>
                    </a:cubicBezTo>
                    <a:cubicBezTo>
                      <a:pt x="750851" y="454024"/>
                      <a:pt x="774308" y="464259"/>
                      <a:pt x="774308" y="476884"/>
                    </a:cubicBezTo>
                    <a:cubicBezTo>
                      <a:pt x="774308" y="489509"/>
                      <a:pt x="750851" y="499744"/>
                      <a:pt x="721916" y="499744"/>
                    </a:cubicBezTo>
                    <a:close/>
                    <a:moveTo>
                      <a:pt x="96048" y="537720"/>
                    </a:moveTo>
                    <a:cubicBezTo>
                      <a:pt x="67113" y="537720"/>
                      <a:pt x="43656" y="527485"/>
                      <a:pt x="43656" y="514860"/>
                    </a:cubicBezTo>
                    <a:cubicBezTo>
                      <a:pt x="43656" y="502235"/>
                      <a:pt x="67113" y="492000"/>
                      <a:pt x="96048" y="492000"/>
                    </a:cubicBezTo>
                    <a:cubicBezTo>
                      <a:pt x="124983" y="492000"/>
                      <a:pt x="148440" y="502235"/>
                      <a:pt x="148440" y="514860"/>
                    </a:cubicBezTo>
                    <a:cubicBezTo>
                      <a:pt x="148440" y="527485"/>
                      <a:pt x="124983" y="537720"/>
                      <a:pt x="96048" y="537720"/>
                    </a:cubicBezTo>
                    <a:close/>
                    <a:moveTo>
                      <a:pt x="921849" y="544922"/>
                    </a:moveTo>
                    <a:cubicBezTo>
                      <a:pt x="909224" y="544922"/>
                      <a:pt x="898989" y="521465"/>
                      <a:pt x="898989" y="492530"/>
                    </a:cubicBezTo>
                    <a:cubicBezTo>
                      <a:pt x="898989" y="463595"/>
                      <a:pt x="909224" y="440138"/>
                      <a:pt x="921849" y="440138"/>
                    </a:cubicBezTo>
                    <a:cubicBezTo>
                      <a:pt x="934475" y="440138"/>
                      <a:pt x="944710" y="463595"/>
                      <a:pt x="944710" y="492530"/>
                    </a:cubicBezTo>
                    <a:cubicBezTo>
                      <a:pt x="944710" y="521465"/>
                      <a:pt x="934475" y="544922"/>
                      <a:pt x="921849" y="544922"/>
                    </a:cubicBezTo>
                    <a:close/>
                    <a:moveTo>
                      <a:pt x="305618" y="549991"/>
                    </a:moveTo>
                    <a:cubicBezTo>
                      <a:pt x="295376" y="551443"/>
                      <a:pt x="282070" y="550407"/>
                      <a:pt x="268129" y="546539"/>
                    </a:cubicBezTo>
                    <a:cubicBezTo>
                      <a:pt x="240248" y="538804"/>
                      <a:pt x="220381" y="522670"/>
                      <a:pt x="223756" y="510505"/>
                    </a:cubicBezTo>
                    <a:cubicBezTo>
                      <a:pt x="227131" y="498339"/>
                      <a:pt x="252470" y="494748"/>
                      <a:pt x="280352" y="502483"/>
                    </a:cubicBezTo>
                    <a:cubicBezTo>
                      <a:pt x="308234" y="510219"/>
                      <a:pt x="328101" y="526352"/>
                      <a:pt x="324726" y="538518"/>
                    </a:cubicBezTo>
                    <a:cubicBezTo>
                      <a:pt x="323038" y="544601"/>
                      <a:pt x="315860" y="548540"/>
                      <a:pt x="305618" y="549991"/>
                    </a:cubicBezTo>
                    <a:close/>
                    <a:moveTo>
                      <a:pt x="1051957" y="575840"/>
                    </a:moveTo>
                    <a:cubicBezTo>
                      <a:pt x="1041958" y="573190"/>
                      <a:pt x="1030106" y="567056"/>
                      <a:pt x="1018770" y="558066"/>
                    </a:cubicBezTo>
                    <a:cubicBezTo>
                      <a:pt x="996099" y="540087"/>
                      <a:pt x="984080" y="517492"/>
                      <a:pt x="991925" y="507600"/>
                    </a:cubicBezTo>
                    <a:cubicBezTo>
                      <a:pt x="999770" y="497708"/>
                      <a:pt x="1024509" y="504265"/>
                      <a:pt x="1047180" y="522244"/>
                    </a:cubicBezTo>
                    <a:cubicBezTo>
                      <a:pt x="1069850" y="540224"/>
                      <a:pt x="1081869" y="562819"/>
                      <a:pt x="1074025" y="572710"/>
                    </a:cubicBezTo>
                    <a:cubicBezTo>
                      <a:pt x="1070102" y="577656"/>
                      <a:pt x="1061956" y="578490"/>
                      <a:pt x="1051957" y="575840"/>
                    </a:cubicBezTo>
                    <a:close/>
                    <a:moveTo>
                      <a:pt x="414708" y="578623"/>
                    </a:moveTo>
                    <a:cubicBezTo>
                      <a:pt x="404411" y="579609"/>
                      <a:pt x="396510" y="577459"/>
                      <a:pt x="393445" y="571940"/>
                    </a:cubicBezTo>
                    <a:cubicBezTo>
                      <a:pt x="387316" y="560903"/>
                      <a:pt x="402855" y="540567"/>
                      <a:pt x="428152" y="526521"/>
                    </a:cubicBezTo>
                    <a:cubicBezTo>
                      <a:pt x="453449" y="512474"/>
                      <a:pt x="478925" y="510035"/>
                      <a:pt x="485054" y="521072"/>
                    </a:cubicBezTo>
                    <a:cubicBezTo>
                      <a:pt x="491183" y="532110"/>
                      <a:pt x="475644" y="552445"/>
                      <a:pt x="450347" y="566492"/>
                    </a:cubicBezTo>
                    <a:cubicBezTo>
                      <a:pt x="437699" y="573515"/>
                      <a:pt x="425006" y="577637"/>
                      <a:pt x="414708" y="578623"/>
                    </a:cubicBezTo>
                    <a:close/>
                    <a:moveTo>
                      <a:pt x="619943" y="581739"/>
                    </a:moveTo>
                    <a:cubicBezTo>
                      <a:pt x="609701" y="583191"/>
                      <a:pt x="596396" y="582155"/>
                      <a:pt x="582455" y="578287"/>
                    </a:cubicBezTo>
                    <a:cubicBezTo>
                      <a:pt x="554573" y="570552"/>
                      <a:pt x="534706" y="554418"/>
                      <a:pt x="538081" y="542253"/>
                    </a:cubicBezTo>
                    <a:cubicBezTo>
                      <a:pt x="541456" y="530087"/>
                      <a:pt x="566795" y="526496"/>
                      <a:pt x="594677" y="534231"/>
                    </a:cubicBezTo>
                    <a:cubicBezTo>
                      <a:pt x="622559" y="541967"/>
                      <a:pt x="642426" y="558100"/>
                      <a:pt x="639051" y="570266"/>
                    </a:cubicBezTo>
                    <a:cubicBezTo>
                      <a:pt x="637363" y="576348"/>
                      <a:pt x="630185" y="580288"/>
                      <a:pt x="619943" y="581739"/>
                    </a:cubicBezTo>
                    <a:close/>
                    <a:moveTo>
                      <a:pt x="774493" y="622390"/>
                    </a:moveTo>
                    <a:cubicBezTo>
                      <a:pt x="762328" y="619015"/>
                      <a:pt x="758736" y="593675"/>
                      <a:pt x="766471" y="565793"/>
                    </a:cubicBezTo>
                    <a:cubicBezTo>
                      <a:pt x="774207" y="537911"/>
                      <a:pt x="790340" y="518044"/>
                      <a:pt x="802506" y="521420"/>
                    </a:cubicBezTo>
                    <a:cubicBezTo>
                      <a:pt x="814671" y="524795"/>
                      <a:pt x="818263" y="550134"/>
                      <a:pt x="810527" y="578016"/>
                    </a:cubicBezTo>
                    <a:cubicBezTo>
                      <a:pt x="802792" y="605898"/>
                      <a:pt x="786659" y="625765"/>
                      <a:pt x="774493" y="622390"/>
                    </a:cubicBezTo>
                    <a:close/>
                    <a:moveTo>
                      <a:pt x="1166136" y="649707"/>
                    </a:moveTo>
                    <a:cubicBezTo>
                      <a:pt x="1153511" y="649707"/>
                      <a:pt x="1143276" y="626250"/>
                      <a:pt x="1143276" y="597315"/>
                    </a:cubicBezTo>
                    <a:cubicBezTo>
                      <a:pt x="1143276" y="568380"/>
                      <a:pt x="1153511" y="544923"/>
                      <a:pt x="1166136" y="544923"/>
                    </a:cubicBezTo>
                    <a:cubicBezTo>
                      <a:pt x="1178761" y="544923"/>
                      <a:pt x="1188996" y="568380"/>
                      <a:pt x="1188996" y="597315"/>
                    </a:cubicBezTo>
                    <a:cubicBezTo>
                      <a:pt x="1188996" y="626250"/>
                      <a:pt x="1178761" y="649707"/>
                      <a:pt x="1166136" y="649707"/>
                    </a:cubicBezTo>
                    <a:close/>
                    <a:moveTo>
                      <a:pt x="109908" y="651647"/>
                    </a:moveTo>
                    <a:cubicBezTo>
                      <a:pt x="99611" y="652633"/>
                      <a:pt x="91710" y="650483"/>
                      <a:pt x="88645" y="644965"/>
                    </a:cubicBezTo>
                    <a:cubicBezTo>
                      <a:pt x="82516" y="633927"/>
                      <a:pt x="98055" y="613592"/>
                      <a:pt x="123352" y="599545"/>
                    </a:cubicBezTo>
                    <a:cubicBezTo>
                      <a:pt x="148649" y="585499"/>
                      <a:pt x="174125" y="583059"/>
                      <a:pt x="180254" y="594097"/>
                    </a:cubicBezTo>
                    <a:cubicBezTo>
                      <a:pt x="186383" y="605135"/>
                      <a:pt x="170844" y="625470"/>
                      <a:pt x="145547" y="639516"/>
                    </a:cubicBezTo>
                    <a:cubicBezTo>
                      <a:pt x="132899" y="646540"/>
                      <a:pt x="120206" y="650661"/>
                      <a:pt x="109908" y="651647"/>
                    </a:cubicBezTo>
                    <a:close/>
                    <a:moveTo>
                      <a:pt x="670723" y="664720"/>
                    </a:moveTo>
                    <a:cubicBezTo>
                      <a:pt x="641788" y="664720"/>
                      <a:pt x="618331" y="654485"/>
                      <a:pt x="618331" y="641860"/>
                    </a:cubicBezTo>
                    <a:cubicBezTo>
                      <a:pt x="618331" y="629235"/>
                      <a:pt x="641788" y="619000"/>
                      <a:pt x="670723" y="619000"/>
                    </a:cubicBezTo>
                    <a:cubicBezTo>
                      <a:pt x="699658" y="619000"/>
                      <a:pt x="723115" y="629235"/>
                      <a:pt x="723115" y="641860"/>
                    </a:cubicBezTo>
                    <a:cubicBezTo>
                      <a:pt x="723115" y="654485"/>
                      <a:pt x="699658" y="664720"/>
                      <a:pt x="670723" y="664720"/>
                    </a:cubicBezTo>
                    <a:close/>
                    <a:moveTo>
                      <a:pt x="832692" y="666550"/>
                    </a:moveTo>
                    <a:cubicBezTo>
                      <a:pt x="822497" y="664804"/>
                      <a:pt x="815434" y="660659"/>
                      <a:pt x="813923" y="654531"/>
                    </a:cubicBezTo>
                    <a:cubicBezTo>
                      <a:pt x="810900" y="642273"/>
                      <a:pt x="831224" y="626719"/>
                      <a:pt x="859317" y="619790"/>
                    </a:cubicBezTo>
                    <a:cubicBezTo>
                      <a:pt x="887410" y="612862"/>
                      <a:pt x="912635" y="617182"/>
                      <a:pt x="915659" y="629440"/>
                    </a:cubicBezTo>
                    <a:cubicBezTo>
                      <a:pt x="918682" y="641698"/>
                      <a:pt x="898358" y="657252"/>
                      <a:pt x="870265" y="664180"/>
                    </a:cubicBezTo>
                    <a:cubicBezTo>
                      <a:pt x="856218" y="667644"/>
                      <a:pt x="842888" y="668296"/>
                      <a:pt x="832692" y="666550"/>
                    </a:cubicBezTo>
                    <a:close/>
                    <a:moveTo>
                      <a:pt x="372574" y="671922"/>
                    </a:moveTo>
                    <a:cubicBezTo>
                      <a:pt x="359949" y="671922"/>
                      <a:pt x="349714" y="648465"/>
                      <a:pt x="349714" y="619530"/>
                    </a:cubicBezTo>
                    <a:cubicBezTo>
                      <a:pt x="349714" y="590595"/>
                      <a:pt x="359949" y="567138"/>
                      <a:pt x="372574" y="567138"/>
                    </a:cubicBezTo>
                    <a:cubicBezTo>
                      <a:pt x="385199" y="567138"/>
                      <a:pt x="395434" y="590595"/>
                      <a:pt x="395434" y="619530"/>
                    </a:cubicBezTo>
                    <a:cubicBezTo>
                      <a:pt x="395434" y="648465"/>
                      <a:pt x="385199" y="671922"/>
                      <a:pt x="372574" y="671922"/>
                    </a:cubicBezTo>
                    <a:close/>
                    <a:moveTo>
                      <a:pt x="492923" y="705995"/>
                    </a:moveTo>
                    <a:cubicBezTo>
                      <a:pt x="463988" y="705995"/>
                      <a:pt x="440531" y="695760"/>
                      <a:pt x="440531" y="683135"/>
                    </a:cubicBezTo>
                    <a:cubicBezTo>
                      <a:pt x="440531" y="670510"/>
                      <a:pt x="463988" y="660275"/>
                      <a:pt x="492923" y="660275"/>
                    </a:cubicBezTo>
                    <a:cubicBezTo>
                      <a:pt x="521858" y="660275"/>
                      <a:pt x="545315" y="670510"/>
                      <a:pt x="545315" y="683135"/>
                    </a:cubicBezTo>
                    <a:cubicBezTo>
                      <a:pt x="545315" y="695760"/>
                      <a:pt x="521858" y="705995"/>
                      <a:pt x="492923" y="705995"/>
                    </a:cubicBezTo>
                    <a:close/>
                    <a:moveTo>
                      <a:pt x="1001316" y="709296"/>
                    </a:moveTo>
                    <a:cubicBezTo>
                      <a:pt x="972381" y="709296"/>
                      <a:pt x="948924" y="699061"/>
                      <a:pt x="948924" y="686436"/>
                    </a:cubicBezTo>
                    <a:cubicBezTo>
                      <a:pt x="948924" y="673811"/>
                      <a:pt x="972381" y="663576"/>
                      <a:pt x="1001316" y="663576"/>
                    </a:cubicBezTo>
                    <a:cubicBezTo>
                      <a:pt x="1030251" y="663576"/>
                      <a:pt x="1053708" y="673811"/>
                      <a:pt x="1053708" y="686436"/>
                    </a:cubicBezTo>
                    <a:cubicBezTo>
                      <a:pt x="1053708" y="699061"/>
                      <a:pt x="1030251" y="709296"/>
                      <a:pt x="1001316" y="709296"/>
                    </a:cubicBezTo>
                    <a:close/>
                    <a:moveTo>
                      <a:pt x="12100" y="733388"/>
                    </a:moveTo>
                    <a:cubicBezTo>
                      <a:pt x="-65" y="730013"/>
                      <a:pt x="-3657" y="704674"/>
                      <a:pt x="4078" y="676792"/>
                    </a:cubicBezTo>
                    <a:cubicBezTo>
                      <a:pt x="11814" y="648910"/>
                      <a:pt x="27947" y="629043"/>
                      <a:pt x="40113" y="632418"/>
                    </a:cubicBezTo>
                    <a:cubicBezTo>
                      <a:pt x="52278" y="635793"/>
                      <a:pt x="55870" y="661133"/>
                      <a:pt x="48134" y="689014"/>
                    </a:cubicBezTo>
                    <a:cubicBezTo>
                      <a:pt x="40399" y="716896"/>
                      <a:pt x="24266" y="736763"/>
                      <a:pt x="12100" y="733388"/>
                    </a:cubicBezTo>
                    <a:close/>
                    <a:moveTo>
                      <a:pt x="225218" y="749390"/>
                    </a:moveTo>
                    <a:cubicBezTo>
                      <a:pt x="213053" y="746015"/>
                      <a:pt x="209461" y="720675"/>
                      <a:pt x="217196" y="692793"/>
                    </a:cubicBezTo>
                    <a:cubicBezTo>
                      <a:pt x="224932" y="664911"/>
                      <a:pt x="241065" y="645044"/>
                      <a:pt x="253231" y="648420"/>
                    </a:cubicBezTo>
                    <a:cubicBezTo>
                      <a:pt x="265396" y="651795"/>
                      <a:pt x="268988" y="677134"/>
                      <a:pt x="261252" y="705016"/>
                    </a:cubicBezTo>
                    <a:cubicBezTo>
                      <a:pt x="253517" y="732898"/>
                      <a:pt x="237384" y="752765"/>
                      <a:pt x="225218" y="749390"/>
                    </a:cubicBezTo>
                    <a:close/>
                    <a:moveTo>
                      <a:pt x="369098" y="763145"/>
                    </a:moveTo>
                    <a:cubicBezTo>
                      <a:pt x="340163" y="763145"/>
                      <a:pt x="316706" y="752910"/>
                      <a:pt x="316706" y="740285"/>
                    </a:cubicBezTo>
                    <a:cubicBezTo>
                      <a:pt x="316706" y="727660"/>
                      <a:pt x="340163" y="717425"/>
                      <a:pt x="369098" y="717425"/>
                    </a:cubicBezTo>
                    <a:cubicBezTo>
                      <a:pt x="398033" y="717425"/>
                      <a:pt x="421490" y="727660"/>
                      <a:pt x="421490" y="740285"/>
                    </a:cubicBezTo>
                    <a:cubicBezTo>
                      <a:pt x="421490" y="752910"/>
                      <a:pt x="398033" y="763145"/>
                      <a:pt x="369098" y="763145"/>
                    </a:cubicBezTo>
                    <a:close/>
                    <a:moveTo>
                      <a:pt x="620159" y="767125"/>
                    </a:moveTo>
                    <a:cubicBezTo>
                      <a:pt x="610160" y="764475"/>
                      <a:pt x="598307" y="758341"/>
                      <a:pt x="586972" y="749351"/>
                    </a:cubicBezTo>
                    <a:cubicBezTo>
                      <a:pt x="564301" y="731372"/>
                      <a:pt x="552282" y="708777"/>
                      <a:pt x="560127" y="698885"/>
                    </a:cubicBezTo>
                    <a:cubicBezTo>
                      <a:pt x="567972" y="688993"/>
                      <a:pt x="592710" y="695550"/>
                      <a:pt x="615381" y="713529"/>
                    </a:cubicBezTo>
                    <a:cubicBezTo>
                      <a:pt x="638052" y="731509"/>
                      <a:pt x="650071" y="754104"/>
                      <a:pt x="642226" y="763995"/>
                    </a:cubicBezTo>
                    <a:cubicBezTo>
                      <a:pt x="638304" y="768941"/>
                      <a:pt x="630158" y="769775"/>
                      <a:pt x="620159" y="767125"/>
                    </a:cubicBezTo>
                    <a:close/>
                    <a:moveTo>
                      <a:pt x="74984" y="788172"/>
                    </a:moveTo>
                    <a:cubicBezTo>
                      <a:pt x="64687" y="789158"/>
                      <a:pt x="56786" y="787008"/>
                      <a:pt x="53721" y="781490"/>
                    </a:cubicBezTo>
                    <a:cubicBezTo>
                      <a:pt x="47592" y="770452"/>
                      <a:pt x="63131" y="750117"/>
                      <a:pt x="88428" y="736070"/>
                    </a:cubicBezTo>
                    <a:cubicBezTo>
                      <a:pt x="113725" y="722024"/>
                      <a:pt x="139201" y="719584"/>
                      <a:pt x="145330" y="730622"/>
                    </a:cubicBezTo>
                    <a:cubicBezTo>
                      <a:pt x="151459" y="741659"/>
                      <a:pt x="135920" y="761995"/>
                      <a:pt x="110623" y="776041"/>
                    </a:cubicBezTo>
                    <a:cubicBezTo>
                      <a:pt x="97975" y="783065"/>
                      <a:pt x="85282" y="787186"/>
                      <a:pt x="74984" y="788172"/>
                    </a:cubicBezTo>
                    <a:close/>
                    <a:moveTo>
                      <a:pt x="899343" y="791291"/>
                    </a:moveTo>
                    <a:cubicBezTo>
                      <a:pt x="889101" y="792743"/>
                      <a:pt x="875795" y="791707"/>
                      <a:pt x="861854" y="787839"/>
                    </a:cubicBezTo>
                    <a:cubicBezTo>
                      <a:pt x="833973" y="780104"/>
                      <a:pt x="814106" y="763970"/>
                      <a:pt x="817481" y="751805"/>
                    </a:cubicBezTo>
                    <a:cubicBezTo>
                      <a:pt x="820856" y="739639"/>
                      <a:pt x="846195" y="736048"/>
                      <a:pt x="874077" y="743783"/>
                    </a:cubicBezTo>
                    <a:cubicBezTo>
                      <a:pt x="901959" y="751519"/>
                      <a:pt x="921826" y="767652"/>
                      <a:pt x="918451" y="779818"/>
                    </a:cubicBezTo>
                    <a:cubicBezTo>
                      <a:pt x="916763" y="785900"/>
                      <a:pt x="909585" y="789840"/>
                      <a:pt x="899343" y="791291"/>
                    </a:cubicBezTo>
                    <a:close/>
                    <a:moveTo>
                      <a:pt x="1118632" y="810790"/>
                    </a:moveTo>
                    <a:cubicBezTo>
                      <a:pt x="1108633" y="808140"/>
                      <a:pt x="1096781" y="802006"/>
                      <a:pt x="1085445" y="793016"/>
                    </a:cubicBezTo>
                    <a:cubicBezTo>
                      <a:pt x="1062774" y="775037"/>
                      <a:pt x="1050755" y="752442"/>
                      <a:pt x="1058600" y="742550"/>
                    </a:cubicBezTo>
                    <a:cubicBezTo>
                      <a:pt x="1066445" y="732658"/>
                      <a:pt x="1091184" y="739215"/>
                      <a:pt x="1113855" y="757194"/>
                    </a:cubicBezTo>
                    <a:cubicBezTo>
                      <a:pt x="1136525" y="775174"/>
                      <a:pt x="1148544" y="797769"/>
                      <a:pt x="1140700" y="807660"/>
                    </a:cubicBezTo>
                    <a:cubicBezTo>
                      <a:pt x="1136777" y="812606"/>
                      <a:pt x="1128631" y="813440"/>
                      <a:pt x="1118632" y="810790"/>
                    </a:cubicBezTo>
                    <a:close/>
                    <a:moveTo>
                      <a:pt x="699600" y="814797"/>
                    </a:moveTo>
                    <a:cubicBezTo>
                      <a:pt x="686975" y="814797"/>
                      <a:pt x="676740" y="791340"/>
                      <a:pt x="676740" y="762405"/>
                    </a:cubicBezTo>
                    <a:cubicBezTo>
                      <a:pt x="676740" y="733470"/>
                      <a:pt x="686975" y="710013"/>
                      <a:pt x="699600" y="710013"/>
                    </a:cubicBezTo>
                    <a:cubicBezTo>
                      <a:pt x="712225" y="710013"/>
                      <a:pt x="722460" y="733470"/>
                      <a:pt x="722460" y="762405"/>
                    </a:cubicBezTo>
                    <a:cubicBezTo>
                      <a:pt x="722460" y="791340"/>
                      <a:pt x="712225" y="814797"/>
                      <a:pt x="699600" y="814797"/>
                    </a:cubicBezTo>
                    <a:close/>
                    <a:moveTo>
                      <a:pt x="238923" y="820295"/>
                    </a:moveTo>
                    <a:cubicBezTo>
                      <a:pt x="209988" y="820295"/>
                      <a:pt x="186531" y="810060"/>
                      <a:pt x="186531" y="797435"/>
                    </a:cubicBezTo>
                    <a:cubicBezTo>
                      <a:pt x="186531" y="784810"/>
                      <a:pt x="209988" y="774575"/>
                      <a:pt x="238923" y="774575"/>
                    </a:cubicBezTo>
                    <a:cubicBezTo>
                      <a:pt x="267858" y="774575"/>
                      <a:pt x="291315" y="784810"/>
                      <a:pt x="291315" y="797435"/>
                    </a:cubicBezTo>
                    <a:cubicBezTo>
                      <a:pt x="291315" y="810060"/>
                      <a:pt x="267858" y="820295"/>
                      <a:pt x="238923" y="820295"/>
                    </a:cubicBezTo>
                    <a:close/>
                    <a:moveTo>
                      <a:pt x="452041" y="836296"/>
                    </a:moveTo>
                    <a:cubicBezTo>
                      <a:pt x="423106" y="836296"/>
                      <a:pt x="399649" y="826061"/>
                      <a:pt x="399649" y="813436"/>
                    </a:cubicBezTo>
                    <a:cubicBezTo>
                      <a:pt x="399649" y="800811"/>
                      <a:pt x="423106" y="790576"/>
                      <a:pt x="452041" y="790576"/>
                    </a:cubicBezTo>
                    <a:cubicBezTo>
                      <a:pt x="480976" y="790576"/>
                      <a:pt x="504433" y="800811"/>
                      <a:pt x="504433" y="813436"/>
                    </a:cubicBezTo>
                    <a:cubicBezTo>
                      <a:pt x="504433" y="826061"/>
                      <a:pt x="480976" y="836296"/>
                      <a:pt x="452041" y="836296"/>
                    </a:cubicBezTo>
                    <a:close/>
                    <a:moveTo>
                      <a:pt x="1058073" y="874270"/>
                    </a:moveTo>
                    <a:cubicBezTo>
                      <a:pt x="1029138" y="874270"/>
                      <a:pt x="1005681" y="864035"/>
                      <a:pt x="1005681" y="851410"/>
                    </a:cubicBezTo>
                    <a:cubicBezTo>
                      <a:pt x="1005681" y="838785"/>
                      <a:pt x="1029138" y="828550"/>
                      <a:pt x="1058073" y="828550"/>
                    </a:cubicBezTo>
                    <a:cubicBezTo>
                      <a:pt x="1087008" y="828550"/>
                      <a:pt x="1110465" y="838785"/>
                      <a:pt x="1110465" y="851410"/>
                    </a:cubicBezTo>
                    <a:cubicBezTo>
                      <a:pt x="1110465" y="864035"/>
                      <a:pt x="1087008" y="874270"/>
                      <a:pt x="1058073" y="874270"/>
                    </a:cubicBezTo>
                    <a:close/>
                    <a:moveTo>
                      <a:pt x="552244" y="892265"/>
                    </a:moveTo>
                    <a:cubicBezTo>
                      <a:pt x="540079" y="888890"/>
                      <a:pt x="536487" y="863550"/>
                      <a:pt x="544222" y="835669"/>
                    </a:cubicBezTo>
                    <a:cubicBezTo>
                      <a:pt x="551958" y="807787"/>
                      <a:pt x="568091" y="787920"/>
                      <a:pt x="580257" y="791295"/>
                    </a:cubicBezTo>
                    <a:cubicBezTo>
                      <a:pt x="592422" y="794670"/>
                      <a:pt x="596014" y="820009"/>
                      <a:pt x="588278" y="847891"/>
                    </a:cubicBezTo>
                    <a:cubicBezTo>
                      <a:pt x="580543" y="875773"/>
                      <a:pt x="564409" y="895640"/>
                      <a:pt x="552244" y="892265"/>
                    </a:cubicBezTo>
                    <a:close/>
                    <a:moveTo>
                      <a:pt x="987536" y="898737"/>
                    </a:moveTo>
                    <a:cubicBezTo>
                      <a:pt x="976221" y="897140"/>
                      <a:pt x="960603" y="885481"/>
                      <a:pt x="947824" y="867942"/>
                    </a:cubicBezTo>
                    <a:cubicBezTo>
                      <a:pt x="930784" y="844556"/>
                      <a:pt x="925243" y="819570"/>
                      <a:pt x="935447" y="812136"/>
                    </a:cubicBezTo>
                    <a:cubicBezTo>
                      <a:pt x="945651" y="804701"/>
                      <a:pt x="967737" y="817632"/>
                      <a:pt x="984776" y="841018"/>
                    </a:cubicBezTo>
                    <a:cubicBezTo>
                      <a:pt x="1001815" y="864404"/>
                      <a:pt x="1007356" y="889390"/>
                      <a:pt x="997152" y="896824"/>
                    </a:cubicBezTo>
                    <a:cubicBezTo>
                      <a:pt x="994601" y="898683"/>
                      <a:pt x="991308" y="899269"/>
                      <a:pt x="987536" y="898737"/>
                    </a:cubicBezTo>
                    <a:close/>
                    <a:moveTo>
                      <a:pt x="136950" y="902290"/>
                    </a:moveTo>
                    <a:cubicBezTo>
                      <a:pt x="126708" y="903741"/>
                      <a:pt x="113402" y="902705"/>
                      <a:pt x="99461" y="898838"/>
                    </a:cubicBezTo>
                    <a:cubicBezTo>
                      <a:pt x="71580" y="891102"/>
                      <a:pt x="51713" y="874969"/>
                      <a:pt x="55088" y="862803"/>
                    </a:cubicBezTo>
                    <a:cubicBezTo>
                      <a:pt x="58463" y="850638"/>
                      <a:pt x="83802" y="847046"/>
                      <a:pt x="111684" y="854782"/>
                    </a:cubicBezTo>
                    <a:cubicBezTo>
                      <a:pt x="139566" y="862517"/>
                      <a:pt x="159433" y="878651"/>
                      <a:pt x="156058" y="890816"/>
                    </a:cubicBezTo>
                    <a:cubicBezTo>
                      <a:pt x="154370" y="896899"/>
                      <a:pt x="147192" y="900838"/>
                      <a:pt x="136950" y="902290"/>
                    </a:cubicBezTo>
                    <a:close/>
                    <a:moveTo>
                      <a:pt x="788218" y="902416"/>
                    </a:moveTo>
                    <a:cubicBezTo>
                      <a:pt x="777976" y="903868"/>
                      <a:pt x="764670" y="902832"/>
                      <a:pt x="750729" y="898964"/>
                    </a:cubicBezTo>
                    <a:cubicBezTo>
                      <a:pt x="722848" y="891229"/>
                      <a:pt x="702981" y="875095"/>
                      <a:pt x="706356" y="862930"/>
                    </a:cubicBezTo>
                    <a:cubicBezTo>
                      <a:pt x="709731" y="850764"/>
                      <a:pt x="735070" y="847173"/>
                      <a:pt x="762952" y="854908"/>
                    </a:cubicBezTo>
                    <a:cubicBezTo>
                      <a:pt x="790834" y="862644"/>
                      <a:pt x="810701" y="878777"/>
                      <a:pt x="807326" y="890943"/>
                    </a:cubicBezTo>
                    <a:cubicBezTo>
                      <a:pt x="805638" y="897025"/>
                      <a:pt x="798460" y="900965"/>
                      <a:pt x="788218" y="902416"/>
                    </a:cubicBezTo>
                    <a:close/>
                    <a:moveTo>
                      <a:pt x="350068" y="918291"/>
                    </a:moveTo>
                    <a:cubicBezTo>
                      <a:pt x="339826" y="919743"/>
                      <a:pt x="326520" y="918707"/>
                      <a:pt x="312579" y="914839"/>
                    </a:cubicBezTo>
                    <a:cubicBezTo>
                      <a:pt x="284698" y="907104"/>
                      <a:pt x="264831" y="890970"/>
                      <a:pt x="268206" y="878805"/>
                    </a:cubicBezTo>
                    <a:cubicBezTo>
                      <a:pt x="271581" y="866639"/>
                      <a:pt x="296920" y="863048"/>
                      <a:pt x="324802" y="870783"/>
                    </a:cubicBezTo>
                    <a:cubicBezTo>
                      <a:pt x="352684" y="878519"/>
                      <a:pt x="372551" y="894652"/>
                      <a:pt x="369176" y="906818"/>
                    </a:cubicBezTo>
                    <a:cubicBezTo>
                      <a:pt x="367488" y="912900"/>
                      <a:pt x="360310" y="916840"/>
                      <a:pt x="350068" y="918291"/>
                    </a:cubicBezTo>
                    <a:close/>
                    <a:moveTo>
                      <a:pt x="521732" y="960015"/>
                    </a:moveTo>
                    <a:cubicBezTo>
                      <a:pt x="511733" y="957365"/>
                      <a:pt x="499880" y="951231"/>
                      <a:pt x="488545" y="942241"/>
                    </a:cubicBezTo>
                    <a:cubicBezTo>
                      <a:pt x="465874" y="924262"/>
                      <a:pt x="453855" y="901667"/>
                      <a:pt x="461700" y="891775"/>
                    </a:cubicBezTo>
                    <a:cubicBezTo>
                      <a:pt x="469545" y="881883"/>
                      <a:pt x="494283" y="888440"/>
                      <a:pt x="516954" y="906419"/>
                    </a:cubicBezTo>
                    <a:cubicBezTo>
                      <a:pt x="539625" y="924399"/>
                      <a:pt x="551644" y="946994"/>
                      <a:pt x="543799" y="956885"/>
                    </a:cubicBezTo>
                    <a:cubicBezTo>
                      <a:pt x="539877" y="961831"/>
                      <a:pt x="531731" y="962665"/>
                      <a:pt x="521732" y="960015"/>
                    </a:cubicBezTo>
                    <a:close/>
                    <a:moveTo>
                      <a:pt x="779066" y="979170"/>
                    </a:moveTo>
                    <a:cubicBezTo>
                      <a:pt x="750131" y="979170"/>
                      <a:pt x="726674" y="968935"/>
                      <a:pt x="726674" y="956310"/>
                    </a:cubicBezTo>
                    <a:cubicBezTo>
                      <a:pt x="726674" y="943685"/>
                      <a:pt x="750131" y="933450"/>
                      <a:pt x="779066" y="933450"/>
                    </a:cubicBezTo>
                    <a:cubicBezTo>
                      <a:pt x="808001" y="933450"/>
                      <a:pt x="831458" y="943685"/>
                      <a:pt x="831458" y="956310"/>
                    </a:cubicBezTo>
                    <a:cubicBezTo>
                      <a:pt x="831458" y="968935"/>
                      <a:pt x="808001" y="979170"/>
                      <a:pt x="779066" y="979170"/>
                    </a:cubicBezTo>
                    <a:close/>
                    <a:moveTo>
                      <a:pt x="195632" y="1000898"/>
                    </a:moveTo>
                    <a:cubicBezTo>
                      <a:pt x="185335" y="1001884"/>
                      <a:pt x="177434" y="999733"/>
                      <a:pt x="174369" y="994215"/>
                    </a:cubicBezTo>
                    <a:cubicBezTo>
                      <a:pt x="168240" y="983177"/>
                      <a:pt x="183779" y="962842"/>
                      <a:pt x="209076" y="948796"/>
                    </a:cubicBezTo>
                    <a:cubicBezTo>
                      <a:pt x="234373" y="934749"/>
                      <a:pt x="259849" y="932310"/>
                      <a:pt x="265978" y="943347"/>
                    </a:cubicBezTo>
                    <a:cubicBezTo>
                      <a:pt x="272107" y="954385"/>
                      <a:pt x="256568" y="974720"/>
                      <a:pt x="231271" y="988767"/>
                    </a:cubicBezTo>
                    <a:cubicBezTo>
                      <a:pt x="218623" y="995790"/>
                      <a:pt x="205930" y="999912"/>
                      <a:pt x="195632" y="1000898"/>
                    </a:cubicBezTo>
                    <a:close/>
                    <a:moveTo>
                      <a:pt x="956774" y="1027522"/>
                    </a:moveTo>
                    <a:cubicBezTo>
                      <a:pt x="944149" y="1027522"/>
                      <a:pt x="933914" y="1004065"/>
                      <a:pt x="933914" y="975130"/>
                    </a:cubicBezTo>
                    <a:cubicBezTo>
                      <a:pt x="933914" y="946195"/>
                      <a:pt x="944149" y="922738"/>
                      <a:pt x="956774" y="922738"/>
                    </a:cubicBezTo>
                    <a:cubicBezTo>
                      <a:pt x="969399" y="922738"/>
                      <a:pt x="979634" y="946195"/>
                      <a:pt x="979634" y="975130"/>
                    </a:cubicBezTo>
                    <a:cubicBezTo>
                      <a:pt x="979634" y="1004065"/>
                      <a:pt x="969399" y="1027522"/>
                      <a:pt x="956774" y="1027522"/>
                    </a:cubicBezTo>
                    <a:close/>
                    <a:moveTo>
                      <a:pt x="390636" y="1047962"/>
                    </a:moveTo>
                    <a:cubicBezTo>
                      <a:pt x="379321" y="1046365"/>
                      <a:pt x="363703" y="1034706"/>
                      <a:pt x="350923" y="1017167"/>
                    </a:cubicBezTo>
                    <a:cubicBezTo>
                      <a:pt x="333884" y="993781"/>
                      <a:pt x="328343" y="968795"/>
                      <a:pt x="338547" y="961361"/>
                    </a:cubicBezTo>
                    <a:cubicBezTo>
                      <a:pt x="348751" y="953926"/>
                      <a:pt x="370836" y="966857"/>
                      <a:pt x="387875" y="990243"/>
                    </a:cubicBezTo>
                    <a:cubicBezTo>
                      <a:pt x="404915" y="1013629"/>
                      <a:pt x="410456" y="1038615"/>
                      <a:pt x="400252" y="1046049"/>
                    </a:cubicBezTo>
                    <a:cubicBezTo>
                      <a:pt x="397701" y="1047908"/>
                      <a:pt x="394407" y="1048494"/>
                      <a:pt x="390636" y="1047962"/>
                    </a:cubicBezTo>
                    <a:close/>
                    <a:moveTo>
                      <a:pt x="677093" y="1061165"/>
                    </a:moveTo>
                    <a:cubicBezTo>
                      <a:pt x="666851" y="1062617"/>
                      <a:pt x="653546" y="1061581"/>
                      <a:pt x="639605" y="1057713"/>
                    </a:cubicBezTo>
                    <a:cubicBezTo>
                      <a:pt x="611723" y="1049978"/>
                      <a:pt x="591856" y="1033844"/>
                      <a:pt x="595231" y="1021679"/>
                    </a:cubicBezTo>
                    <a:cubicBezTo>
                      <a:pt x="598606" y="1009513"/>
                      <a:pt x="623945" y="1005922"/>
                      <a:pt x="651827" y="1013657"/>
                    </a:cubicBezTo>
                    <a:cubicBezTo>
                      <a:pt x="679709" y="1021393"/>
                      <a:pt x="699576" y="1037526"/>
                      <a:pt x="696201" y="1049692"/>
                    </a:cubicBezTo>
                    <a:cubicBezTo>
                      <a:pt x="694513" y="1055774"/>
                      <a:pt x="687335" y="1059714"/>
                      <a:pt x="677093" y="1061165"/>
                    </a:cubicBezTo>
                    <a:close/>
                    <a:moveTo>
                      <a:pt x="534432" y="1071141"/>
                    </a:moveTo>
                    <a:cubicBezTo>
                      <a:pt x="524433" y="1068491"/>
                      <a:pt x="512580" y="1062357"/>
                      <a:pt x="501245" y="1053367"/>
                    </a:cubicBezTo>
                    <a:cubicBezTo>
                      <a:pt x="478574" y="1035388"/>
                      <a:pt x="466555" y="1012793"/>
                      <a:pt x="474400" y="1002901"/>
                    </a:cubicBezTo>
                    <a:cubicBezTo>
                      <a:pt x="482245" y="993009"/>
                      <a:pt x="506983" y="999566"/>
                      <a:pt x="529654" y="1017545"/>
                    </a:cubicBezTo>
                    <a:cubicBezTo>
                      <a:pt x="552325" y="1035525"/>
                      <a:pt x="564344" y="1058120"/>
                      <a:pt x="556499" y="1068011"/>
                    </a:cubicBezTo>
                    <a:cubicBezTo>
                      <a:pt x="552577" y="1072957"/>
                      <a:pt x="544431" y="1073791"/>
                      <a:pt x="534432" y="1071141"/>
                    </a:cubicBezTo>
                    <a:close/>
                    <a:moveTo>
                      <a:pt x="858068" y="1083390"/>
                    </a:moveTo>
                    <a:cubicBezTo>
                      <a:pt x="847826" y="1084842"/>
                      <a:pt x="834521" y="1083806"/>
                      <a:pt x="820580" y="1079938"/>
                    </a:cubicBezTo>
                    <a:cubicBezTo>
                      <a:pt x="792698" y="1072203"/>
                      <a:pt x="772831" y="1056069"/>
                      <a:pt x="776206" y="1043904"/>
                    </a:cubicBezTo>
                    <a:cubicBezTo>
                      <a:pt x="779581" y="1031738"/>
                      <a:pt x="804920" y="1028147"/>
                      <a:pt x="832802" y="1035882"/>
                    </a:cubicBezTo>
                    <a:cubicBezTo>
                      <a:pt x="860684" y="1043618"/>
                      <a:pt x="880551" y="1059751"/>
                      <a:pt x="877176" y="1071917"/>
                    </a:cubicBezTo>
                    <a:cubicBezTo>
                      <a:pt x="875488" y="1077999"/>
                      <a:pt x="868310" y="1081939"/>
                      <a:pt x="858068" y="1083390"/>
                    </a:cubicBezTo>
                    <a:close/>
                    <a:moveTo>
                      <a:pt x="448492" y="1134190"/>
                    </a:moveTo>
                    <a:cubicBezTo>
                      <a:pt x="438250" y="1135642"/>
                      <a:pt x="424945" y="1134606"/>
                      <a:pt x="411004" y="1130738"/>
                    </a:cubicBezTo>
                    <a:cubicBezTo>
                      <a:pt x="383122" y="1123003"/>
                      <a:pt x="363255" y="1106869"/>
                      <a:pt x="366630" y="1094704"/>
                    </a:cubicBezTo>
                    <a:cubicBezTo>
                      <a:pt x="370005" y="1082538"/>
                      <a:pt x="395344" y="1078947"/>
                      <a:pt x="423226" y="1086682"/>
                    </a:cubicBezTo>
                    <a:cubicBezTo>
                      <a:pt x="451108" y="1094418"/>
                      <a:pt x="470975" y="1110551"/>
                      <a:pt x="467600" y="1122717"/>
                    </a:cubicBezTo>
                    <a:cubicBezTo>
                      <a:pt x="465913" y="1128799"/>
                      <a:pt x="458734" y="1132739"/>
                      <a:pt x="448492" y="1134190"/>
                    </a:cubicBezTo>
                    <a:close/>
                    <a:moveTo>
                      <a:pt x="708823" y="1140970"/>
                    </a:moveTo>
                    <a:cubicBezTo>
                      <a:pt x="679888" y="1140970"/>
                      <a:pt x="656431" y="1130735"/>
                      <a:pt x="656431" y="1118110"/>
                    </a:cubicBezTo>
                    <a:cubicBezTo>
                      <a:pt x="656431" y="1105485"/>
                      <a:pt x="679888" y="1095250"/>
                      <a:pt x="708823" y="1095250"/>
                    </a:cubicBezTo>
                    <a:cubicBezTo>
                      <a:pt x="737758" y="1095250"/>
                      <a:pt x="761215" y="1105485"/>
                      <a:pt x="761215" y="1118110"/>
                    </a:cubicBezTo>
                    <a:cubicBezTo>
                      <a:pt x="761215" y="1130735"/>
                      <a:pt x="737758" y="1140970"/>
                      <a:pt x="708823" y="1140970"/>
                    </a:cubicBezTo>
                    <a:close/>
                    <a:moveTo>
                      <a:pt x="547132" y="1147341"/>
                    </a:moveTo>
                    <a:cubicBezTo>
                      <a:pt x="537133" y="1144691"/>
                      <a:pt x="525280" y="1138557"/>
                      <a:pt x="513945" y="1129567"/>
                    </a:cubicBezTo>
                    <a:cubicBezTo>
                      <a:pt x="491274" y="1111588"/>
                      <a:pt x="479255" y="1088993"/>
                      <a:pt x="487100" y="1079101"/>
                    </a:cubicBezTo>
                    <a:cubicBezTo>
                      <a:pt x="494945" y="1069209"/>
                      <a:pt x="519683" y="1075766"/>
                      <a:pt x="542354" y="1093745"/>
                    </a:cubicBezTo>
                    <a:cubicBezTo>
                      <a:pt x="565025" y="1111725"/>
                      <a:pt x="577044" y="1134320"/>
                      <a:pt x="569199" y="1144211"/>
                    </a:cubicBezTo>
                    <a:cubicBezTo>
                      <a:pt x="565277" y="1149157"/>
                      <a:pt x="557131" y="1149991"/>
                      <a:pt x="547132" y="114734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B464BEB6-A82B-4674-B572-AB42014C703B}"/>
                </a:ext>
              </a:extLst>
            </p:cNvPr>
            <p:cNvGrpSpPr/>
            <p:nvPr/>
          </p:nvGrpSpPr>
          <p:grpSpPr>
            <a:xfrm>
              <a:off x="7188931" y="4096771"/>
              <a:ext cx="514176" cy="495904"/>
              <a:chOff x="2792062" y="4453004"/>
              <a:chExt cx="1191146" cy="1148820"/>
            </a:xfrm>
          </p:grpSpPr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831B5FB6-6FD9-487F-B46B-230C6760149B}"/>
                  </a:ext>
                </a:extLst>
              </p:cNvPr>
              <p:cNvSpPr/>
              <p:nvPr/>
            </p:nvSpPr>
            <p:spPr>
              <a:xfrm>
                <a:off x="2805108" y="4465320"/>
                <a:ext cx="1178100" cy="1123139"/>
              </a:xfrm>
              <a:prstGeom prst="ellipse">
                <a:avLst/>
              </a:pr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B14BFE72-347F-4722-8C3D-790BB4282A99}"/>
                  </a:ext>
                </a:extLst>
              </p:cNvPr>
              <p:cNvSpPr/>
              <p:nvPr/>
            </p:nvSpPr>
            <p:spPr>
              <a:xfrm rot="10800000">
                <a:off x="2792062" y="4453004"/>
                <a:ext cx="1188995" cy="1148820"/>
              </a:xfrm>
              <a:custGeom>
                <a:avLst/>
                <a:gdLst>
                  <a:gd name="connsiteX0" fmla="*/ 563166 w 1188996"/>
                  <a:gd name="connsiteY0" fmla="*/ 45720 h 1148819"/>
                  <a:gd name="connsiteX1" fmla="*/ 510774 w 1188996"/>
                  <a:gd name="connsiteY1" fmla="*/ 22860 h 1148819"/>
                  <a:gd name="connsiteX2" fmla="*/ 563166 w 1188996"/>
                  <a:gd name="connsiteY2" fmla="*/ 0 h 1148819"/>
                  <a:gd name="connsiteX3" fmla="*/ 615558 w 1188996"/>
                  <a:gd name="connsiteY3" fmla="*/ 22860 h 1148819"/>
                  <a:gd name="connsiteX4" fmla="*/ 563166 w 1188996"/>
                  <a:gd name="connsiteY4" fmla="*/ 45720 h 1148819"/>
                  <a:gd name="connsiteX5" fmla="*/ 729026 w 1188996"/>
                  <a:gd name="connsiteY5" fmla="*/ 133274 h 1148819"/>
                  <a:gd name="connsiteX6" fmla="*/ 721004 w 1188996"/>
                  <a:gd name="connsiteY6" fmla="*/ 76678 h 1148819"/>
                  <a:gd name="connsiteX7" fmla="*/ 757039 w 1188996"/>
                  <a:gd name="connsiteY7" fmla="*/ 32304 h 1148819"/>
                  <a:gd name="connsiteX8" fmla="*/ 765060 w 1188996"/>
                  <a:gd name="connsiteY8" fmla="*/ 88900 h 1148819"/>
                  <a:gd name="connsiteX9" fmla="*/ 729026 w 1188996"/>
                  <a:gd name="connsiteY9" fmla="*/ 133274 h 1148819"/>
                  <a:gd name="connsiteX10" fmla="*/ 874316 w 1188996"/>
                  <a:gd name="connsiteY10" fmla="*/ 134620 h 1148819"/>
                  <a:gd name="connsiteX11" fmla="*/ 821924 w 1188996"/>
                  <a:gd name="connsiteY11" fmla="*/ 111760 h 1148819"/>
                  <a:gd name="connsiteX12" fmla="*/ 874316 w 1188996"/>
                  <a:gd name="connsiteY12" fmla="*/ 88900 h 1148819"/>
                  <a:gd name="connsiteX13" fmla="*/ 926708 w 1188996"/>
                  <a:gd name="connsiteY13" fmla="*/ 111760 h 1148819"/>
                  <a:gd name="connsiteX14" fmla="*/ 874316 w 1188996"/>
                  <a:gd name="connsiteY14" fmla="*/ 134620 h 1148819"/>
                  <a:gd name="connsiteX15" fmla="*/ 515382 w 1188996"/>
                  <a:gd name="connsiteY15" fmla="*/ 150392 h 1148819"/>
                  <a:gd name="connsiteX16" fmla="*/ 482195 w 1188996"/>
                  <a:gd name="connsiteY16" fmla="*/ 132618 h 1148819"/>
                  <a:gd name="connsiteX17" fmla="*/ 455350 w 1188996"/>
                  <a:gd name="connsiteY17" fmla="*/ 82151 h 1148819"/>
                  <a:gd name="connsiteX18" fmla="*/ 510604 w 1188996"/>
                  <a:gd name="connsiteY18" fmla="*/ 96796 h 1148819"/>
                  <a:gd name="connsiteX19" fmla="*/ 537449 w 1188996"/>
                  <a:gd name="connsiteY19" fmla="*/ 147262 h 1148819"/>
                  <a:gd name="connsiteX20" fmla="*/ 515382 w 1188996"/>
                  <a:gd name="connsiteY20" fmla="*/ 150392 h 1148819"/>
                  <a:gd name="connsiteX21" fmla="*/ 598857 w 1188996"/>
                  <a:gd name="connsiteY21" fmla="*/ 159522 h 1148819"/>
                  <a:gd name="connsiteX22" fmla="*/ 577594 w 1188996"/>
                  <a:gd name="connsiteY22" fmla="*/ 152840 h 1148819"/>
                  <a:gd name="connsiteX23" fmla="*/ 612301 w 1188996"/>
                  <a:gd name="connsiteY23" fmla="*/ 107420 h 1148819"/>
                  <a:gd name="connsiteX24" fmla="*/ 669203 w 1188996"/>
                  <a:gd name="connsiteY24" fmla="*/ 101972 h 1148819"/>
                  <a:gd name="connsiteX25" fmla="*/ 634496 w 1188996"/>
                  <a:gd name="connsiteY25" fmla="*/ 147391 h 1148819"/>
                  <a:gd name="connsiteX26" fmla="*/ 598857 w 1188996"/>
                  <a:gd name="connsiteY26" fmla="*/ 159522 h 1148819"/>
                  <a:gd name="connsiteX27" fmla="*/ 334407 w 1188996"/>
                  <a:gd name="connsiteY27" fmla="*/ 175789 h 1148819"/>
                  <a:gd name="connsiteX28" fmla="*/ 301220 w 1188996"/>
                  <a:gd name="connsiteY28" fmla="*/ 158015 h 1148819"/>
                  <a:gd name="connsiteX29" fmla="*/ 274375 w 1188996"/>
                  <a:gd name="connsiteY29" fmla="*/ 107548 h 1148819"/>
                  <a:gd name="connsiteX30" fmla="*/ 329629 w 1188996"/>
                  <a:gd name="connsiteY30" fmla="*/ 122193 h 1148819"/>
                  <a:gd name="connsiteX31" fmla="*/ 356474 w 1188996"/>
                  <a:gd name="connsiteY31" fmla="*/ 172659 h 1148819"/>
                  <a:gd name="connsiteX32" fmla="*/ 334407 w 1188996"/>
                  <a:gd name="connsiteY32" fmla="*/ 175789 h 1148819"/>
                  <a:gd name="connsiteX33" fmla="*/ 944166 w 1188996"/>
                  <a:gd name="connsiteY33" fmla="*/ 229870 h 1148819"/>
                  <a:gd name="connsiteX34" fmla="*/ 891774 w 1188996"/>
                  <a:gd name="connsiteY34" fmla="*/ 207010 h 1148819"/>
                  <a:gd name="connsiteX35" fmla="*/ 944166 w 1188996"/>
                  <a:gd name="connsiteY35" fmla="*/ 184150 h 1148819"/>
                  <a:gd name="connsiteX36" fmla="*/ 996558 w 1188996"/>
                  <a:gd name="connsiteY36" fmla="*/ 207010 h 1148819"/>
                  <a:gd name="connsiteX37" fmla="*/ 944166 w 1188996"/>
                  <a:gd name="connsiteY37" fmla="*/ 229870 h 1148819"/>
                  <a:gd name="connsiteX38" fmla="*/ 729033 w 1188996"/>
                  <a:gd name="connsiteY38" fmla="*/ 235722 h 1148819"/>
                  <a:gd name="connsiteX39" fmla="*/ 707770 w 1188996"/>
                  <a:gd name="connsiteY39" fmla="*/ 229040 h 1148819"/>
                  <a:gd name="connsiteX40" fmla="*/ 742477 w 1188996"/>
                  <a:gd name="connsiteY40" fmla="*/ 183620 h 1148819"/>
                  <a:gd name="connsiteX41" fmla="*/ 799379 w 1188996"/>
                  <a:gd name="connsiteY41" fmla="*/ 178172 h 1148819"/>
                  <a:gd name="connsiteX42" fmla="*/ 764672 w 1188996"/>
                  <a:gd name="connsiteY42" fmla="*/ 223591 h 1148819"/>
                  <a:gd name="connsiteX43" fmla="*/ 729033 w 1188996"/>
                  <a:gd name="connsiteY43" fmla="*/ 235722 h 1148819"/>
                  <a:gd name="connsiteX44" fmla="*/ 414708 w 1188996"/>
                  <a:gd name="connsiteY44" fmla="*/ 238898 h 1148819"/>
                  <a:gd name="connsiteX45" fmla="*/ 393445 w 1188996"/>
                  <a:gd name="connsiteY45" fmla="*/ 232216 h 1148819"/>
                  <a:gd name="connsiteX46" fmla="*/ 428152 w 1188996"/>
                  <a:gd name="connsiteY46" fmla="*/ 186796 h 1148819"/>
                  <a:gd name="connsiteX47" fmla="*/ 485054 w 1188996"/>
                  <a:gd name="connsiteY47" fmla="*/ 181348 h 1148819"/>
                  <a:gd name="connsiteX48" fmla="*/ 450347 w 1188996"/>
                  <a:gd name="connsiteY48" fmla="*/ 226767 h 1148819"/>
                  <a:gd name="connsiteX49" fmla="*/ 414708 w 1188996"/>
                  <a:gd name="connsiteY49" fmla="*/ 238898 h 1148819"/>
                  <a:gd name="connsiteX50" fmla="*/ 203311 w 1188996"/>
                  <a:gd name="connsiteY50" fmla="*/ 263735 h 1148819"/>
                  <a:gd name="connsiteX51" fmla="*/ 163598 w 1188996"/>
                  <a:gd name="connsiteY51" fmla="*/ 232940 h 1148819"/>
                  <a:gd name="connsiteX52" fmla="*/ 151222 w 1188996"/>
                  <a:gd name="connsiteY52" fmla="*/ 177134 h 1148819"/>
                  <a:gd name="connsiteX53" fmla="*/ 200550 w 1188996"/>
                  <a:gd name="connsiteY53" fmla="*/ 206017 h 1148819"/>
                  <a:gd name="connsiteX54" fmla="*/ 212927 w 1188996"/>
                  <a:gd name="connsiteY54" fmla="*/ 261823 h 1148819"/>
                  <a:gd name="connsiteX55" fmla="*/ 203311 w 1188996"/>
                  <a:gd name="connsiteY55" fmla="*/ 263735 h 1148819"/>
                  <a:gd name="connsiteX56" fmla="*/ 347107 w 1188996"/>
                  <a:gd name="connsiteY56" fmla="*/ 286915 h 1148819"/>
                  <a:gd name="connsiteX57" fmla="*/ 313920 w 1188996"/>
                  <a:gd name="connsiteY57" fmla="*/ 269141 h 1148819"/>
                  <a:gd name="connsiteX58" fmla="*/ 287075 w 1188996"/>
                  <a:gd name="connsiteY58" fmla="*/ 218674 h 1148819"/>
                  <a:gd name="connsiteX59" fmla="*/ 342329 w 1188996"/>
                  <a:gd name="connsiteY59" fmla="*/ 233319 h 1148819"/>
                  <a:gd name="connsiteX60" fmla="*/ 369174 w 1188996"/>
                  <a:gd name="connsiteY60" fmla="*/ 283785 h 1148819"/>
                  <a:gd name="connsiteX61" fmla="*/ 347107 w 1188996"/>
                  <a:gd name="connsiteY61" fmla="*/ 286915 h 1148819"/>
                  <a:gd name="connsiteX62" fmla="*/ 842193 w 1188996"/>
                  <a:gd name="connsiteY62" fmla="*/ 311865 h 1148819"/>
                  <a:gd name="connsiteX63" fmla="*/ 804704 w 1188996"/>
                  <a:gd name="connsiteY63" fmla="*/ 308413 h 1148819"/>
                  <a:gd name="connsiteX64" fmla="*/ 760331 w 1188996"/>
                  <a:gd name="connsiteY64" fmla="*/ 272378 h 1148819"/>
                  <a:gd name="connsiteX65" fmla="*/ 816927 w 1188996"/>
                  <a:gd name="connsiteY65" fmla="*/ 264357 h 1148819"/>
                  <a:gd name="connsiteX66" fmla="*/ 861301 w 1188996"/>
                  <a:gd name="connsiteY66" fmla="*/ 300391 h 1148819"/>
                  <a:gd name="connsiteX67" fmla="*/ 842193 w 1188996"/>
                  <a:gd name="connsiteY67" fmla="*/ 311865 h 1148819"/>
                  <a:gd name="connsiteX68" fmla="*/ 642450 w 1188996"/>
                  <a:gd name="connsiteY68" fmla="*/ 335370 h 1148819"/>
                  <a:gd name="connsiteX69" fmla="*/ 619590 w 1188996"/>
                  <a:gd name="connsiteY69" fmla="*/ 282978 h 1148819"/>
                  <a:gd name="connsiteX70" fmla="*/ 642450 w 1188996"/>
                  <a:gd name="connsiteY70" fmla="*/ 230586 h 1148819"/>
                  <a:gd name="connsiteX71" fmla="*/ 665310 w 1188996"/>
                  <a:gd name="connsiteY71" fmla="*/ 282978 h 1148819"/>
                  <a:gd name="connsiteX72" fmla="*/ 642450 w 1188996"/>
                  <a:gd name="connsiteY72" fmla="*/ 335370 h 1148819"/>
                  <a:gd name="connsiteX73" fmla="*/ 1108893 w 1188996"/>
                  <a:gd name="connsiteY73" fmla="*/ 356314 h 1148819"/>
                  <a:gd name="connsiteX74" fmla="*/ 1071405 w 1188996"/>
                  <a:gd name="connsiteY74" fmla="*/ 352862 h 1148819"/>
                  <a:gd name="connsiteX75" fmla="*/ 1027031 w 1188996"/>
                  <a:gd name="connsiteY75" fmla="*/ 316827 h 1148819"/>
                  <a:gd name="connsiteX76" fmla="*/ 1083628 w 1188996"/>
                  <a:gd name="connsiteY76" fmla="*/ 308806 h 1148819"/>
                  <a:gd name="connsiteX77" fmla="*/ 1128001 w 1188996"/>
                  <a:gd name="connsiteY77" fmla="*/ 344840 h 1148819"/>
                  <a:gd name="connsiteX78" fmla="*/ 1108893 w 1188996"/>
                  <a:gd name="connsiteY78" fmla="*/ 356314 h 1148819"/>
                  <a:gd name="connsiteX79" fmla="*/ 394891 w 1188996"/>
                  <a:gd name="connsiteY79" fmla="*/ 356870 h 1148819"/>
                  <a:gd name="connsiteX80" fmla="*/ 342499 w 1188996"/>
                  <a:gd name="connsiteY80" fmla="*/ 334010 h 1148819"/>
                  <a:gd name="connsiteX81" fmla="*/ 394891 w 1188996"/>
                  <a:gd name="connsiteY81" fmla="*/ 311150 h 1148819"/>
                  <a:gd name="connsiteX82" fmla="*/ 447283 w 1188996"/>
                  <a:gd name="connsiteY82" fmla="*/ 334010 h 1148819"/>
                  <a:gd name="connsiteX83" fmla="*/ 394891 w 1188996"/>
                  <a:gd name="connsiteY83" fmla="*/ 356870 h 1148819"/>
                  <a:gd name="connsiteX84" fmla="*/ 897301 w 1188996"/>
                  <a:gd name="connsiteY84" fmla="*/ 368224 h 1148819"/>
                  <a:gd name="connsiteX85" fmla="*/ 889279 w 1188996"/>
                  <a:gd name="connsiteY85" fmla="*/ 311628 h 1148819"/>
                  <a:gd name="connsiteX86" fmla="*/ 925314 w 1188996"/>
                  <a:gd name="connsiteY86" fmla="*/ 267254 h 1148819"/>
                  <a:gd name="connsiteX87" fmla="*/ 933336 w 1188996"/>
                  <a:gd name="connsiteY87" fmla="*/ 323850 h 1148819"/>
                  <a:gd name="connsiteX88" fmla="*/ 897301 w 1188996"/>
                  <a:gd name="connsiteY88" fmla="*/ 368224 h 1148819"/>
                  <a:gd name="connsiteX89" fmla="*/ 180768 w 1188996"/>
                  <a:gd name="connsiteY89" fmla="*/ 381090 h 1148819"/>
                  <a:gd name="connsiteX90" fmla="*/ 172746 w 1188996"/>
                  <a:gd name="connsiteY90" fmla="*/ 324493 h 1148819"/>
                  <a:gd name="connsiteX91" fmla="*/ 208781 w 1188996"/>
                  <a:gd name="connsiteY91" fmla="*/ 280119 h 1148819"/>
                  <a:gd name="connsiteX92" fmla="*/ 216802 w 1188996"/>
                  <a:gd name="connsiteY92" fmla="*/ 336715 h 1148819"/>
                  <a:gd name="connsiteX93" fmla="*/ 180768 w 1188996"/>
                  <a:gd name="connsiteY93" fmla="*/ 381090 h 1148819"/>
                  <a:gd name="connsiteX94" fmla="*/ 765739 w 1188996"/>
                  <a:gd name="connsiteY94" fmla="*/ 386673 h 1148819"/>
                  <a:gd name="connsiteX95" fmla="*/ 747063 w 1188996"/>
                  <a:gd name="connsiteY95" fmla="*/ 374508 h 1148819"/>
                  <a:gd name="connsiteX96" fmla="*/ 792724 w 1188996"/>
                  <a:gd name="connsiteY96" fmla="*/ 340119 h 1148819"/>
                  <a:gd name="connsiteX97" fmla="*/ 848989 w 1188996"/>
                  <a:gd name="connsiteY97" fmla="*/ 350203 h 1148819"/>
                  <a:gd name="connsiteX98" fmla="*/ 803328 w 1188996"/>
                  <a:gd name="connsiteY98" fmla="*/ 384593 h 1148819"/>
                  <a:gd name="connsiteX99" fmla="*/ 765739 w 1188996"/>
                  <a:gd name="connsiteY99" fmla="*/ 386673 h 1148819"/>
                  <a:gd name="connsiteX100" fmla="*/ 495094 w 1188996"/>
                  <a:gd name="connsiteY100" fmla="*/ 412839 h 1148819"/>
                  <a:gd name="connsiteX101" fmla="*/ 487072 w 1188996"/>
                  <a:gd name="connsiteY101" fmla="*/ 356242 h 1148819"/>
                  <a:gd name="connsiteX102" fmla="*/ 523107 w 1188996"/>
                  <a:gd name="connsiteY102" fmla="*/ 311868 h 1148819"/>
                  <a:gd name="connsiteX103" fmla="*/ 531128 w 1188996"/>
                  <a:gd name="connsiteY103" fmla="*/ 368465 h 1148819"/>
                  <a:gd name="connsiteX104" fmla="*/ 495094 w 1188996"/>
                  <a:gd name="connsiteY104" fmla="*/ 412839 h 1148819"/>
                  <a:gd name="connsiteX105" fmla="*/ 40058 w 1188996"/>
                  <a:gd name="connsiteY105" fmla="*/ 419872 h 1148819"/>
                  <a:gd name="connsiteX106" fmla="*/ 18795 w 1188996"/>
                  <a:gd name="connsiteY106" fmla="*/ 413190 h 1148819"/>
                  <a:gd name="connsiteX107" fmla="*/ 53502 w 1188996"/>
                  <a:gd name="connsiteY107" fmla="*/ 367770 h 1148819"/>
                  <a:gd name="connsiteX108" fmla="*/ 110404 w 1188996"/>
                  <a:gd name="connsiteY108" fmla="*/ 362322 h 1148819"/>
                  <a:gd name="connsiteX109" fmla="*/ 75697 w 1188996"/>
                  <a:gd name="connsiteY109" fmla="*/ 407741 h 1148819"/>
                  <a:gd name="connsiteX110" fmla="*/ 40058 w 1188996"/>
                  <a:gd name="connsiteY110" fmla="*/ 419872 h 1148819"/>
                  <a:gd name="connsiteX111" fmla="*/ 985048 w 1188996"/>
                  <a:gd name="connsiteY111" fmla="*/ 426595 h 1148819"/>
                  <a:gd name="connsiteX112" fmla="*/ 932656 w 1188996"/>
                  <a:gd name="connsiteY112" fmla="*/ 403735 h 1148819"/>
                  <a:gd name="connsiteX113" fmla="*/ 985048 w 1188996"/>
                  <a:gd name="connsiteY113" fmla="*/ 380875 h 1148819"/>
                  <a:gd name="connsiteX114" fmla="*/ 1037440 w 1188996"/>
                  <a:gd name="connsiteY114" fmla="*/ 403735 h 1148819"/>
                  <a:gd name="connsiteX115" fmla="*/ 985048 w 1188996"/>
                  <a:gd name="connsiteY115" fmla="*/ 426595 h 1148819"/>
                  <a:gd name="connsiteX116" fmla="*/ 587939 w 1188996"/>
                  <a:gd name="connsiteY116" fmla="*/ 427948 h 1148819"/>
                  <a:gd name="connsiteX117" fmla="*/ 569263 w 1188996"/>
                  <a:gd name="connsiteY117" fmla="*/ 415784 h 1148819"/>
                  <a:gd name="connsiteX118" fmla="*/ 614924 w 1188996"/>
                  <a:gd name="connsiteY118" fmla="*/ 381395 h 1148819"/>
                  <a:gd name="connsiteX119" fmla="*/ 671189 w 1188996"/>
                  <a:gd name="connsiteY119" fmla="*/ 391479 h 1148819"/>
                  <a:gd name="connsiteX120" fmla="*/ 625528 w 1188996"/>
                  <a:gd name="connsiteY120" fmla="*/ 425868 h 1148819"/>
                  <a:gd name="connsiteX121" fmla="*/ 587939 w 1188996"/>
                  <a:gd name="connsiteY121" fmla="*/ 427948 h 1148819"/>
                  <a:gd name="connsiteX122" fmla="*/ 292918 w 1188996"/>
                  <a:gd name="connsiteY122" fmla="*/ 438865 h 1148819"/>
                  <a:gd name="connsiteX123" fmla="*/ 255429 w 1188996"/>
                  <a:gd name="connsiteY123" fmla="*/ 435413 h 1148819"/>
                  <a:gd name="connsiteX124" fmla="*/ 211056 w 1188996"/>
                  <a:gd name="connsiteY124" fmla="*/ 399379 h 1148819"/>
                  <a:gd name="connsiteX125" fmla="*/ 267652 w 1188996"/>
                  <a:gd name="connsiteY125" fmla="*/ 391357 h 1148819"/>
                  <a:gd name="connsiteX126" fmla="*/ 312026 w 1188996"/>
                  <a:gd name="connsiteY126" fmla="*/ 427392 h 1148819"/>
                  <a:gd name="connsiteX127" fmla="*/ 292918 w 1188996"/>
                  <a:gd name="connsiteY127" fmla="*/ 438865 h 1148819"/>
                  <a:gd name="connsiteX128" fmla="*/ 1112441 w 1188996"/>
                  <a:gd name="connsiteY128" fmla="*/ 464820 h 1148819"/>
                  <a:gd name="connsiteX129" fmla="*/ 1060049 w 1188996"/>
                  <a:gd name="connsiteY129" fmla="*/ 441960 h 1148819"/>
                  <a:gd name="connsiteX130" fmla="*/ 1112441 w 1188996"/>
                  <a:gd name="connsiteY130" fmla="*/ 419100 h 1148819"/>
                  <a:gd name="connsiteX131" fmla="*/ 1164833 w 1188996"/>
                  <a:gd name="connsiteY131" fmla="*/ 441960 h 1148819"/>
                  <a:gd name="connsiteX132" fmla="*/ 1112441 w 1188996"/>
                  <a:gd name="connsiteY132" fmla="*/ 464820 h 1148819"/>
                  <a:gd name="connsiteX133" fmla="*/ 407591 w 1188996"/>
                  <a:gd name="connsiteY133" fmla="*/ 467996 h 1148819"/>
                  <a:gd name="connsiteX134" fmla="*/ 355199 w 1188996"/>
                  <a:gd name="connsiteY134" fmla="*/ 445136 h 1148819"/>
                  <a:gd name="connsiteX135" fmla="*/ 407591 w 1188996"/>
                  <a:gd name="connsiteY135" fmla="*/ 422276 h 1148819"/>
                  <a:gd name="connsiteX136" fmla="*/ 459983 w 1188996"/>
                  <a:gd name="connsiteY136" fmla="*/ 445136 h 1148819"/>
                  <a:gd name="connsiteX137" fmla="*/ 407591 w 1188996"/>
                  <a:gd name="connsiteY137" fmla="*/ 467996 h 1148819"/>
                  <a:gd name="connsiteX138" fmla="*/ 721916 w 1188996"/>
                  <a:gd name="connsiteY138" fmla="*/ 499744 h 1148819"/>
                  <a:gd name="connsiteX139" fmla="*/ 669524 w 1188996"/>
                  <a:gd name="connsiteY139" fmla="*/ 476884 h 1148819"/>
                  <a:gd name="connsiteX140" fmla="*/ 721916 w 1188996"/>
                  <a:gd name="connsiteY140" fmla="*/ 454024 h 1148819"/>
                  <a:gd name="connsiteX141" fmla="*/ 774308 w 1188996"/>
                  <a:gd name="connsiteY141" fmla="*/ 476884 h 1148819"/>
                  <a:gd name="connsiteX142" fmla="*/ 721916 w 1188996"/>
                  <a:gd name="connsiteY142" fmla="*/ 499744 h 1148819"/>
                  <a:gd name="connsiteX143" fmla="*/ 96048 w 1188996"/>
                  <a:gd name="connsiteY143" fmla="*/ 537720 h 1148819"/>
                  <a:gd name="connsiteX144" fmla="*/ 43656 w 1188996"/>
                  <a:gd name="connsiteY144" fmla="*/ 514860 h 1148819"/>
                  <a:gd name="connsiteX145" fmla="*/ 96048 w 1188996"/>
                  <a:gd name="connsiteY145" fmla="*/ 492000 h 1148819"/>
                  <a:gd name="connsiteX146" fmla="*/ 148440 w 1188996"/>
                  <a:gd name="connsiteY146" fmla="*/ 514860 h 1148819"/>
                  <a:gd name="connsiteX147" fmla="*/ 96048 w 1188996"/>
                  <a:gd name="connsiteY147" fmla="*/ 537720 h 1148819"/>
                  <a:gd name="connsiteX148" fmla="*/ 921849 w 1188996"/>
                  <a:gd name="connsiteY148" fmla="*/ 544922 h 1148819"/>
                  <a:gd name="connsiteX149" fmla="*/ 898989 w 1188996"/>
                  <a:gd name="connsiteY149" fmla="*/ 492530 h 1148819"/>
                  <a:gd name="connsiteX150" fmla="*/ 921849 w 1188996"/>
                  <a:gd name="connsiteY150" fmla="*/ 440138 h 1148819"/>
                  <a:gd name="connsiteX151" fmla="*/ 944710 w 1188996"/>
                  <a:gd name="connsiteY151" fmla="*/ 492530 h 1148819"/>
                  <a:gd name="connsiteX152" fmla="*/ 921849 w 1188996"/>
                  <a:gd name="connsiteY152" fmla="*/ 544922 h 1148819"/>
                  <a:gd name="connsiteX153" fmla="*/ 305618 w 1188996"/>
                  <a:gd name="connsiteY153" fmla="*/ 549991 h 1148819"/>
                  <a:gd name="connsiteX154" fmla="*/ 268129 w 1188996"/>
                  <a:gd name="connsiteY154" fmla="*/ 546539 h 1148819"/>
                  <a:gd name="connsiteX155" fmla="*/ 223756 w 1188996"/>
                  <a:gd name="connsiteY155" fmla="*/ 510505 h 1148819"/>
                  <a:gd name="connsiteX156" fmla="*/ 280352 w 1188996"/>
                  <a:gd name="connsiteY156" fmla="*/ 502483 h 1148819"/>
                  <a:gd name="connsiteX157" fmla="*/ 324726 w 1188996"/>
                  <a:gd name="connsiteY157" fmla="*/ 538518 h 1148819"/>
                  <a:gd name="connsiteX158" fmla="*/ 305618 w 1188996"/>
                  <a:gd name="connsiteY158" fmla="*/ 549991 h 1148819"/>
                  <a:gd name="connsiteX159" fmla="*/ 1051957 w 1188996"/>
                  <a:gd name="connsiteY159" fmla="*/ 575840 h 1148819"/>
                  <a:gd name="connsiteX160" fmla="*/ 1018770 w 1188996"/>
                  <a:gd name="connsiteY160" fmla="*/ 558066 h 1148819"/>
                  <a:gd name="connsiteX161" fmla="*/ 991925 w 1188996"/>
                  <a:gd name="connsiteY161" fmla="*/ 507600 h 1148819"/>
                  <a:gd name="connsiteX162" fmla="*/ 1047180 w 1188996"/>
                  <a:gd name="connsiteY162" fmla="*/ 522244 h 1148819"/>
                  <a:gd name="connsiteX163" fmla="*/ 1074025 w 1188996"/>
                  <a:gd name="connsiteY163" fmla="*/ 572710 h 1148819"/>
                  <a:gd name="connsiteX164" fmla="*/ 1051957 w 1188996"/>
                  <a:gd name="connsiteY164" fmla="*/ 575840 h 1148819"/>
                  <a:gd name="connsiteX165" fmla="*/ 414708 w 1188996"/>
                  <a:gd name="connsiteY165" fmla="*/ 578623 h 1148819"/>
                  <a:gd name="connsiteX166" fmla="*/ 393445 w 1188996"/>
                  <a:gd name="connsiteY166" fmla="*/ 571940 h 1148819"/>
                  <a:gd name="connsiteX167" fmla="*/ 428152 w 1188996"/>
                  <a:gd name="connsiteY167" fmla="*/ 526521 h 1148819"/>
                  <a:gd name="connsiteX168" fmla="*/ 485054 w 1188996"/>
                  <a:gd name="connsiteY168" fmla="*/ 521072 h 1148819"/>
                  <a:gd name="connsiteX169" fmla="*/ 450347 w 1188996"/>
                  <a:gd name="connsiteY169" fmla="*/ 566492 h 1148819"/>
                  <a:gd name="connsiteX170" fmla="*/ 414708 w 1188996"/>
                  <a:gd name="connsiteY170" fmla="*/ 578623 h 1148819"/>
                  <a:gd name="connsiteX171" fmla="*/ 619943 w 1188996"/>
                  <a:gd name="connsiteY171" fmla="*/ 581739 h 1148819"/>
                  <a:gd name="connsiteX172" fmla="*/ 582455 w 1188996"/>
                  <a:gd name="connsiteY172" fmla="*/ 578287 h 1148819"/>
                  <a:gd name="connsiteX173" fmla="*/ 538081 w 1188996"/>
                  <a:gd name="connsiteY173" fmla="*/ 542253 h 1148819"/>
                  <a:gd name="connsiteX174" fmla="*/ 594677 w 1188996"/>
                  <a:gd name="connsiteY174" fmla="*/ 534231 h 1148819"/>
                  <a:gd name="connsiteX175" fmla="*/ 639051 w 1188996"/>
                  <a:gd name="connsiteY175" fmla="*/ 570266 h 1148819"/>
                  <a:gd name="connsiteX176" fmla="*/ 619943 w 1188996"/>
                  <a:gd name="connsiteY176" fmla="*/ 581739 h 1148819"/>
                  <a:gd name="connsiteX177" fmla="*/ 774493 w 1188996"/>
                  <a:gd name="connsiteY177" fmla="*/ 622390 h 1148819"/>
                  <a:gd name="connsiteX178" fmla="*/ 766471 w 1188996"/>
                  <a:gd name="connsiteY178" fmla="*/ 565793 h 1148819"/>
                  <a:gd name="connsiteX179" fmla="*/ 802506 w 1188996"/>
                  <a:gd name="connsiteY179" fmla="*/ 521420 h 1148819"/>
                  <a:gd name="connsiteX180" fmla="*/ 810527 w 1188996"/>
                  <a:gd name="connsiteY180" fmla="*/ 578016 h 1148819"/>
                  <a:gd name="connsiteX181" fmla="*/ 774493 w 1188996"/>
                  <a:gd name="connsiteY181" fmla="*/ 622390 h 1148819"/>
                  <a:gd name="connsiteX182" fmla="*/ 1166136 w 1188996"/>
                  <a:gd name="connsiteY182" fmla="*/ 649707 h 1148819"/>
                  <a:gd name="connsiteX183" fmla="*/ 1143276 w 1188996"/>
                  <a:gd name="connsiteY183" fmla="*/ 597315 h 1148819"/>
                  <a:gd name="connsiteX184" fmla="*/ 1166136 w 1188996"/>
                  <a:gd name="connsiteY184" fmla="*/ 544923 h 1148819"/>
                  <a:gd name="connsiteX185" fmla="*/ 1188996 w 1188996"/>
                  <a:gd name="connsiteY185" fmla="*/ 597315 h 1148819"/>
                  <a:gd name="connsiteX186" fmla="*/ 1166136 w 1188996"/>
                  <a:gd name="connsiteY186" fmla="*/ 649707 h 1148819"/>
                  <a:gd name="connsiteX187" fmla="*/ 109908 w 1188996"/>
                  <a:gd name="connsiteY187" fmla="*/ 651647 h 1148819"/>
                  <a:gd name="connsiteX188" fmla="*/ 88645 w 1188996"/>
                  <a:gd name="connsiteY188" fmla="*/ 644965 h 1148819"/>
                  <a:gd name="connsiteX189" fmla="*/ 123352 w 1188996"/>
                  <a:gd name="connsiteY189" fmla="*/ 599545 h 1148819"/>
                  <a:gd name="connsiteX190" fmla="*/ 180254 w 1188996"/>
                  <a:gd name="connsiteY190" fmla="*/ 594097 h 1148819"/>
                  <a:gd name="connsiteX191" fmla="*/ 145547 w 1188996"/>
                  <a:gd name="connsiteY191" fmla="*/ 639516 h 1148819"/>
                  <a:gd name="connsiteX192" fmla="*/ 109908 w 1188996"/>
                  <a:gd name="connsiteY192" fmla="*/ 651647 h 1148819"/>
                  <a:gd name="connsiteX193" fmla="*/ 670723 w 1188996"/>
                  <a:gd name="connsiteY193" fmla="*/ 664720 h 1148819"/>
                  <a:gd name="connsiteX194" fmla="*/ 618331 w 1188996"/>
                  <a:gd name="connsiteY194" fmla="*/ 641860 h 1148819"/>
                  <a:gd name="connsiteX195" fmla="*/ 670723 w 1188996"/>
                  <a:gd name="connsiteY195" fmla="*/ 619000 h 1148819"/>
                  <a:gd name="connsiteX196" fmla="*/ 723115 w 1188996"/>
                  <a:gd name="connsiteY196" fmla="*/ 641860 h 1148819"/>
                  <a:gd name="connsiteX197" fmla="*/ 670723 w 1188996"/>
                  <a:gd name="connsiteY197" fmla="*/ 664720 h 1148819"/>
                  <a:gd name="connsiteX198" fmla="*/ 832692 w 1188996"/>
                  <a:gd name="connsiteY198" fmla="*/ 666550 h 1148819"/>
                  <a:gd name="connsiteX199" fmla="*/ 813923 w 1188996"/>
                  <a:gd name="connsiteY199" fmla="*/ 654531 h 1148819"/>
                  <a:gd name="connsiteX200" fmla="*/ 859317 w 1188996"/>
                  <a:gd name="connsiteY200" fmla="*/ 619790 h 1148819"/>
                  <a:gd name="connsiteX201" fmla="*/ 915659 w 1188996"/>
                  <a:gd name="connsiteY201" fmla="*/ 629440 h 1148819"/>
                  <a:gd name="connsiteX202" fmla="*/ 870265 w 1188996"/>
                  <a:gd name="connsiteY202" fmla="*/ 664180 h 1148819"/>
                  <a:gd name="connsiteX203" fmla="*/ 832692 w 1188996"/>
                  <a:gd name="connsiteY203" fmla="*/ 666550 h 1148819"/>
                  <a:gd name="connsiteX204" fmla="*/ 372574 w 1188996"/>
                  <a:gd name="connsiteY204" fmla="*/ 671922 h 1148819"/>
                  <a:gd name="connsiteX205" fmla="*/ 349714 w 1188996"/>
                  <a:gd name="connsiteY205" fmla="*/ 619530 h 1148819"/>
                  <a:gd name="connsiteX206" fmla="*/ 372574 w 1188996"/>
                  <a:gd name="connsiteY206" fmla="*/ 567138 h 1148819"/>
                  <a:gd name="connsiteX207" fmla="*/ 395434 w 1188996"/>
                  <a:gd name="connsiteY207" fmla="*/ 619530 h 1148819"/>
                  <a:gd name="connsiteX208" fmla="*/ 372574 w 1188996"/>
                  <a:gd name="connsiteY208" fmla="*/ 671922 h 1148819"/>
                  <a:gd name="connsiteX209" fmla="*/ 492923 w 1188996"/>
                  <a:gd name="connsiteY209" fmla="*/ 705995 h 1148819"/>
                  <a:gd name="connsiteX210" fmla="*/ 440531 w 1188996"/>
                  <a:gd name="connsiteY210" fmla="*/ 683135 h 1148819"/>
                  <a:gd name="connsiteX211" fmla="*/ 492923 w 1188996"/>
                  <a:gd name="connsiteY211" fmla="*/ 660275 h 1148819"/>
                  <a:gd name="connsiteX212" fmla="*/ 545315 w 1188996"/>
                  <a:gd name="connsiteY212" fmla="*/ 683135 h 1148819"/>
                  <a:gd name="connsiteX213" fmla="*/ 492923 w 1188996"/>
                  <a:gd name="connsiteY213" fmla="*/ 705995 h 1148819"/>
                  <a:gd name="connsiteX214" fmla="*/ 1001316 w 1188996"/>
                  <a:gd name="connsiteY214" fmla="*/ 709296 h 1148819"/>
                  <a:gd name="connsiteX215" fmla="*/ 948924 w 1188996"/>
                  <a:gd name="connsiteY215" fmla="*/ 686436 h 1148819"/>
                  <a:gd name="connsiteX216" fmla="*/ 1001316 w 1188996"/>
                  <a:gd name="connsiteY216" fmla="*/ 663576 h 1148819"/>
                  <a:gd name="connsiteX217" fmla="*/ 1053708 w 1188996"/>
                  <a:gd name="connsiteY217" fmla="*/ 686436 h 1148819"/>
                  <a:gd name="connsiteX218" fmla="*/ 1001316 w 1188996"/>
                  <a:gd name="connsiteY218" fmla="*/ 709296 h 1148819"/>
                  <a:gd name="connsiteX219" fmla="*/ 12100 w 1188996"/>
                  <a:gd name="connsiteY219" fmla="*/ 733388 h 1148819"/>
                  <a:gd name="connsiteX220" fmla="*/ 4078 w 1188996"/>
                  <a:gd name="connsiteY220" fmla="*/ 676792 h 1148819"/>
                  <a:gd name="connsiteX221" fmla="*/ 40113 w 1188996"/>
                  <a:gd name="connsiteY221" fmla="*/ 632418 h 1148819"/>
                  <a:gd name="connsiteX222" fmla="*/ 48134 w 1188996"/>
                  <a:gd name="connsiteY222" fmla="*/ 689014 h 1148819"/>
                  <a:gd name="connsiteX223" fmla="*/ 12100 w 1188996"/>
                  <a:gd name="connsiteY223" fmla="*/ 733388 h 1148819"/>
                  <a:gd name="connsiteX224" fmla="*/ 225218 w 1188996"/>
                  <a:gd name="connsiteY224" fmla="*/ 749390 h 1148819"/>
                  <a:gd name="connsiteX225" fmla="*/ 217196 w 1188996"/>
                  <a:gd name="connsiteY225" fmla="*/ 692793 h 1148819"/>
                  <a:gd name="connsiteX226" fmla="*/ 253231 w 1188996"/>
                  <a:gd name="connsiteY226" fmla="*/ 648420 h 1148819"/>
                  <a:gd name="connsiteX227" fmla="*/ 261252 w 1188996"/>
                  <a:gd name="connsiteY227" fmla="*/ 705016 h 1148819"/>
                  <a:gd name="connsiteX228" fmla="*/ 225218 w 1188996"/>
                  <a:gd name="connsiteY228" fmla="*/ 749390 h 1148819"/>
                  <a:gd name="connsiteX229" fmla="*/ 369098 w 1188996"/>
                  <a:gd name="connsiteY229" fmla="*/ 763145 h 1148819"/>
                  <a:gd name="connsiteX230" fmla="*/ 316706 w 1188996"/>
                  <a:gd name="connsiteY230" fmla="*/ 740285 h 1148819"/>
                  <a:gd name="connsiteX231" fmla="*/ 369098 w 1188996"/>
                  <a:gd name="connsiteY231" fmla="*/ 717425 h 1148819"/>
                  <a:gd name="connsiteX232" fmla="*/ 421490 w 1188996"/>
                  <a:gd name="connsiteY232" fmla="*/ 740285 h 1148819"/>
                  <a:gd name="connsiteX233" fmla="*/ 369098 w 1188996"/>
                  <a:gd name="connsiteY233" fmla="*/ 763145 h 1148819"/>
                  <a:gd name="connsiteX234" fmla="*/ 620159 w 1188996"/>
                  <a:gd name="connsiteY234" fmla="*/ 767125 h 1148819"/>
                  <a:gd name="connsiteX235" fmla="*/ 586972 w 1188996"/>
                  <a:gd name="connsiteY235" fmla="*/ 749351 h 1148819"/>
                  <a:gd name="connsiteX236" fmla="*/ 560127 w 1188996"/>
                  <a:gd name="connsiteY236" fmla="*/ 698885 h 1148819"/>
                  <a:gd name="connsiteX237" fmla="*/ 615381 w 1188996"/>
                  <a:gd name="connsiteY237" fmla="*/ 713529 h 1148819"/>
                  <a:gd name="connsiteX238" fmla="*/ 642226 w 1188996"/>
                  <a:gd name="connsiteY238" fmla="*/ 763995 h 1148819"/>
                  <a:gd name="connsiteX239" fmla="*/ 620159 w 1188996"/>
                  <a:gd name="connsiteY239" fmla="*/ 767125 h 1148819"/>
                  <a:gd name="connsiteX240" fmla="*/ 74984 w 1188996"/>
                  <a:gd name="connsiteY240" fmla="*/ 788172 h 1148819"/>
                  <a:gd name="connsiteX241" fmla="*/ 53721 w 1188996"/>
                  <a:gd name="connsiteY241" fmla="*/ 781490 h 1148819"/>
                  <a:gd name="connsiteX242" fmla="*/ 88428 w 1188996"/>
                  <a:gd name="connsiteY242" fmla="*/ 736070 h 1148819"/>
                  <a:gd name="connsiteX243" fmla="*/ 145330 w 1188996"/>
                  <a:gd name="connsiteY243" fmla="*/ 730622 h 1148819"/>
                  <a:gd name="connsiteX244" fmla="*/ 110623 w 1188996"/>
                  <a:gd name="connsiteY244" fmla="*/ 776041 h 1148819"/>
                  <a:gd name="connsiteX245" fmla="*/ 74984 w 1188996"/>
                  <a:gd name="connsiteY245" fmla="*/ 788172 h 1148819"/>
                  <a:gd name="connsiteX246" fmla="*/ 899343 w 1188996"/>
                  <a:gd name="connsiteY246" fmla="*/ 791291 h 1148819"/>
                  <a:gd name="connsiteX247" fmla="*/ 861854 w 1188996"/>
                  <a:gd name="connsiteY247" fmla="*/ 787839 h 1148819"/>
                  <a:gd name="connsiteX248" fmla="*/ 817481 w 1188996"/>
                  <a:gd name="connsiteY248" fmla="*/ 751805 h 1148819"/>
                  <a:gd name="connsiteX249" fmla="*/ 874077 w 1188996"/>
                  <a:gd name="connsiteY249" fmla="*/ 743783 h 1148819"/>
                  <a:gd name="connsiteX250" fmla="*/ 918451 w 1188996"/>
                  <a:gd name="connsiteY250" fmla="*/ 779818 h 1148819"/>
                  <a:gd name="connsiteX251" fmla="*/ 899343 w 1188996"/>
                  <a:gd name="connsiteY251" fmla="*/ 791291 h 1148819"/>
                  <a:gd name="connsiteX252" fmla="*/ 1118632 w 1188996"/>
                  <a:gd name="connsiteY252" fmla="*/ 810790 h 1148819"/>
                  <a:gd name="connsiteX253" fmla="*/ 1085445 w 1188996"/>
                  <a:gd name="connsiteY253" fmla="*/ 793016 h 1148819"/>
                  <a:gd name="connsiteX254" fmla="*/ 1058600 w 1188996"/>
                  <a:gd name="connsiteY254" fmla="*/ 742550 h 1148819"/>
                  <a:gd name="connsiteX255" fmla="*/ 1113855 w 1188996"/>
                  <a:gd name="connsiteY255" fmla="*/ 757194 h 1148819"/>
                  <a:gd name="connsiteX256" fmla="*/ 1140700 w 1188996"/>
                  <a:gd name="connsiteY256" fmla="*/ 807660 h 1148819"/>
                  <a:gd name="connsiteX257" fmla="*/ 1118632 w 1188996"/>
                  <a:gd name="connsiteY257" fmla="*/ 810790 h 1148819"/>
                  <a:gd name="connsiteX258" fmla="*/ 699600 w 1188996"/>
                  <a:gd name="connsiteY258" fmla="*/ 814797 h 1148819"/>
                  <a:gd name="connsiteX259" fmla="*/ 676740 w 1188996"/>
                  <a:gd name="connsiteY259" fmla="*/ 762405 h 1148819"/>
                  <a:gd name="connsiteX260" fmla="*/ 699600 w 1188996"/>
                  <a:gd name="connsiteY260" fmla="*/ 710013 h 1148819"/>
                  <a:gd name="connsiteX261" fmla="*/ 722460 w 1188996"/>
                  <a:gd name="connsiteY261" fmla="*/ 762405 h 1148819"/>
                  <a:gd name="connsiteX262" fmla="*/ 699600 w 1188996"/>
                  <a:gd name="connsiteY262" fmla="*/ 814797 h 1148819"/>
                  <a:gd name="connsiteX263" fmla="*/ 238923 w 1188996"/>
                  <a:gd name="connsiteY263" fmla="*/ 820295 h 1148819"/>
                  <a:gd name="connsiteX264" fmla="*/ 186531 w 1188996"/>
                  <a:gd name="connsiteY264" fmla="*/ 797435 h 1148819"/>
                  <a:gd name="connsiteX265" fmla="*/ 238923 w 1188996"/>
                  <a:gd name="connsiteY265" fmla="*/ 774575 h 1148819"/>
                  <a:gd name="connsiteX266" fmla="*/ 291315 w 1188996"/>
                  <a:gd name="connsiteY266" fmla="*/ 797435 h 1148819"/>
                  <a:gd name="connsiteX267" fmla="*/ 238923 w 1188996"/>
                  <a:gd name="connsiteY267" fmla="*/ 820295 h 1148819"/>
                  <a:gd name="connsiteX268" fmla="*/ 452041 w 1188996"/>
                  <a:gd name="connsiteY268" fmla="*/ 836296 h 1148819"/>
                  <a:gd name="connsiteX269" fmla="*/ 399649 w 1188996"/>
                  <a:gd name="connsiteY269" fmla="*/ 813436 h 1148819"/>
                  <a:gd name="connsiteX270" fmla="*/ 452041 w 1188996"/>
                  <a:gd name="connsiteY270" fmla="*/ 790576 h 1148819"/>
                  <a:gd name="connsiteX271" fmla="*/ 504433 w 1188996"/>
                  <a:gd name="connsiteY271" fmla="*/ 813436 h 1148819"/>
                  <a:gd name="connsiteX272" fmla="*/ 452041 w 1188996"/>
                  <a:gd name="connsiteY272" fmla="*/ 836296 h 1148819"/>
                  <a:gd name="connsiteX273" fmla="*/ 1058073 w 1188996"/>
                  <a:gd name="connsiteY273" fmla="*/ 874270 h 1148819"/>
                  <a:gd name="connsiteX274" fmla="*/ 1005681 w 1188996"/>
                  <a:gd name="connsiteY274" fmla="*/ 851410 h 1148819"/>
                  <a:gd name="connsiteX275" fmla="*/ 1058073 w 1188996"/>
                  <a:gd name="connsiteY275" fmla="*/ 828550 h 1148819"/>
                  <a:gd name="connsiteX276" fmla="*/ 1110465 w 1188996"/>
                  <a:gd name="connsiteY276" fmla="*/ 851410 h 1148819"/>
                  <a:gd name="connsiteX277" fmla="*/ 1058073 w 1188996"/>
                  <a:gd name="connsiteY277" fmla="*/ 874270 h 1148819"/>
                  <a:gd name="connsiteX278" fmla="*/ 552244 w 1188996"/>
                  <a:gd name="connsiteY278" fmla="*/ 892265 h 1148819"/>
                  <a:gd name="connsiteX279" fmla="*/ 544222 w 1188996"/>
                  <a:gd name="connsiteY279" fmla="*/ 835669 h 1148819"/>
                  <a:gd name="connsiteX280" fmla="*/ 580257 w 1188996"/>
                  <a:gd name="connsiteY280" fmla="*/ 791295 h 1148819"/>
                  <a:gd name="connsiteX281" fmla="*/ 588278 w 1188996"/>
                  <a:gd name="connsiteY281" fmla="*/ 847891 h 1148819"/>
                  <a:gd name="connsiteX282" fmla="*/ 552244 w 1188996"/>
                  <a:gd name="connsiteY282" fmla="*/ 892265 h 1148819"/>
                  <a:gd name="connsiteX283" fmla="*/ 987536 w 1188996"/>
                  <a:gd name="connsiteY283" fmla="*/ 898737 h 1148819"/>
                  <a:gd name="connsiteX284" fmla="*/ 947824 w 1188996"/>
                  <a:gd name="connsiteY284" fmla="*/ 867942 h 1148819"/>
                  <a:gd name="connsiteX285" fmla="*/ 935447 w 1188996"/>
                  <a:gd name="connsiteY285" fmla="*/ 812136 h 1148819"/>
                  <a:gd name="connsiteX286" fmla="*/ 984776 w 1188996"/>
                  <a:gd name="connsiteY286" fmla="*/ 841018 h 1148819"/>
                  <a:gd name="connsiteX287" fmla="*/ 997152 w 1188996"/>
                  <a:gd name="connsiteY287" fmla="*/ 896824 h 1148819"/>
                  <a:gd name="connsiteX288" fmla="*/ 987536 w 1188996"/>
                  <a:gd name="connsiteY288" fmla="*/ 898737 h 1148819"/>
                  <a:gd name="connsiteX289" fmla="*/ 136950 w 1188996"/>
                  <a:gd name="connsiteY289" fmla="*/ 902290 h 1148819"/>
                  <a:gd name="connsiteX290" fmla="*/ 99461 w 1188996"/>
                  <a:gd name="connsiteY290" fmla="*/ 898838 h 1148819"/>
                  <a:gd name="connsiteX291" fmla="*/ 55088 w 1188996"/>
                  <a:gd name="connsiteY291" fmla="*/ 862803 h 1148819"/>
                  <a:gd name="connsiteX292" fmla="*/ 111684 w 1188996"/>
                  <a:gd name="connsiteY292" fmla="*/ 854782 h 1148819"/>
                  <a:gd name="connsiteX293" fmla="*/ 156058 w 1188996"/>
                  <a:gd name="connsiteY293" fmla="*/ 890816 h 1148819"/>
                  <a:gd name="connsiteX294" fmla="*/ 136950 w 1188996"/>
                  <a:gd name="connsiteY294" fmla="*/ 902290 h 1148819"/>
                  <a:gd name="connsiteX295" fmla="*/ 788218 w 1188996"/>
                  <a:gd name="connsiteY295" fmla="*/ 902416 h 1148819"/>
                  <a:gd name="connsiteX296" fmla="*/ 750729 w 1188996"/>
                  <a:gd name="connsiteY296" fmla="*/ 898964 h 1148819"/>
                  <a:gd name="connsiteX297" fmla="*/ 706356 w 1188996"/>
                  <a:gd name="connsiteY297" fmla="*/ 862930 h 1148819"/>
                  <a:gd name="connsiteX298" fmla="*/ 762952 w 1188996"/>
                  <a:gd name="connsiteY298" fmla="*/ 854908 h 1148819"/>
                  <a:gd name="connsiteX299" fmla="*/ 807326 w 1188996"/>
                  <a:gd name="connsiteY299" fmla="*/ 890943 h 1148819"/>
                  <a:gd name="connsiteX300" fmla="*/ 788218 w 1188996"/>
                  <a:gd name="connsiteY300" fmla="*/ 902416 h 1148819"/>
                  <a:gd name="connsiteX301" fmla="*/ 350068 w 1188996"/>
                  <a:gd name="connsiteY301" fmla="*/ 918291 h 1148819"/>
                  <a:gd name="connsiteX302" fmla="*/ 312579 w 1188996"/>
                  <a:gd name="connsiteY302" fmla="*/ 914839 h 1148819"/>
                  <a:gd name="connsiteX303" fmla="*/ 268206 w 1188996"/>
                  <a:gd name="connsiteY303" fmla="*/ 878805 h 1148819"/>
                  <a:gd name="connsiteX304" fmla="*/ 324802 w 1188996"/>
                  <a:gd name="connsiteY304" fmla="*/ 870783 h 1148819"/>
                  <a:gd name="connsiteX305" fmla="*/ 369176 w 1188996"/>
                  <a:gd name="connsiteY305" fmla="*/ 906818 h 1148819"/>
                  <a:gd name="connsiteX306" fmla="*/ 350068 w 1188996"/>
                  <a:gd name="connsiteY306" fmla="*/ 918291 h 1148819"/>
                  <a:gd name="connsiteX307" fmla="*/ 521732 w 1188996"/>
                  <a:gd name="connsiteY307" fmla="*/ 960015 h 1148819"/>
                  <a:gd name="connsiteX308" fmla="*/ 488545 w 1188996"/>
                  <a:gd name="connsiteY308" fmla="*/ 942241 h 1148819"/>
                  <a:gd name="connsiteX309" fmla="*/ 461700 w 1188996"/>
                  <a:gd name="connsiteY309" fmla="*/ 891775 h 1148819"/>
                  <a:gd name="connsiteX310" fmla="*/ 516954 w 1188996"/>
                  <a:gd name="connsiteY310" fmla="*/ 906419 h 1148819"/>
                  <a:gd name="connsiteX311" fmla="*/ 543799 w 1188996"/>
                  <a:gd name="connsiteY311" fmla="*/ 956885 h 1148819"/>
                  <a:gd name="connsiteX312" fmla="*/ 521732 w 1188996"/>
                  <a:gd name="connsiteY312" fmla="*/ 960015 h 1148819"/>
                  <a:gd name="connsiteX313" fmla="*/ 779066 w 1188996"/>
                  <a:gd name="connsiteY313" fmla="*/ 979170 h 1148819"/>
                  <a:gd name="connsiteX314" fmla="*/ 726674 w 1188996"/>
                  <a:gd name="connsiteY314" fmla="*/ 956310 h 1148819"/>
                  <a:gd name="connsiteX315" fmla="*/ 779066 w 1188996"/>
                  <a:gd name="connsiteY315" fmla="*/ 933450 h 1148819"/>
                  <a:gd name="connsiteX316" fmla="*/ 831458 w 1188996"/>
                  <a:gd name="connsiteY316" fmla="*/ 956310 h 1148819"/>
                  <a:gd name="connsiteX317" fmla="*/ 779066 w 1188996"/>
                  <a:gd name="connsiteY317" fmla="*/ 979170 h 1148819"/>
                  <a:gd name="connsiteX318" fmla="*/ 195632 w 1188996"/>
                  <a:gd name="connsiteY318" fmla="*/ 1000898 h 1148819"/>
                  <a:gd name="connsiteX319" fmla="*/ 174369 w 1188996"/>
                  <a:gd name="connsiteY319" fmla="*/ 994215 h 1148819"/>
                  <a:gd name="connsiteX320" fmla="*/ 209076 w 1188996"/>
                  <a:gd name="connsiteY320" fmla="*/ 948796 h 1148819"/>
                  <a:gd name="connsiteX321" fmla="*/ 265978 w 1188996"/>
                  <a:gd name="connsiteY321" fmla="*/ 943347 h 1148819"/>
                  <a:gd name="connsiteX322" fmla="*/ 231271 w 1188996"/>
                  <a:gd name="connsiteY322" fmla="*/ 988767 h 1148819"/>
                  <a:gd name="connsiteX323" fmla="*/ 195632 w 1188996"/>
                  <a:gd name="connsiteY323" fmla="*/ 1000898 h 1148819"/>
                  <a:gd name="connsiteX324" fmla="*/ 956774 w 1188996"/>
                  <a:gd name="connsiteY324" fmla="*/ 1027522 h 1148819"/>
                  <a:gd name="connsiteX325" fmla="*/ 933914 w 1188996"/>
                  <a:gd name="connsiteY325" fmla="*/ 975130 h 1148819"/>
                  <a:gd name="connsiteX326" fmla="*/ 956774 w 1188996"/>
                  <a:gd name="connsiteY326" fmla="*/ 922738 h 1148819"/>
                  <a:gd name="connsiteX327" fmla="*/ 979634 w 1188996"/>
                  <a:gd name="connsiteY327" fmla="*/ 975130 h 1148819"/>
                  <a:gd name="connsiteX328" fmla="*/ 956774 w 1188996"/>
                  <a:gd name="connsiteY328" fmla="*/ 1027522 h 1148819"/>
                  <a:gd name="connsiteX329" fmla="*/ 390636 w 1188996"/>
                  <a:gd name="connsiteY329" fmla="*/ 1047962 h 1148819"/>
                  <a:gd name="connsiteX330" fmla="*/ 350923 w 1188996"/>
                  <a:gd name="connsiteY330" fmla="*/ 1017167 h 1148819"/>
                  <a:gd name="connsiteX331" fmla="*/ 338547 w 1188996"/>
                  <a:gd name="connsiteY331" fmla="*/ 961361 h 1148819"/>
                  <a:gd name="connsiteX332" fmla="*/ 387875 w 1188996"/>
                  <a:gd name="connsiteY332" fmla="*/ 990243 h 1148819"/>
                  <a:gd name="connsiteX333" fmla="*/ 400252 w 1188996"/>
                  <a:gd name="connsiteY333" fmla="*/ 1046049 h 1148819"/>
                  <a:gd name="connsiteX334" fmla="*/ 390636 w 1188996"/>
                  <a:gd name="connsiteY334" fmla="*/ 1047962 h 1148819"/>
                  <a:gd name="connsiteX335" fmla="*/ 677093 w 1188996"/>
                  <a:gd name="connsiteY335" fmla="*/ 1061165 h 1148819"/>
                  <a:gd name="connsiteX336" fmla="*/ 639605 w 1188996"/>
                  <a:gd name="connsiteY336" fmla="*/ 1057713 h 1148819"/>
                  <a:gd name="connsiteX337" fmla="*/ 595231 w 1188996"/>
                  <a:gd name="connsiteY337" fmla="*/ 1021679 h 1148819"/>
                  <a:gd name="connsiteX338" fmla="*/ 651827 w 1188996"/>
                  <a:gd name="connsiteY338" fmla="*/ 1013657 h 1148819"/>
                  <a:gd name="connsiteX339" fmla="*/ 696201 w 1188996"/>
                  <a:gd name="connsiteY339" fmla="*/ 1049692 h 1148819"/>
                  <a:gd name="connsiteX340" fmla="*/ 677093 w 1188996"/>
                  <a:gd name="connsiteY340" fmla="*/ 1061165 h 1148819"/>
                  <a:gd name="connsiteX341" fmla="*/ 534432 w 1188996"/>
                  <a:gd name="connsiteY341" fmla="*/ 1071141 h 1148819"/>
                  <a:gd name="connsiteX342" fmla="*/ 501245 w 1188996"/>
                  <a:gd name="connsiteY342" fmla="*/ 1053367 h 1148819"/>
                  <a:gd name="connsiteX343" fmla="*/ 474400 w 1188996"/>
                  <a:gd name="connsiteY343" fmla="*/ 1002901 h 1148819"/>
                  <a:gd name="connsiteX344" fmla="*/ 529654 w 1188996"/>
                  <a:gd name="connsiteY344" fmla="*/ 1017545 h 1148819"/>
                  <a:gd name="connsiteX345" fmla="*/ 556499 w 1188996"/>
                  <a:gd name="connsiteY345" fmla="*/ 1068011 h 1148819"/>
                  <a:gd name="connsiteX346" fmla="*/ 534432 w 1188996"/>
                  <a:gd name="connsiteY346" fmla="*/ 1071141 h 1148819"/>
                  <a:gd name="connsiteX347" fmla="*/ 858068 w 1188996"/>
                  <a:gd name="connsiteY347" fmla="*/ 1083390 h 1148819"/>
                  <a:gd name="connsiteX348" fmla="*/ 820580 w 1188996"/>
                  <a:gd name="connsiteY348" fmla="*/ 1079938 h 1148819"/>
                  <a:gd name="connsiteX349" fmla="*/ 776206 w 1188996"/>
                  <a:gd name="connsiteY349" fmla="*/ 1043904 h 1148819"/>
                  <a:gd name="connsiteX350" fmla="*/ 832802 w 1188996"/>
                  <a:gd name="connsiteY350" fmla="*/ 1035882 h 1148819"/>
                  <a:gd name="connsiteX351" fmla="*/ 877176 w 1188996"/>
                  <a:gd name="connsiteY351" fmla="*/ 1071917 h 1148819"/>
                  <a:gd name="connsiteX352" fmla="*/ 858068 w 1188996"/>
                  <a:gd name="connsiteY352" fmla="*/ 1083390 h 1148819"/>
                  <a:gd name="connsiteX353" fmla="*/ 448492 w 1188996"/>
                  <a:gd name="connsiteY353" fmla="*/ 1134190 h 1148819"/>
                  <a:gd name="connsiteX354" fmla="*/ 411004 w 1188996"/>
                  <a:gd name="connsiteY354" fmla="*/ 1130738 h 1148819"/>
                  <a:gd name="connsiteX355" fmla="*/ 366630 w 1188996"/>
                  <a:gd name="connsiteY355" fmla="*/ 1094704 h 1148819"/>
                  <a:gd name="connsiteX356" fmla="*/ 423226 w 1188996"/>
                  <a:gd name="connsiteY356" fmla="*/ 1086682 h 1148819"/>
                  <a:gd name="connsiteX357" fmla="*/ 467600 w 1188996"/>
                  <a:gd name="connsiteY357" fmla="*/ 1122717 h 1148819"/>
                  <a:gd name="connsiteX358" fmla="*/ 448492 w 1188996"/>
                  <a:gd name="connsiteY358" fmla="*/ 1134190 h 1148819"/>
                  <a:gd name="connsiteX359" fmla="*/ 708823 w 1188996"/>
                  <a:gd name="connsiteY359" fmla="*/ 1140970 h 1148819"/>
                  <a:gd name="connsiteX360" fmla="*/ 656431 w 1188996"/>
                  <a:gd name="connsiteY360" fmla="*/ 1118110 h 1148819"/>
                  <a:gd name="connsiteX361" fmla="*/ 708823 w 1188996"/>
                  <a:gd name="connsiteY361" fmla="*/ 1095250 h 1148819"/>
                  <a:gd name="connsiteX362" fmla="*/ 761215 w 1188996"/>
                  <a:gd name="connsiteY362" fmla="*/ 1118110 h 1148819"/>
                  <a:gd name="connsiteX363" fmla="*/ 708823 w 1188996"/>
                  <a:gd name="connsiteY363" fmla="*/ 1140970 h 1148819"/>
                  <a:gd name="connsiteX364" fmla="*/ 547132 w 1188996"/>
                  <a:gd name="connsiteY364" fmla="*/ 1147341 h 1148819"/>
                  <a:gd name="connsiteX365" fmla="*/ 513945 w 1188996"/>
                  <a:gd name="connsiteY365" fmla="*/ 1129567 h 1148819"/>
                  <a:gd name="connsiteX366" fmla="*/ 487100 w 1188996"/>
                  <a:gd name="connsiteY366" fmla="*/ 1079101 h 1148819"/>
                  <a:gd name="connsiteX367" fmla="*/ 542354 w 1188996"/>
                  <a:gd name="connsiteY367" fmla="*/ 1093745 h 1148819"/>
                  <a:gd name="connsiteX368" fmla="*/ 569199 w 1188996"/>
                  <a:gd name="connsiteY368" fmla="*/ 1144211 h 1148819"/>
                  <a:gd name="connsiteX369" fmla="*/ 547132 w 1188996"/>
                  <a:gd name="connsiteY369" fmla="*/ 1147341 h 114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1188996" h="1148819">
                    <a:moveTo>
                      <a:pt x="563166" y="45720"/>
                    </a:moveTo>
                    <a:cubicBezTo>
                      <a:pt x="534231" y="45720"/>
                      <a:pt x="510774" y="35485"/>
                      <a:pt x="510774" y="22860"/>
                    </a:cubicBezTo>
                    <a:cubicBezTo>
                      <a:pt x="510774" y="10235"/>
                      <a:pt x="534231" y="0"/>
                      <a:pt x="563166" y="0"/>
                    </a:cubicBezTo>
                    <a:cubicBezTo>
                      <a:pt x="592101" y="0"/>
                      <a:pt x="615558" y="10235"/>
                      <a:pt x="615558" y="22860"/>
                    </a:cubicBezTo>
                    <a:cubicBezTo>
                      <a:pt x="615558" y="35485"/>
                      <a:pt x="592101" y="45720"/>
                      <a:pt x="563166" y="45720"/>
                    </a:cubicBezTo>
                    <a:close/>
                    <a:moveTo>
                      <a:pt x="729026" y="133274"/>
                    </a:moveTo>
                    <a:cubicBezTo>
                      <a:pt x="716861" y="129899"/>
                      <a:pt x="713269" y="104560"/>
                      <a:pt x="721004" y="76678"/>
                    </a:cubicBezTo>
                    <a:cubicBezTo>
                      <a:pt x="728740" y="48796"/>
                      <a:pt x="744873" y="28929"/>
                      <a:pt x="757039" y="32304"/>
                    </a:cubicBezTo>
                    <a:cubicBezTo>
                      <a:pt x="769204" y="35679"/>
                      <a:pt x="772796" y="61019"/>
                      <a:pt x="765060" y="88900"/>
                    </a:cubicBezTo>
                    <a:cubicBezTo>
                      <a:pt x="757325" y="116782"/>
                      <a:pt x="741192" y="136649"/>
                      <a:pt x="729026" y="133274"/>
                    </a:cubicBezTo>
                    <a:close/>
                    <a:moveTo>
                      <a:pt x="874316" y="134620"/>
                    </a:moveTo>
                    <a:cubicBezTo>
                      <a:pt x="845381" y="134620"/>
                      <a:pt x="821924" y="124385"/>
                      <a:pt x="821924" y="111760"/>
                    </a:cubicBezTo>
                    <a:cubicBezTo>
                      <a:pt x="821924" y="99135"/>
                      <a:pt x="845381" y="88900"/>
                      <a:pt x="874316" y="88900"/>
                    </a:cubicBezTo>
                    <a:cubicBezTo>
                      <a:pt x="903251" y="88900"/>
                      <a:pt x="926708" y="99135"/>
                      <a:pt x="926708" y="111760"/>
                    </a:cubicBezTo>
                    <a:cubicBezTo>
                      <a:pt x="926708" y="124385"/>
                      <a:pt x="903251" y="134620"/>
                      <a:pt x="874316" y="134620"/>
                    </a:cubicBezTo>
                    <a:close/>
                    <a:moveTo>
                      <a:pt x="515382" y="150392"/>
                    </a:moveTo>
                    <a:cubicBezTo>
                      <a:pt x="505383" y="147741"/>
                      <a:pt x="493530" y="141608"/>
                      <a:pt x="482195" y="132618"/>
                    </a:cubicBezTo>
                    <a:cubicBezTo>
                      <a:pt x="459524" y="114638"/>
                      <a:pt x="447505" y="92043"/>
                      <a:pt x="455350" y="82151"/>
                    </a:cubicBezTo>
                    <a:cubicBezTo>
                      <a:pt x="463195" y="72260"/>
                      <a:pt x="487933" y="78816"/>
                      <a:pt x="510604" y="96796"/>
                    </a:cubicBezTo>
                    <a:cubicBezTo>
                      <a:pt x="533275" y="114775"/>
                      <a:pt x="545294" y="137370"/>
                      <a:pt x="537449" y="147262"/>
                    </a:cubicBezTo>
                    <a:cubicBezTo>
                      <a:pt x="533527" y="152208"/>
                      <a:pt x="525381" y="153042"/>
                      <a:pt x="515382" y="150392"/>
                    </a:cubicBezTo>
                    <a:close/>
                    <a:moveTo>
                      <a:pt x="598857" y="159522"/>
                    </a:moveTo>
                    <a:cubicBezTo>
                      <a:pt x="588560" y="160508"/>
                      <a:pt x="580659" y="158359"/>
                      <a:pt x="577594" y="152840"/>
                    </a:cubicBezTo>
                    <a:cubicBezTo>
                      <a:pt x="571465" y="141802"/>
                      <a:pt x="587004" y="121467"/>
                      <a:pt x="612301" y="107420"/>
                    </a:cubicBezTo>
                    <a:cubicBezTo>
                      <a:pt x="637598" y="93374"/>
                      <a:pt x="663074" y="90934"/>
                      <a:pt x="669203" y="101972"/>
                    </a:cubicBezTo>
                    <a:cubicBezTo>
                      <a:pt x="675332" y="113009"/>
                      <a:pt x="659793" y="133345"/>
                      <a:pt x="634496" y="147391"/>
                    </a:cubicBezTo>
                    <a:cubicBezTo>
                      <a:pt x="621848" y="154415"/>
                      <a:pt x="609155" y="158536"/>
                      <a:pt x="598857" y="159522"/>
                    </a:cubicBezTo>
                    <a:close/>
                    <a:moveTo>
                      <a:pt x="334407" y="175789"/>
                    </a:moveTo>
                    <a:cubicBezTo>
                      <a:pt x="324408" y="173138"/>
                      <a:pt x="312555" y="167004"/>
                      <a:pt x="301220" y="158015"/>
                    </a:cubicBezTo>
                    <a:cubicBezTo>
                      <a:pt x="278549" y="140035"/>
                      <a:pt x="266530" y="117440"/>
                      <a:pt x="274375" y="107548"/>
                    </a:cubicBezTo>
                    <a:cubicBezTo>
                      <a:pt x="282220" y="97657"/>
                      <a:pt x="306958" y="104213"/>
                      <a:pt x="329629" y="122193"/>
                    </a:cubicBezTo>
                    <a:cubicBezTo>
                      <a:pt x="352300" y="140172"/>
                      <a:pt x="364319" y="162767"/>
                      <a:pt x="356474" y="172659"/>
                    </a:cubicBezTo>
                    <a:cubicBezTo>
                      <a:pt x="352552" y="177605"/>
                      <a:pt x="344406" y="178439"/>
                      <a:pt x="334407" y="175789"/>
                    </a:cubicBezTo>
                    <a:close/>
                    <a:moveTo>
                      <a:pt x="944166" y="229870"/>
                    </a:moveTo>
                    <a:cubicBezTo>
                      <a:pt x="915231" y="229870"/>
                      <a:pt x="891774" y="219635"/>
                      <a:pt x="891774" y="207010"/>
                    </a:cubicBezTo>
                    <a:cubicBezTo>
                      <a:pt x="891774" y="194385"/>
                      <a:pt x="915231" y="184150"/>
                      <a:pt x="944166" y="184150"/>
                    </a:cubicBezTo>
                    <a:cubicBezTo>
                      <a:pt x="973101" y="184150"/>
                      <a:pt x="996558" y="194385"/>
                      <a:pt x="996558" y="207010"/>
                    </a:cubicBezTo>
                    <a:cubicBezTo>
                      <a:pt x="996558" y="219635"/>
                      <a:pt x="973101" y="229870"/>
                      <a:pt x="944166" y="229870"/>
                    </a:cubicBezTo>
                    <a:close/>
                    <a:moveTo>
                      <a:pt x="729033" y="235722"/>
                    </a:moveTo>
                    <a:cubicBezTo>
                      <a:pt x="718736" y="236708"/>
                      <a:pt x="710835" y="234558"/>
                      <a:pt x="707770" y="229040"/>
                    </a:cubicBezTo>
                    <a:cubicBezTo>
                      <a:pt x="701641" y="218002"/>
                      <a:pt x="717180" y="197667"/>
                      <a:pt x="742477" y="183620"/>
                    </a:cubicBezTo>
                    <a:cubicBezTo>
                      <a:pt x="767774" y="169574"/>
                      <a:pt x="793250" y="167134"/>
                      <a:pt x="799379" y="178172"/>
                    </a:cubicBezTo>
                    <a:cubicBezTo>
                      <a:pt x="805508" y="189209"/>
                      <a:pt x="789969" y="209545"/>
                      <a:pt x="764672" y="223591"/>
                    </a:cubicBezTo>
                    <a:cubicBezTo>
                      <a:pt x="752024" y="230615"/>
                      <a:pt x="739331" y="234736"/>
                      <a:pt x="729033" y="235722"/>
                    </a:cubicBezTo>
                    <a:close/>
                    <a:moveTo>
                      <a:pt x="414708" y="238898"/>
                    </a:moveTo>
                    <a:cubicBezTo>
                      <a:pt x="404411" y="239884"/>
                      <a:pt x="396510" y="237734"/>
                      <a:pt x="393445" y="232216"/>
                    </a:cubicBezTo>
                    <a:cubicBezTo>
                      <a:pt x="387316" y="221178"/>
                      <a:pt x="402855" y="200843"/>
                      <a:pt x="428152" y="186796"/>
                    </a:cubicBezTo>
                    <a:cubicBezTo>
                      <a:pt x="453449" y="172750"/>
                      <a:pt x="478925" y="170310"/>
                      <a:pt x="485054" y="181348"/>
                    </a:cubicBezTo>
                    <a:cubicBezTo>
                      <a:pt x="491183" y="192385"/>
                      <a:pt x="475644" y="212721"/>
                      <a:pt x="450347" y="226767"/>
                    </a:cubicBezTo>
                    <a:cubicBezTo>
                      <a:pt x="437699" y="233791"/>
                      <a:pt x="425006" y="237912"/>
                      <a:pt x="414708" y="238898"/>
                    </a:cubicBezTo>
                    <a:close/>
                    <a:moveTo>
                      <a:pt x="203311" y="263735"/>
                    </a:moveTo>
                    <a:cubicBezTo>
                      <a:pt x="191996" y="262139"/>
                      <a:pt x="176378" y="250480"/>
                      <a:pt x="163598" y="232940"/>
                    </a:cubicBezTo>
                    <a:cubicBezTo>
                      <a:pt x="146559" y="209554"/>
                      <a:pt x="141018" y="184569"/>
                      <a:pt x="151222" y="177134"/>
                    </a:cubicBezTo>
                    <a:cubicBezTo>
                      <a:pt x="161426" y="169700"/>
                      <a:pt x="183511" y="182631"/>
                      <a:pt x="200550" y="206017"/>
                    </a:cubicBezTo>
                    <a:cubicBezTo>
                      <a:pt x="217590" y="229403"/>
                      <a:pt x="223131" y="254388"/>
                      <a:pt x="212927" y="261823"/>
                    </a:cubicBezTo>
                    <a:cubicBezTo>
                      <a:pt x="210376" y="263682"/>
                      <a:pt x="207082" y="264267"/>
                      <a:pt x="203311" y="263735"/>
                    </a:cubicBezTo>
                    <a:close/>
                    <a:moveTo>
                      <a:pt x="347107" y="286915"/>
                    </a:moveTo>
                    <a:cubicBezTo>
                      <a:pt x="337108" y="284265"/>
                      <a:pt x="325255" y="278130"/>
                      <a:pt x="313920" y="269141"/>
                    </a:cubicBezTo>
                    <a:cubicBezTo>
                      <a:pt x="291249" y="251161"/>
                      <a:pt x="279230" y="228566"/>
                      <a:pt x="287075" y="218674"/>
                    </a:cubicBezTo>
                    <a:cubicBezTo>
                      <a:pt x="294920" y="208783"/>
                      <a:pt x="319658" y="215339"/>
                      <a:pt x="342329" y="233319"/>
                    </a:cubicBezTo>
                    <a:cubicBezTo>
                      <a:pt x="365000" y="251298"/>
                      <a:pt x="377019" y="273893"/>
                      <a:pt x="369174" y="283785"/>
                    </a:cubicBezTo>
                    <a:cubicBezTo>
                      <a:pt x="365252" y="288731"/>
                      <a:pt x="357106" y="289565"/>
                      <a:pt x="347107" y="286915"/>
                    </a:cubicBezTo>
                    <a:close/>
                    <a:moveTo>
                      <a:pt x="842193" y="311865"/>
                    </a:moveTo>
                    <a:cubicBezTo>
                      <a:pt x="831951" y="313317"/>
                      <a:pt x="818645" y="312281"/>
                      <a:pt x="804704" y="308413"/>
                    </a:cubicBezTo>
                    <a:cubicBezTo>
                      <a:pt x="776823" y="300677"/>
                      <a:pt x="756956" y="284544"/>
                      <a:pt x="760331" y="272378"/>
                    </a:cubicBezTo>
                    <a:cubicBezTo>
                      <a:pt x="763706" y="260213"/>
                      <a:pt x="789045" y="256621"/>
                      <a:pt x="816927" y="264357"/>
                    </a:cubicBezTo>
                    <a:cubicBezTo>
                      <a:pt x="844809" y="272092"/>
                      <a:pt x="864676" y="288226"/>
                      <a:pt x="861301" y="300391"/>
                    </a:cubicBezTo>
                    <a:cubicBezTo>
                      <a:pt x="859613" y="306474"/>
                      <a:pt x="852435" y="310413"/>
                      <a:pt x="842193" y="311865"/>
                    </a:cubicBezTo>
                    <a:close/>
                    <a:moveTo>
                      <a:pt x="642450" y="335370"/>
                    </a:moveTo>
                    <a:cubicBezTo>
                      <a:pt x="629825" y="335370"/>
                      <a:pt x="619590" y="311913"/>
                      <a:pt x="619590" y="282978"/>
                    </a:cubicBezTo>
                    <a:cubicBezTo>
                      <a:pt x="619590" y="254043"/>
                      <a:pt x="629825" y="230586"/>
                      <a:pt x="642450" y="230586"/>
                    </a:cubicBezTo>
                    <a:cubicBezTo>
                      <a:pt x="655075" y="230586"/>
                      <a:pt x="665310" y="254043"/>
                      <a:pt x="665310" y="282978"/>
                    </a:cubicBezTo>
                    <a:cubicBezTo>
                      <a:pt x="665310" y="311913"/>
                      <a:pt x="655075" y="335370"/>
                      <a:pt x="642450" y="335370"/>
                    </a:cubicBezTo>
                    <a:close/>
                    <a:moveTo>
                      <a:pt x="1108893" y="356314"/>
                    </a:moveTo>
                    <a:cubicBezTo>
                      <a:pt x="1098651" y="357765"/>
                      <a:pt x="1085346" y="356729"/>
                      <a:pt x="1071405" y="352862"/>
                    </a:cubicBezTo>
                    <a:cubicBezTo>
                      <a:pt x="1043523" y="345126"/>
                      <a:pt x="1023656" y="328993"/>
                      <a:pt x="1027031" y="316827"/>
                    </a:cubicBezTo>
                    <a:cubicBezTo>
                      <a:pt x="1030406" y="304662"/>
                      <a:pt x="1055746" y="301070"/>
                      <a:pt x="1083628" y="308806"/>
                    </a:cubicBezTo>
                    <a:cubicBezTo>
                      <a:pt x="1111509" y="316541"/>
                      <a:pt x="1131376" y="332675"/>
                      <a:pt x="1128001" y="344840"/>
                    </a:cubicBezTo>
                    <a:cubicBezTo>
                      <a:pt x="1126314" y="350923"/>
                      <a:pt x="1119135" y="354862"/>
                      <a:pt x="1108893" y="356314"/>
                    </a:cubicBezTo>
                    <a:close/>
                    <a:moveTo>
                      <a:pt x="394891" y="356870"/>
                    </a:moveTo>
                    <a:cubicBezTo>
                      <a:pt x="365956" y="356870"/>
                      <a:pt x="342499" y="346635"/>
                      <a:pt x="342499" y="334010"/>
                    </a:cubicBezTo>
                    <a:cubicBezTo>
                      <a:pt x="342499" y="321385"/>
                      <a:pt x="365956" y="311150"/>
                      <a:pt x="394891" y="311150"/>
                    </a:cubicBezTo>
                    <a:cubicBezTo>
                      <a:pt x="423826" y="311150"/>
                      <a:pt x="447283" y="321385"/>
                      <a:pt x="447283" y="334010"/>
                    </a:cubicBezTo>
                    <a:cubicBezTo>
                      <a:pt x="447283" y="346635"/>
                      <a:pt x="423826" y="356870"/>
                      <a:pt x="394891" y="356870"/>
                    </a:cubicBezTo>
                    <a:close/>
                    <a:moveTo>
                      <a:pt x="897301" y="368224"/>
                    </a:moveTo>
                    <a:cubicBezTo>
                      <a:pt x="885136" y="364849"/>
                      <a:pt x="881544" y="339510"/>
                      <a:pt x="889279" y="311628"/>
                    </a:cubicBezTo>
                    <a:cubicBezTo>
                      <a:pt x="897015" y="283746"/>
                      <a:pt x="913148" y="263879"/>
                      <a:pt x="925314" y="267254"/>
                    </a:cubicBezTo>
                    <a:cubicBezTo>
                      <a:pt x="937479" y="270629"/>
                      <a:pt x="941071" y="295969"/>
                      <a:pt x="933336" y="323850"/>
                    </a:cubicBezTo>
                    <a:cubicBezTo>
                      <a:pt x="925600" y="351732"/>
                      <a:pt x="909467" y="371599"/>
                      <a:pt x="897301" y="368224"/>
                    </a:cubicBezTo>
                    <a:close/>
                    <a:moveTo>
                      <a:pt x="180768" y="381090"/>
                    </a:moveTo>
                    <a:cubicBezTo>
                      <a:pt x="168603" y="377714"/>
                      <a:pt x="165011" y="352375"/>
                      <a:pt x="172746" y="324493"/>
                    </a:cubicBezTo>
                    <a:cubicBezTo>
                      <a:pt x="180482" y="296611"/>
                      <a:pt x="196615" y="276744"/>
                      <a:pt x="208781" y="280119"/>
                    </a:cubicBezTo>
                    <a:cubicBezTo>
                      <a:pt x="220946" y="283494"/>
                      <a:pt x="224538" y="308834"/>
                      <a:pt x="216802" y="336715"/>
                    </a:cubicBezTo>
                    <a:cubicBezTo>
                      <a:pt x="209067" y="364597"/>
                      <a:pt x="192934" y="384465"/>
                      <a:pt x="180768" y="381090"/>
                    </a:cubicBezTo>
                    <a:close/>
                    <a:moveTo>
                      <a:pt x="765739" y="386673"/>
                    </a:moveTo>
                    <a:cubicBezTo>
                      <a:pt x="755557" y="384848"/>
                      <a:pt x="748527" y="380649"/>
                      <a:pt x="747063" y="374508"/>
                    </a:cubicBezTo>
                    <a:cubicBezTo>
                      <a:pt x="744134" y="362227"/>
                      <a:pt x="764578" y="346831"/>
                      <a:pt x="792724" y="340119"/>
                    </a:cubicBezTo>
                    <a:cubicBezTo>
                      <a:pt x="820869" y="333408"/>
                      <a:pt x="846061" y="337923"/>
                      <a:pt x="848989" y="350203"/>
                    </a:cubicBezTo>
                    <a:cubicBezTo>
                      <a:pt x="851918" y="362484"/>
                      <a:pt x="831474" y="377881"/>
                      <a:pt x="803328" y="384593"/>
                    </a:cubicBezTo>
                    <a:cubicBezTo>
                      <a:pt x="789255" y="387948"/>
                      <a:pt x="775921" y="388498"/>
                      <a:pt x="765739" y="386673"/>
                    </a:cubicBezTo>
                    <a:close/>
                    <a:moveTo>
                      <a:pt x="495094" y="412839"/>
                    </a:moveTo>
                    <a:cubicBezTo>
                      <a:pt x="482929" y="409464"/>
                      <a:pt x="479337" y="384124"/>
                      <a:pt x="487072" y="356242"/>
                    </a:cubicBezTo>
                    <a:cubicBezTo>
                      <a:pt x="494808" y="328360"/>
                      <a:pt x="510941" y="308493"/>
                      <a:pt x="523107" y="311868"/>
                    </a:cubicBezTo>
                    <a:cubicBezTo>
                      <a:pt x="535272" y="315243"/>
                      <a:pt x="538864" y="340583"/>
                      <a:pt x="531128" y="368465"/>
                    </a:cubicBezTo>
                    <a:cubicBezTo>
                      <a:pt x="523393" y="396347"/>
                      <a:pt x="507259" y="416214"/>
                      <a:pt x="495094" y="412839"/>
                    </a:cubicBezTo>
                    <a:close/>
                    <a:moveTo>
                      <a:pt x="40058" y="419872"/>
                    </a:moveTo>
                    <a:cubicBezTo>
                      <a:pt x="29761" y="420858"/>
                      <a:pt x="21860" y="418708"/>
                      <a:pt x="18795" y="413190"/>
                    </a:cubicBezTo>
                    <a:cubicBezTo>
                      <a:pt x="12666" y="402152"/>
                      <a:pt x="28205" y="381817"/>
                      <a:pt x="53502" y="367770"/>
                    </a:cubicBezTo>
                    <a:cubicBezTo>
                      <a:pt x="78799" y="353724"/>
                      <a:pt x="104275" y="351284"/>
                      <a:pt x="110404" y="362322"/>
                    </a:cubicBezTo>
                    <a:cubicBezTo>
                      <a:pt x="116533" y="373359"/>
                      <a:pt x="100994" y="393695"/>
                      <a:pt x="75697" y="407741"/>
                    </a:cubicBezTo>
                    <a:cubicBezTo>
                      <a:pt x="63049" y="414765"/>
                      <a:pt x="50356" y="418886"/>
                      <a:pt x="40058" y="419872"/>
                    </a:cubicBezTo>
                    <a:close/>
                    <a:moveTo>
                      <a:pt x="985048" y="426595"/>
                    </a:moveTo>
                    <a:cubicBezTo>
                      <a:pt x="956113" y="426595"/>
                      <a:pt x="932656" y="416360"/>
                      <a:pt x="932656" y="403735"/>
                    </a:cubicBezTo>
                    <a:cubicBezTo>
                      <a:pt x="932656" y="391110"/>
                      <a:pt x="956113" y="380875"/>
                      <a:pt x="985048" y="380875"/>
                    </a:cubicBezTo>
                    <a:cubicBezTo>
                      <a:pt x="1013983" y="380875"/>
                      <a:pt x="1037440" y="391110"/>
                      <a:pt x="1037440" y="403735"/>
                    </a:cubicBezTo>
                    <a:cubicBezTo>
                      <a:pt x="1037440" y="416360"/>
                      <a:pt x="1013983" y="426595"/>
                      <a:pt x="985048" y="426595"/>
                    </a:cubicBezTo>
                    <a:close/>
                    <a:moveTo>
                      <a:pt x="587939" y="427948"/>
                    </a:moveTo>
                    <a:cubicBezTo>
                      <a:pt x="577757" y="426123"/>
                      <a:pt x="570727" y="421924"/>
                      <a:pt x="569263" y="415784"/>
                    </a:cubicBezTo>
                    <a:cubicBezTo>
                      <a:pt x="566334" y="403503"/>
                      <a:pt x="586778" y="388106"/>
                      <a:pt x="614924" y="381395"/>
                    </a:cubicBezTo>
                    <a:cubicBezTo>
                      <a:pt x="643069" y="374683"/>
                      <a:pt x="668261" y="379198"/>
                      <a:pt x="671189" y="391479"/>
                    </a:cubicBezTo>
                    <a:cubicBezTo>
                      <a:pt x="674118" y="403760"/>
                      <a:pt x="653674" y="419156"/>
                      <a:pt x="625528" y="425868"/>
                    </a:cubicBezTo>
                    <a:cubicBezTo>
                      <a:pt x="611455" y="429223"/>
                      <a:pt x="598121" y="429773"/>
                      <a:pt x="587939" y="427948"/>
                    </a:cubicBezTo>
                    <a:close/>
                    <a:moveTo>
                      <a:pt x="292918" y="438865"/>
                    </a:moveTo>
                    <a:cubicBezTo>
                      <a:pt x="282676" y="440317"/>
                      <a:pt x="269370" y="439281"/>
                      <a:pt x="255429" y="435413"/>
                    </a:cubicBezTo>
                    <a:cubicBezTo>
                      <a:pt x="227548" y="427678"/>
                      <a:pt x="207681" y="411544"/>
                      <a:pt x="211056" y="399379"/>
                    </a:cubicBezTo>
                    <a:cubicBezTo>
                      <a:pt x="214431" y="387213"/>
                      <a:pt x="239770" y="383622"/>
                      <a:pt x="267652" y="391357"/>
                    </a:cubicBezTo>
                    <a:cubicBezTo>
                      <a:pt x="295534" y="399093"/>
                      <a:pt x="315401" y="415226"/>
                      <a:pt x="312026" y="427392"/>
                    </a:cubicBezTo>
                    <a:cubicBezTo>
                      <a:pt x="310338" y="433474"/>
                      <a:pt x="303160" y="437414"/>
                      <a:pt x="292918" y="438865"/>
                    </a:cubicBezTo>
                    <a:close/>
                    <a:moveTo>
                      <a:pt x="1112441" y="464820"/>
                    </a:moveTo>
                    <a:cubicBezTo>
                      <a:pt x="1083506" y="464820"/>
                      <a:pt x="1060049" y="454585"/>
                      <a:pt x="1060049" y="441960"/>
                    </a:cubicBezTo>
                    <a:cubicBezTo>
                      <a:pt x="1060049" y="429335"/>
                      <a:pt x="1083506" y="419100"/>
                      <a:pt x="1112441" y="419100"/>
                    </a:cubicBezTo>
                    <a:cubicBezTo>
                      <a:pt x="1141376" y="419100"/>
                      <a:pt x="1164833" y="429335"/>
                      <a:pt x="1164833" y="441960"/>
                    </a:cubicBezTo>
                    <a:cubicBezTo>
                      <a:pt x="1164833" y="454585"/>
                      <a:pt x="1141376" y="464820"/>
                      <a:pt x="1112441" y="464820"/>
                    </a:cubicBezTo>
                    <a:close/>
                    <a:moveTo>
                      <a:pt x="407591" y="467996"/>
                    </a:moveTo>
                    <a:cubicBezTo>
                      <a:pt x="378656" y="467996"/>
                      <a:pt x="355199" y="457761"/>
                      <a:pt x="355199" y="445136"/>
                    </a:cubicBezTo>
                    <a:cubicBezTo>
                      <a:pt x="355199" y="432511"/>
                      <a:pt x="378656" y="422276"/>
                      <a:pt x="407591" y="422276"/>
                    </a:cubicBezTo>
                    <a:cubicBezTo>
                      <a:pt x="436526" y="422276"/>
                      <a:pt x="459983" y="432511"/>
                      <a:pt x="459983" y="445136"/>
                    </a:cubicBezTo>
                    <a:cubicBezTo>
                      <a:pt x="459983" y="457761"/>
                      <a:pt x="436526" y="467996"/>
                      <a:pt x="407591" y="467996"/>
                    </a:cubicBezTo>
                    <a:close/>
                    <a:moveTo>
                      <a:pt x="721916" y="499744"/>
                    </a:moveTo>
                    <a:cubicBezTo>
                      <a:pt x="692981" y="499744"/>
                      <a:pt x="669524" y="489509"/>
                      <a:pt x="669524" y="476884"/>
                    </a:cubicBezTo>
                    <a:cubicBezTo>
                      <a:pt x="669524" y="464259"/>
                      <a:pt x="692981" y="454024"/>
                      <a:pt x="721916" y="454024"/>
                    </a:cubicBezTo>
                    <a:cubicBezTo>
                      <a:pt x="750851" y="454024"/>
                      <a:pt x="774308" y="464259"/>
                      <a:pt x="774308" y="476884"/>
                    </a:cubicBezTo>
                    <a:cubicBezTo>
                      <a:pt x="774308" y="489509"/>
                      <a:pt x="750851" y="499744"/>
                      <a:pt x="721916" y="499744"/>
                    </a:cubicBezTo>
                    <a:close/>
                    <a:moveTo>
                      <a:pt x="96048" y="537720"/>
                    </a:moveTo>
                    <a:cubicBezTo>
                      <a:pt x="67113" y="537720"/>
                      <a:pt x="43656" y="527485"/>
                      <a:pt x="43656" y="514860"/>
                    </a:cubicBezTo>
                    <a:cubicBezTo>
                      <a:pt x="43656" y="502235"/>
                      <a:pt x="67113" y="492000"/>
                      <a:pt x="96048" y="492000"/>
                    </a:cubicBezTo>
                    <a:cubicBezTo>
                      <a:pt x="124983" y="492000"/>
                      <a:pt x="148440" y="502235"/>
                      <a:pt x="148440" y="514860"/>
                    </a:cubicBezTo>
                    <a:cubicBezTo>
                      <a:pt x="148440" y="527485"/>
                      <a:pt x="124983" y="537720"/>
                      <a:pt x="96048" y="537720"/>
                    </a:cubicBezTo>
                    <a:close/>
                    <a:moveTo>
                      <a:pt x="921849" y="544922"/>
                    </a:moveTo>
                    <a:cubicBezTo>
                      <a:pt x="909224" y="544922"/>
                      <a:pt x="898989" y="521465"/>
                      <a:pt x="898989" y="492530"/>
                    </a:cubicBezTo>
                    <a:cubicBezTo>
                      <a:pt x="898989" y="463595"/>
                      <a:pt x="909224" y="440138"/>
                      <a:pt x="921849" y="440138"/>
                    </a:cubicBezTo>
                    <a:cubicBezTo>
                      <a:pt x="934475" y="440138"/>
                      <a:pt x="944710" y="463595"/>
                      <a:pt x="944710" y="492530"/>
                    </a:cubicBezTo>
                    <a:cubicBezTo>
                      <a:pt x="944710" y="521465"/>
                      <a:pt x="934475" y="544922"/>
                      <a:pt x="921849" y="544922"/>
                    </a:cubicBezTo>
                    <a:close/>
                    <a:moveTo>
                      <a:pt x="305618" y="549991"/>
                    </a:moveTo>
                    <a:cubicBezTo>
                      <a:pt x="295376" y="551443"/>
                      <a:pt x="282070" y="550407"/>
                      <a:pt x="268129" y="546539"/>
                    </a:cubicBezTo>
                    <a:cubicBezTo>
                      <a:pt x="240248" y="538804"/>
                      <a:pt x="220381" y="522670"/>
                      <a:pt x="223756" y="510505"/>
                    </a:cubicBezTo>
                    <a:cubicBezTo>
                      <a:pt x="227131" y="498339"/>
                      <a:pt x="252470" y="494748"/>
                      <a:pt x="280352" y="502483"/>
                    </a:cubicBezTo>
                    <a:cubicBezTo>
                      <a:pt x="308234" y="510219"/>
                      <a:pt x="328101" y="526352"/>
                      <a:pt x="324726" y="538518"/>
                    </a:cubicBezTo>
                    <a:cubicBezTo>
                      <a:pt x="323038" y="544601"/>
                      <a:pt x="315860" y="548540"/>
                      <a:pt x="305618" y="549991"/>
                    </a:cubicBezTo>
                    <a:close/>
                    <a:moveTo>
                      <a:pt x="1051957" y="575840"/>
                    </a:moveTo>
                    <a:cubicBezTo>
                      <a:pt x="1041958" y="573190"/>
                      <a:pt x="1030106" y="567056"/>
                      <a:pt x="1018770" y="558066"/>
                    </a:cubicBezTo>
                    <a:cubicBezTo>
                      <a:pt x="996099" y="540087"/>
                      <a:pt x="984080" y="517492"/>
                      <a:pt x="991925" y="507600"/>
                    </a:cubicBezTo>
                    <a:cubicBezTo>
                      <a:pt x="999770" y="497708"/>
                      <a:pt x="1024509" y="504265"/>
                      <a:pt x="1047180" y="522244"/>
                    </a:cubicBezTo>
                    <a:cubicBezTo>
                      <a:pt x="1069850" y="540224"/>
                      <a:pt x="1081869" y="562819"/>
                      <a:pt x="1074025" y="572710"/>
                    </a:cubicBezTo>
                    <a:cubicBezTo>
                      <a:pt x="1070102" y="577656"/>
                      <a:pt x="1061956" y="578490"/>
                      <a:pt x="1051957" y="575840"/>
                    </a:cubicBezTo>
                    <a:close/>
                    <a:moveTo>
                      <a:pt x="414708" y="578623"/>
                    </a:moveTo>
                    <a:cubicBezTo>
                      <a:pt x="404411" y="579609"/>
                      <a:pt x="396510" y="577459"/>
                      <a:pt x="393445" y="571940"/>
                    </a:cubicBezTo>
                    <a:cubicBezTo>
                      <a:pt x="387316" y="560903"/>
                      <a:pt x="402855" y="540567"/>
                      <a:pt x="428152" y="526521"/>
                    </a:cubicBezTo>
                    <a:cubicBezTo>
                      <a:pt x="453449" y="512474"/>
                      <a:pt x="478925" y="510035"/>
                      <a:pt x="485054" y="521072"/>
                    </a:cubicBezTo>
                    <a:cubicBezTo>
                      <a:pt x="491183" y="532110"/>
                      <a:pt x="475644" y="552445"/>
                      <a:pt x="450347" y="566492"/>
                    </a:cubicBezTo>
                    <a:cubicBezTo>
                      <a:pt x="437699" y="573515"/>
                      <a:pt x="425006" y="577637"/>
                      <a:pt x="414708" y="578623"/>
                    </a:cubicBezTo>
                    <a:close/>
                    <a:moveTo>
                      <a:pt x="619943" y="581739"/>
                    </a:moveTo>
                    <a:cubicBezTo>
                      <a:pt x="609701" y="583191"/>
                      <a:pt x="596396" y="582155"/>
                      <a:pt x="582455" y="578287"/>
                    </a:cubicBezTo>
                    <a:cubicBezTo>
                      <a:pt x="554573" y="570552"/>
                      <a:pt x="534706" y="554418"/>
                      <a:pt x="538081" y="542253"/>
                    </a:cubicBezTo>
                    <a:cubicBezTo>
                      <a:pt x="541456" y="530087"/>
                      <a:pt x="566795" y="526496"/>
                      <a:pt x="594677" y="534231"/>
                    </a:cubicBezTo>
                    <a:cubicBezTo>
                      <a:pt x="622559" y="541967"/>
                      <a:pt x="642426" y="558100"/>
                      <a:pt x="639051" y="570266"/>
                    </a:cubicBezTo>
                    <a:cubicBezTo>
                      <a:pt x="637363" y="576348"/>
                      <a:pt x="630185" y="580288"/>
                      <a:pt x="619943" y="581739"/>
                    </a:cubicBezTo>
                    <a:close/>
                    <a:moveTo>
                      <a:pt x="774493" y="622390"/>
                    </a:moveTo>
                    <a:cubicBezTo>
                      <a:pt x="762328" y="619015"/>
                      <a:pt x="758736" y="593675"/>
                      <a:pt x="766471" y="565793"/>
                    </a:cubicBezTo>
                    <a:cubicBezTo>
                      <a:pt x="774207" y="537911"/>
                      <a:pt x="790340" y="518044"/>
                      <a:pt x="802506" y="521420"/>
                    </a:cubicBezTo>
                    <a:cubicBezTo>
                      <a:pt x="814671" y="524795"/>
                      <a:pt x="818263" y="550134"/>
                      <a:pt x="810527" y="578016"/>
                    </a:cubicBezTo>
                    <a:cubicBezTo>
                      <a:pt x="802792" y="605898"/>
                      <a:pt x="786659" y="625765"/>
                      <a:pt x="774493" y="622390"/>
                    </a:cubicBezTo>
                    <a:close/>
                    <a:moveTo>
                      <a:pt x="1166136" y="649707"/>
                    </a:moveTo>
                    <a:cubicBezTo>
                      <a:pt x="1153511" y="649707"/>
                      <a:pt x="1143276" y="626250"/>
                      <a:pt x="1143276" y="597315"/>
                    </a:cubicBezTo>
                    <a:cubicBezTo>
                      <a:pt x="1143276" y="568380"/>
                      <a:pt x="1153511" y="544923"/>
                      <a:pt x="1166136" y="544923"/>
                    </a:cubicBezTo>
                    <a:cubicBezTo>
                      <a:pt x="1178761" y="544923"/>
                      <a:pt x="1188996" y="568380"/>
                      <a:pt x="1188996" y="597315"/>
                    </a:cubicBezTo>
                    <a:cubicBezTo>
                      <a:pt x="1188996" y="626250"/>
                      <a:pt x="1178761" y="649707"/>
                      <a:pt x="1166136" y="649707"/>
                    </a:cubicBezTo>
                    <a:close/>
                    <a:moveTo>
                      <a:pt x="109908" y="651647"/>
                    </a:moveTo>
                    <a:cubicBezTo>
                      <a:pt x="99611" y="652633"/>
                      <a:pt x="91710" y="650483"/>
                      <a:pt x="88645" y="644965"/>
                    </a:cubicBezTo>
                    <a:cubicBezTo>
                      <a:pt x="82516" y="633927"/>
                      <a:pt x="98055" y="613592"/>
                      <a:pt x="123352" y="599545"/>
                    </a:cubicBezTo>
                    <a:cubicBezTo>
                      <a:pt x="148649" y="585499"/>
                      <a:pt x="174125" y="583059"/>
                      <a:pt x="180254" y="594097"/>
                    </a:cubicBezTo>
                    <a:cubicBezTo>
                      <a:pt x="186383" y="605135"/>
                      <a:pt x="170844" y="625470"/>
                      <a:pt x="145547" y="639516"/>
                    </a:cubicBezTo>
                    <a:cubicBezTo>
                      <a:pt x="132899" y="646540"/>
                      <a:pt x="120206" y="650661"/>
                      <a:pt x="109908" y="651647"/>
                    </a:cubicBezTo>
                    <a:close/>
                    <a:moveTo>
                      <a:pt x="670723" y="664720"/>
                    </a:moveTo>
                    <a:cubicBezTo>
                      <a:pt x="641788" y="664720"/>
                      <a:pt x="618331" y="654485"/>
                      <a:pt x="618331" y="641860"/>
                    </a:cubicBezTo>
                    <a:cubicBezTo>
                      <a:pt x="618331" y="629235"/>
                      <a:pt x="641788" y="619000"/>
                      <a:pt x="670723" y="619000"/>
                    </a:cubicBezTo>
                    <a:cubicBezTo>
                      <a:pt x="699658" y="619000"/>
                      <a:pt x="723115" y="629235"/>
                      <a:pt x="723115" y="641860"/>
                    </a:cubicBezTo>
                    <a:cubicBezTo>
                      <a:pt x="723115" y="654485"/>
                      <a:pt x="699658" y="664720"/>
                      <a:pt x="670723" y="664720"/>
                    </a:cubicBezTo>
                    <a:close/>
                    <a:moveTo>
                      <a:pt x="832692" y="666550"/>
                    </a:moveTo>
                    <a:cubicBezTo>
                      <a:pt x="822497" y="664804"/>
                      <a:pt x="815434" y="660659"/>
                      <a:pt x="813923" y="654531"/>
                    </a:cubicBezTo>
                    <a:cubicBezTo>
                      <a:pt x="810900" y="642273"/>
                      <a:pt x="831224" y="626719"/>
                      <a:pt x="859317" y="619790"/>
                    </a:cubicBezTo>
                    <a:cubicBezTo>
                      <a:pt x="887410" y="612862"/>
                      <a:pt x="912635" y="617182"/>
                      <a:pt x="915659" y="629440"/>
                    </a:cubicBezTo>
                    <a:cubicBezTo>
                      <a:pt x="918682" y="641698"/>
                      <a:pt x="898358" y="657252"/>
                      <a:pt x="870265" y="664180"/>
                    </a:cubicBezTo>
                    <a:cubicBezTo>
                      <a:pt x="856218" y="667644"/>
                      <a:pt x="842888" y="668296"/>
                      <a:pt x="832692" y="666550"/>
                    </a:cubicBezTo>
                    <a:close/>
                    <a:moveTo>
                      <a:pt x="372574" y="671922"/>
                    </a:moveTo>
                    <a:cubicBezTo>
                      <a:pt x="359949" y="671922"/>
                      <a:pt x="349714" y="648465"/>
                      <a:pt x="349714" y="619530"/>
                    </a:cubicBezTo>
                    <a:cubicBezTo>
                      <a:pt x="349714" y="590595"/>
                      <a:pt x="359949" y="567138"/>
                      <a:pt x="372574" y="567138"/>
                    </a:cubicBezTo>
                    <a:cubicBezTo>
                      <a:pt x="385199" y="567138"/>
                      <a:pt x="395434" y="590595"/>
                      <a:pt x="395434" y="619530"/>
                    </a:cubicBezTo>
                    <a:cubicBezTo>
                      <a:pt x="395434" y="648465"/>
                      <a:pt x="385199" y="671922"/>
                      <a:pt x="372574" y="671922"/>
                    </a:cubicBezTo>
                    <a:close/>
                    <a:moveTo>
                      <a:pt x="492923" y="705995"/>
                    </a:moveTo>
                    <a:cubicBezTo>
                      <a:pt x="463988" y="705995"/>
                      <a:pt x="440531" y="695760"/>
                      <a:pt x="440531" y="683135"/>
                    </a:cubicBezTo>
                    <a:cubicBezTo>
                      <a:pt x="440531" y="670510"/>
                      <a:pt x="463988" y="660275"/>
                      <a:pt x="492923" y="660275"/>
                    </a:cubicBezTo>
                    <a:cubicBezTo>
                      <a:pt x="521858" y="660275"/>
                      <a:pt x="545315" y="670510"/>
                      <a:pt x="545315" y="683135"/>
                    </a:cubicBezTo>
                    <a:cubicBezTo>
                      <a:pt x="545315" y="695760"/>
                      <a:pt x="521858" y="705995"/>
                      <a:pt x="492923" y="705995"/>
                    </a:cubicBezTo>
                    <a:close/>
                    <a:moveTo>
                      <a:pt x="1001316" y="709296"/>
                    </a:moveTo>
                    <a:cubicBezTo>
                      <a:pt x="972381" y="709296"/>
                      <a:pt x="948924" y="699061"/>
                      <a:pt x="948924" y="686436"/>
                    </a:cubicBezTo>
                    <a:cubicBezTo>
                      <a:pt x="948924" y="673811"/>
                      <a:pt x="972381" y="663576"/>
                      <a:pt x="1001316" y="663576"/>
                    </a:cubicBezTo>
                    <a:cubicBezTo>
                      <a:pt x="1030251" y="663576"/>
                      <a:pt x="1053708" y="673811"/>
                      <a:pt x="1053708" y="686436"/>
                    </a:cubicBezTo>
                    <a:cubicBezTo>
                      <a:pt x="1053708" y="699061"/>
                      <a:pt x="1030251" y="709296"/>
                      <a:pt x="1001316" y="709296"/>
                    </a:cubicBezTo>
                    <a:close/>
                    <a:moveTo>
                      <a:pt x="12100" y="733388"/>
                    </a:moveTo>
                    <a:cubicBezTo>
                      <a:pt x="-65" y="730013"/>
                      <a:pt x="-3657" y="704674"/>
                      <a:pt x="4078" y="676792"/>
                    </a:cubicBezTo>
                    <a:cubicBezTo>
                      <a:pt x="11814" y="648910"/>
                      <a:pt x="27947" y="629043"/>
                      <a:pt x="40113" y="632418"/>
                    </a:cubicBezTo>
                    <a:cubicBezTo>
                      <a:pt x="52278" y="635793"/>
                      <a:pt x="55870" y="661133"/>
                      <a:pt x="48134" y="689014"/>
                    </a:cubicBezTo>
                    <a:cubicBezTo>
                      <a:pt x="40399" y="716896"/>
                      <a:pt x="24266" y="736763"/>
                      <a:pt x="12100" y="733388"/>
                    </a:cubicBezTo>
                    <a:close/>
                    <a:moveTo>
                      <a:pt x="225218" y="749390"/>
                    </a:moveTo>
                    <a:cubicBezTo>
                      <a:pt x="213053" y="746015"/>
                      <a:pt x="209461" y="720675"/>
                      <a:pt x="217196" y="692793"/>
                    </a:cubicBezTo>
                    <a:cubicBezTo>
                      <a:pt x="224932" y="664911"/>
                      <a:pt x="241065" y="645044"/>
                      <a:pt x="253231" y="648420"/>
                    </a:cubicBezTo>
                    <a:cubicBezTo>
                      <a:pt x="265396" y="651795"/>
                      <a:pt x="268988" y="677134"/>
                      <a:pt x="261252" y="705016"/>
                    </a:cubicBezTo>
                    <a:cubicBezTo>
                      <a:pt x="253517" y="732898"/>
                      <a:pt x="237384" y="752765"/>
                      <a:pt x="225218" y="749390"/>
                    </a:cubicBezTo>
                    <a:close/>
                    <a:moveTo>
                      <a:pt x="369098" y="763145"/>
                    </a:moveTo>
                    <a:cubicBezTo>
                      <a:pt x="340163" y="763145"/>
                      <a:pt x="316706" y="752910"/>
                      <a:pt x="316706" y="740285"/>
                    </a:cubicBezTo>
                    <a:cubicBezTo>
                      <a:pt x="316706" y="727660"/>
                      <a:pt x="340163" y="717425"/>
                      <a:pt x="369098" y="717425"/>
                    </a:cubicBezTo>
                    <a:cubicBezTo>
                      <a:pt x="398033" y="717425"/>
                      <a:pt x="421490" y="727660"/>
                      <a:pt x="421490" y="740285"/>
                    </a:cubicBezTo>
                    <a:cubicBezTo>
                      <a:pt x="421490" y="752910"/>
                      <a:pt x="398033" y="763145"/>
                      <a:pt x="369098" y="763145"/>
                    </a:cubicBezTo>
                    <a:close/>
                    <a:moveTo>
                      <a:pt x="620159" y="767125"/>
                    </a:moveTo>
                    <a:cubicBezTo>
                      <a:pt x="610160" y="764475"/>
                      <a:pt x="598307" y="758341"/>
                      <a:pt x="586972" y="749351"/>
                    </a:cubicBezTo>
                    <a:cubicBezTo>
                      <a:pt x="564301" y="731372"/>
                      <a:pt x="552282" y="708777"/>
                      <a:pt x="560127" y="698885"/>
                    </a:cubicBezTo>
                    <a:cubicBezTo>
                      <a:pt x="567972" y="688993"/>
                      <a:pt x="592710" y="695550"/>
                      <a:pt x="615381" y="713529"/>
                    </a:cubicBezTo>
                    <a:cubicBezTo>
                      <a:pt x="638052" y="731509"/>
                      <a:pt x="650071" y="754104"/>
                      <a:pt x="642226" y="763995"/>
                    </a:cubicBezTo>
                    <a:cubicBezTo>
                      <a:pt x="638304" y="768941"/>
                      <a:pt x="630158" y="769775"/>
                      <a:pt x="620159" y="767125"/>
                    </a:cubicBezTo>
                    <a:close/>
                    <a:moveTo>
                      <a:pt x="74984" y="788172"/>
                    </a:moveTo>
                    <a:cubicBezTo>
                      <a:pt x="64687" y="789158"/>
                      <a:pt x="56786" y="787008"/>
                      <a:pt x="53721" y="781490"/>
                    </a:cubicBezTo>
                    <a:cubicBezTo>
                      <a:pt x="47592" y="770452"/>
                      <a:pt x="63131" y="750117"/>
                      <a:pt x="88428" y="736070"/>
                    </a:cubicBezTo>
                    <a:cubicBezTo>
                      <a:pt x="113725" y="722024"/>
                      <a:pt x="139201" y="719584"/>
                      <a:pt x="145330" y="730622"/>
                    </a:cubicBezTo>
                    <a:cubicBezTo>
                      <a:pt x="151459" y="741659"/>
                      <a:pt x="135920" y="761995"/>
                      <a:pt x="110623" y="776041"/>
                    </a:cubicBezTo>
                    <a:cubicBezTo>
                      <a:pt x="97975" y="783065"/>
                      <a:pt x="85282" y="787186"/>
                      <a:pt x="74984" y="788172"/>
                    </a:cubicBezTo>
                    <a:close/>
                    <a:moveTo>
                      <a:pt x="899343" y="791291"/>
                    </a:moveTo>
                    <a:cubicBezTo>
                      <a:pt x="889101" y="792743"/>
                      <a:pt x="875795" y="791707"/>
                      <a:pt x="861854" y="787839"/>
                    </a:cubicBezTo>
                    <a:cubicBezTo>
                      <a:pt x="833973" y="780104"/>
                      <a:pt x="814106" y="763970"/>
                      <a:pt x="817481" y="751805"/>
                    </a:cubicBezTo>
                    <a:cubicBezTo>
                      <a:pt x="820856" y="739639"/>
                      <a:pt x="846195" y="736048"/>
                      <a:pt x="874077" y="743783"/>
                    </a:cubicBezTo>
                    <a:cubicBezTo>
                      <a:pt x="901959" y="751519"/>
                      <a:pt x="921826" y="767652"/>
                      <a:pt x="918451" y="779818"/>
                    </a:cubicBezTo>
                    <a:cubicBezTo>
                      <a:pt x="916763" y="785900"/>
                      <a:pt x="909585" y="789840"/>
                      <a:pt x="899343" y="791291"/>
                    </a:cubicBezTo>
                    <a:close/>
                    <a:moveTo>
                      <a:pt x="1118632" y="810790"/>
                    </a:moveTo>
                    <a:cubicBezTo>
                      <a:pt x="1108633" y="808140"/>
                      <a:pt x="1096781" y="802006"/>
                      <a:pt x="1085445" y="793016"/>
                    </a:cubicBezTo>
                    <a:cubicBezTo>
                      <a:pt x="1062774" y="775037"/>
                      <a:pt x="1050755" y="752442"/>
                      <a:pt x="1058600" y="742550"/>
                    </a:cubicBezTo>
                    <a:cubicBezTo>
                      <a:pt x="1066445" y="732658"/>
                      <a:pt x="1091184" y="739215"/>
                      <a:pt x="1113855" y="757194"/>
                    </a:cubicBezTo>
                    <a:cubicBezTo>
                      <a:pt x="1136525" y="775174"/>
                      <a:pt x="1148544" y="797769"/>
                      <a:pt x="1140700" y="807660"/>
                    </a:cubicBezTo>
                    <a:cubicBezTo>
                      <a:pt x="1136777" y="812606"/>
                      <a:pt x="1128631" y="813440"/>
                      <a:pt x="1118632" y="810790"/>
                    </a:cubicBezTo>
                    <a:close/>
                    <a:moveTo>
                      <a:pt x="699600" y="814797"/>
                    </a:moveTo>
                    <a:cubicBezTo>
                      <a:pt x="686975" y="814797"/>
                      <a:pt x="676740" y="791340"/>
                      <a:pt x="676740" y="762405"/>
                    </a:cubicBezTo>
                    <a:cubicBezTo>
                      <a:pt x="676740" y="733470"/>
                      <a:pt x="686975" y="710013"/>
                      <a:pt x="699600" y="710013"/>
                    </a:cubicBezTo>
                    <a:cubicBezTo>
                      <a:pt x="712225" y="710013"/>
                      <a:pt x="722460" y="733470"/>
                      <a:pt x="722460" y="762405"/>
                    </a:cubicBezTo>
                    <a:cubicBezTo>
                      <a:pt x="722460" y="791340"/>
                      <a:pt x="712225" y="814797"/>
                      <a:pt x="699600" y="814797"/>
                    </a:cubicBezTo>
                    <a:close/>
                    <a:moveTo>
                      <a:pt x="238923" y="820295"/>
                    </a:moveTo>
                    <a:cubicBezTo>
                      <a:pt x="209988" y="820295"/>
                      <a:pt x="186531" y="810060"/>
                      <a:pt x="186531" y="797435"/>
                    </a:cubicBezTo>
                    <a:cubicBezTo>
                      <a:pt x="186531" y="784810"/>
                      <a:pt x="209988" y="774575"/>
                      <a:pt x="238923" y="774575"/>
                    </a:cubicBezTo>
                    <a:cubicBezTo>
                      <a:pt x="267858" y="774575"/>
                      <a:pt x="291315" y="784810"/>
                      <a:pt x="291315" y="797435"/>
                    </a:cubicBezTo>
                    <a:cubicBezTo>
                      <a:pt x="291315" y="810060"/>
                      <a:pt x="267858" y="820295"/>
                      <a:pt x="238923" y="820295"/>
                    </a:cubicBezTo>
                    <a:close/>
                    <a:moveTo>
                      <a:pt x="452041" y="836296"/>
                    </a:moveTo>
                    <a:cubicBezTo>
                      <a:pt x="423106" y="836296"/>
                      <a:pt x="399649" y="826061"/>
                      <a:pt x="399649" y="813436"/>
                    </a:cubicBezTo>
                    <a:cubicBezTo>
                      <a:pt x="399649" y="800811"/>
                      <a:pt x="423106" y="790576"/>
                      <a:pt x="452041" y="790576"/>
                    </a:cubicBezTo>
                    <a:cubicBezTo>
                      <a:pt x="480976" y="790576"/>
                      <a:pt x="504433" y="800811"/>
                      <a:pt x="504433" y="813436"/>
                    </a:cubicBezTo>
                    <a:cubicBezTo>
                      <a:pt x="504433" y="826061"/>
                      <a:pt x="480976" y="836296"/>
                      <a:pt x="452041" y="836296"/>
                    </a:cubicBezTo>
                    <a:close/>
                    <a:moveTo>
                      <a:pt x="1058073" y="874270"/>
                    </a:moveTo>
                    <a:cubicBezTo>
                      <a:pt x="1029138" y="874270"/>
                      <a:pt x="1005681" y="864035"/>
                      <a:pt x="1005681" y="851410"/>
                    </a:cubicBezTo>
                    <a:cubicBezTo>
                      <a:pt x="1005681" y="838785"/>
                      <a:pt x="1029138" y="828550"/>
                      <a:pt x="1058073" y="828550"/>
                    </a:cubicBezTo>
                    <a:cubicBezTo>
                      <a:pt x="1087008" y="828550"/>
                      <a:pt x="1110465" y="838785"/>
                      <a:pt x="1110465" y="851410"/>
                    </a:cubicBezTo>
                    <a:cubicBezTo>
                      <a:pt x="1110465" y="864035"/>
                      <a:pt x="1087008" y="874270"/>
                      <a:pt x="1058073" y="874270"/>
                    </a:cubicBezTo>
                    <a:close/>
                    <a:moveTo>
                      <a:pt x="552244" y="892265"/>
                    </a:moveTo>
                    <a:cubicBezTo>
                      <a:pt x="540079" y="888890"/>
                      <a:pt x="536487" y="863550"/>
                      <a:pt x="544222" y="835669"/>
                    </a:cubicBezTo>
                    <a:cubicBezTo>
                      <a:pt x="551958" y="807787"/>
                      <a:pt x="568091" y="787920"/>
                      <a:pt x="580257" y="791295"/>
                    </a:cubicBezTo>
                    <a:cubicBezTo>
                      <a:pt x="592422" y="794670"/>
                      <a:pt x="596014" y="820009"/>
                      <a:pt x="588278" y="847891"/>
                    </a:cubicBezTo>
                    <a:cubicBezTo>
                      <a:pt x="580543" y="875773"/>
                      <a:pt x="564409" y="895640"/>
                      <a:pt x="552244" y="892265"/>
                    </a:cubicBezTo>
                    <a:close/>
                    <a:moveTo>
                      <a:pt x="987536" y="898737"/>
                    </a:moveTo>
                    <a:cubicBezTo>
                      <a:pt x="976221" y="897140"/>
                      <a:pt x="960603" y="885481"/>
                      <a:pt x="947824" y="867942"/>
                    </a:cubicBezTo>
                    <a:cubicBezTo>
                      <a:pt x="930784" y="844556"/>
                      <a:pt x="925243" y="819570"/>
                      <a:pt x="935447" y="812136"/>
                    </a:cubicBezTo>
                    <a:cubicBezTo>
                      <a:pt x="945651" y="804701"/>
                      <a:pt x="967737" y="817632"/>
                      <a:pt x="984776" y="841018"/>
                    </a:cubicBezTo>
                    <a:cubicBezTo>
                      <a:pt x="1001815" y="864404"/>
                      <a:pt x="1007356" y="889390"/>
                      <a:pt x="997152" y="896824"/>
                    </a:cubicBezTo>
                    <a:cubicBezTo>
                      <a:pt x="994601" y="898683"/>
                      <a:pt x="991308" y="899269"/>
                      <a:pt x="987536" y="898737"/>
                    </a:cubicBezTo>
                    <a:close/>
                    <a:moveTo>
                      <a:pt x="136950" y="902290"/>
                    </a:moveTo>
                    <a:cubicBezTo>
                      <a:pt x="126708" y="903741"/>
                      <a:pt x="113402" y="902705"/>
                      <a:pt x="99461" y="898838"/>
                    </a:cubicBezTo>
                    <a:cubicBezTo>
                      <a:pt x="71580" y="891102"/>
                      <a:pt x="51713" y="874969"/>
                      <a:pt x="55088" y="862803"/>
                    </a:cubicBezTo>
                    <a:cubicBezTo>
                      <a:pt x="58463" y="850638"/>
                      <a:pt x="83802" y="847046"/>
                      <a:pt x="111684" y="854782"/>
                    </a:cubicBezTo>
                    <a:cubicBezTo>
                      <a:pt x="139566" y="862517"/>
                      <a:pt x="159433" y="878651"/>
                      <a:pt x="156058" y="890816"/>
                    </a:cubicBezTo>
                    <a:cubicBezTo>
                      <a:pt x="154370" y="896899"/>
                      <a:pt x="147192" y="900838"/>
                      <a:pt x="136950" y="902290"/>
                    </a:cubicBezTo>
                    <a:close/>
                    <a:moveTo>
                      <a:pt x="788218" y="902416"/>
                    </a:moveTo>
                    <a:cubicBezTo>
                      <a:pt x="777976" y="903868"/>
                      <a:pt x="764670" y="902832"/>
                      <a:pt x="750729" y="898964"/>
                    </a:cubicBezTo>
                    <a:cubicBezTo>
                      <a:pt x="722848" y="891229"/>
                      <a:pt x="702981" y="875095"/>
                      <a:pt x="706356" y="862930"/>
                    </a:cubicBezTo>
                    <a:cubicBezTo>
                      <a:pt x="709731" y="850764"/>
                      <a:pt x="735070" y="847173"/>
                      <a:pt x="762952" y="854908"/>
                    </a:cubicBezTo>
                    <a:cubicBezTo>
                      <a:pt x="790834" y="862644"/>
                      <a:pt x="810701" y="878777"/>
                      <a:pt x="807326" y="890943"/>
                    </a:cubicBezTo>
                    <a:cubicBezTo>
                      <a:pt x="805638" y="897025"/>
                      <a:pt x="798460" y="900965"/>
                      <a:pt x="788218" y="902416"/>
                    </a:cubicBezTo>
                    <a:close/>
                    <a:moveTo>
                      <a:pt x="350068" y="918291"/>
                    </a:moveTo>
                    <a:cubicBezTo>
                      <a:pt x="339826" y="919743"/>
                      <a:pt x="326520" y="918707"/>
                      <a:pt x="312579" y="914839"/>
                    </a:cubicBezTo>
                    <a:cubicBezTo>
                      <a:pt x="284698" y="907104"/>
                      <a:pt x="264831" y="890970"/>
                      <a:pt x="268206" y="878805"/>
                    </a:cubicBezTo>
                    <a:cubicBezTo>
                      <a:pt x="271581" y="866639"/>
                      <a:pt x="296920" y="863048"/>
                      <a:pt x="324802" y="870783"/>
                    </a:cubicBezTo>
                    <a:cubicBezTo>
                      <a:pt x="352684" y="878519"/>
                      <a:pt x="372551" y="894652"/>
                      <a:pt x="369176" y="906818"/>
                    </a:cubicBezTo>
                    <a:cubicBezTo>
                      <a:pt x="367488" y="912900"/>
                      <a:pt x="360310" y="916840"/>
                      <a:pt x="350068" y="918291"/>
                    </a:cubicBezTo>
                    <a:close/>
                    <a:moveTo>
                      <a:pt x="521732" y="960015"/>
                    </a:moveTo>
                    <a:cubicBezTo>
                      <a:pt x="511733" y="957365"/>
                      <a:pt x="499880" y="951231"/>
                      <a:pt x="488545" y="942241"/>
                    </a:cubicBezTo>
                    <a:cubicBezTo>
                      <a:pt x="465874" y="924262"/>
                      <a:pt x="453855" y="901667"/>
                      <a:pt x="461700" y="891775"/>
                    </a:cubicBezTo>
                    <a:cubicBezTo>
                      <a:pt x="469545" y="881883"/>
                      <a:pt x="494283" y="888440"/>
                      <a:pt x="516954" y="906419"/>
                    </a:cubicBezTo>
                    <a:cubicBezTo>
                      <a:pt x="539625" y="924399"/>
                      <a:pt x="551644" y="946994"/>
                      <a:pt x="543799" y="956885"/>
                    </a:cubicBezTo>
                    <a:cubicBezTo>
                      <a:pt x="539877" y="961831"/>
                      <a:pt x="531731" y="962665"/>
                      <a:pt x="521732" y="960015"/>
                    </a:cubicBezTo>
                    <a:close/>
                    <a:moveTo>
                      <a:pt x="779066" y="979170"/>
                    </a:moveTo>
                    <a:cubicBezTo>
                      <a:pt x="750131" y="979170"/>
                      <a:pt x="726674" y="968935"/>
                      <a:pt x="726674" y="956310"/>
                    </a:cubicBezTo>
                    <a:cubicBezTo>
                      <a:pt x="726674" y="943685"/>
                      <a:pt x="750131" y="933450"/>
                      <a:pt x="779066" y="933450"/>
                    </a:cubicBezTo>
                    <a:cubicBezTo>
                      <a:pt x="808001" y="933450"/>
                      <a:pt x="831458" y="943685"/>
                      <a:pt x="831458" y="956310"/>
                    </a:cubicBezTo>
                    <a:cubicBezTo>
                      <a:pt x="831458" y="968935"/>
                      <a:pt x="808001" y="979170"/>
                      <a:pt x="779066" y="979170"/>
                    </a:cubicBezTo>
                    <a:close/>
                    <a:moveTo>
                      <a:pt x="195632" y="1000898"/>
                    </a:moveTo>
                    <a:cubicBezTo>
                      <a:pt x="185335" y="1001884"/>
                      <a:pt x="177434" y="999733"/>
                      <a:pt x="174369" y="994215"/>
                    </a:cubicBezTo>
                    <a:cubicBezTo>
                      <a:pt x="168240" y="983177"/>
                      <a:pt x="183779" y="962842"/>
                      <a:pt x="209076" y="948796"/>
                    </a:cubicBezTo>
                    <a:cubicBezTo>
                      <a:pt x="234373" y="934749"/>
                      <a:pt x="259849" y="932310"/>
                      <a:pt x="265978" y="943347"/>
                    </a:cubicBezTo>
                    <a:cubicBezTo>
                      <a:pt x="272107" y="954385"/>
                      <a:pt x="256568" y="974720"/>
                      <a:pt x="231271" y="988767"/>
                    </a:cubicBezTo>
                    <a:cubicBezTo>
                      <a:pt x="218623" y="995790"/>
                      <a:pt x="205930" y="999912"/>
                      <a:pt x="195632" y="1000898"/>
                    </a:cubicBezTo>
                    <a:close/>
                    <a:moveTo>
                      <a:pt x="956774" y="1027522"/>
                    </a:moveTo>
                    <a:cubicBezTo>
                      <a:pt x="944149" y="1027522"/>
                      <a:pt x="933914" y="1004065"/>
                      <a:pt x="933914" y="975130"/>
                    </a:cubicBezTo>
                    <a:cubicBezTo>
                      <a:pt x="933914" y="946195"/>
                      <a:pt x="944149" y="922738"/>
                      <a:pt x="956774" y="922738"/>
                    </a:cubicBezTo>
                    <a:cubicBezTo>
                      <a:pt x="969399" y="922738"/>
                      <a:pt x="979634" y="946195"/>
                      <a:pt x="979634" y="975130"/>
                    </a:cubicBezTo>
                    <a:cubicBezTo>
                      <a:pt x="979634" y="1004065"/>
                      <a:pt x="969399" y="1027522"/>
                      <a:pt x="956774" y="1027522"/>
                    </a:cubicBezTo>
                    <a:close/>
                    <a:moveTo>
                      <a:pt x="390636" y="1047962"/>
                    </a:moveTo>
                    <a:cubicBezTo>
                      <a:pt x="379321" y="1046365"/>
                      <a:pt x="363703" y="1034706"/>
                      <a:pt x="350923" y="1017167"/>
                    </a:cubicBezTo>
                    <a:cubicBezTo>
                      <a:pt x="333884" y="993781"/>
                      <a:pt x="328343" y="968795"/>
                      <a:pt x="338547" y="961361"/>
                    </a:cubicBezTo>
                    <a:cubicBezTo>
                      <a:pt x="348751" y="953926"/>
                      <a:pt x="370836" y="966857"/>
                      <a:pt x="387875" y="990243"/>
                    </a:cubicBezTo>
                    <a:cubicBezTo>
                      <a:pt x="404915" y="1013629"/>
                      <a:pt x="410456" y="1038615"/>
                      <a:pt x="400252" y="1046049"/>
                    </a:cubicBezTo>
                    <a:cubicBezTo>
                      <a:pt x="397701" y="1047908"/>
                      <a:pt x="394407" y="1048494"/>
                      <a:pt x="390636" y="1047962"/>
                    </a:cubicBezTo>
                    <a:close/>
                    <a:moveTo>
                      <a:pt x="677093" y="1061165"/>
                    </a:moveTo>
                    <a:cubicBezTo>
                      <a:pt x="666851" y="1062617"/>
                      <a:pt x="653546" y="1061581"/>
                      <a:pt x="639605" y="1057713"/>
                    </a:cubicBezTo>
                    <a:cubicBezTo>
                      <a:pt x="611723" y="1049978"/>
                      <a:pt x="591856" y="1033844"/>
                      <a:pt x="595231" y="1021679"/>
                    </a:cubicBezTo>
                    <a:cubicBezTo>
                      <a:pt x="598606" y="1009513"/>
                      <a:pt x="623945" y="1005922"/>
                      <a:pt x="651827" y="1013657"/>
                    </a:cubicBezTo>
                    <a:cubicBezTo>
                      <a:pt x="679709" y="1021393"/>
                      <a:pt x="699576" y="1037526"/>
                      <a:pt x="696201" y="1049692"/>
                    </a:cubicBezTo>
                    <a:cubicBezTo>
                      <a:pt x="694513" y="1055774"/>
                      <a:pt x="687335" y="1059714"/>
                      <a:pt x="677093" y="1061165"/>
                    </a:cubicBezTo>
                    <a:close/>
                    <a:moveTo>
                      <a:pt x="534432" y="1071141"/>
                    </a:moveTo>
                    <a:cubicBezTo>
                      <a:pt x="524433" y="1068491"/>
                      <a:pt x="512580" y="1062357"/>
                      <a:pt x="501245" y="1053367"/>
                    </a:cubicBezTo>
                    <a:cubicBezTo>
                      <a:pt x="478574" y="1035388"/>
                      <a:pt x="466555" y="1012793"/>
                      <a:pt x="474400" y="1002901"/>
                    </a:cubicBezTo>
                    <a:cubicBezTo>
                      <a:pt x="482245" y="993009"/>
                      <a:pt x="506983" y="999566"/>
                      <a:pt x="529654" y="1017545"/>
                    </a:cubicBezTo>
                    <a:cubicBezTo>
                      <a:pt x="552325" y="1035525"/>
                      <a:pt x="564344" y="1058120"/>
                      <a:pt x="556499" y="1068011"/>
                    </a:cubicBezTo>
                    <a:cubicBezTo>
                      <a:pt x="552577" y="1072957"/>
                      <a:pt x="544431" y="1073791"/>
                      <a:pt x="534432" y="1071141"/>
                    </a:cubicBezTo>
                    <a:close/>
                    <a:moveTo>
                      <a:pt x="858068" y="1083390"/>
                    </a:moveTo>
                    <a:cubicBezTo>
                      <a:pt x="847826" y="1084842"/>
                      <a:pt x="834521" y="1083806"/>
                      <a:pt x="820580" y="1079938"/>
                    </a:cubicBezTo>
                    <a:cubicBezTo>
                      <a:pt x="792698" y="1072203"/>
                      <a:pt x="772831" y="1056069"/>
                      <a:pt x="776206" y="1043904"/>
                    </a:cubicBezTo>
                    <a:cubicBezTo>
                      <a:pt x="779581" y="1031738"/>
                      <a:pt x="804920" y="1028147"/>
                      <a:pt x="832802" y="1035882"/>
                    </a:cubicBezTo>
                    <a:cubicBezTo>
                      <a:pt x="860684" y="1043618"/>
                      <a:pt x="880551" y="1059751"/>
                      <a:pt x="877176" y="1071917"/>
                    </a:cubicBezTo>
                    <a:cubicBezTo>
                      <a:pt x="875488" y="1077999"/>
                      <a:pt x="868310" y="1081939"/>
                      <a:pt x="858068" y="1083390"/>
                    </a:cubicBezTo>
                    <a:close/>
                    <a:moveTo>
                      <a:pt x="448492" y="1134190"/>
                    </a:moveTo>
                    <a:cubicBezTo>
                      <a:pt x="438250" y="1135642"/>
                      <a:pt x="424945" y="1134606"/>
                      <a:pt x="411004" y="1130738"/>
                    </a:cubicBezTo>
                    <a:cubicBezTo>
                      <a:pt x="383122" y="1123003"/>
                      <a:pt x="363255" y="1106869"/>
                      <a:pt x="366630" y="1094704"/>
                    </a:cubicBezTo>
                    <a:cubicBezTo>
                      <a:pt x="370005" y="1082538"/>
                      <a:pt x="395344" y="1078947"/>
                      <a:pt x="423226" y="1086682"/>
                    </a:cubicBezTo>
                    <a:cubicBezTo>
                      <a:pt x="451108" y="1094418"/>
                      <a:pt x="470975" y="1110551"/>
                      <a:pt x="467600" y="1122717"/>
                    </a:cubicBezTo>
                    <a:cubicBezTo>
                      <a:pt x="465913" y="1128799"/>
                      <a:pt x="458734" y="1132739"/>
                      <a:pt x="448492" y="1134190"/>
                    </a:cubicBezTo>
                    <a:close/>
                    <a:moveTo>
                      <a:pt x="708823" y="1140970"/>
                    </a:moveTo>
                    <a:cubicBezTo>
                      <a:pt x="679888" y="1140970"/>
                      <a:pt x="656431" y="1130735"/>
                      <a:pt x="656431" y="1118110"/>
                    </a:cubicBezTo>
                    <a:cubicBezTo>
                      <a:pt x="656431" y="1105485"/>
                      <a:pt x="679888" y="1095250"/>
                      <a:pt x="708823" y="1095250"/>
                    </a:cubicBezTo>
                    <a:cubicBezTo>
                      <a:pt x="737758" y="1095250"/>
                      <a:pt x="761215" y="1105485"/>
                      <a:pt x="761215" y="1118110"/>
                    </a:cubicBezTo>
                    <a:cubicBezTo>
                      <a:pt x="761215" y="1130735"/>
                      <a:pt x="737758" y="1140970"/>
                      <a:pt x="708823" y="1140970"/>
                    </a:cubicBezTo>
                    <a:close/>
                    <a:moveTo>
                      <a:pt x="547132" y="1147341"/>
                    </a:moveTo>
                    <a:cubicBezTo>
                      <a:pt x="537133" y="1144691"/>
                      <a:pt x="525280" y="1138557"/>
                      <a:pt x="513945" y="1129567"/>
                    </a:cubicBezTo>
                    <a:cubicBezTo>
                      <a:pt x="491274" y="1111588"/>
                      <a:pt x="479255" y="1088993"/>
                      <a:pt x="487100" y="1079101"/>
                    </a:cubicBezTo>
                    <a:cubicBezTo>
                      <a:pt x="494945" y="1069209"/>
                      <a:pt x="519683" y="1075766"/>
                      <a:pt x="542354" y="1093745"/>
                    </a:cubicBezTo>
                    <a:cubicBezTo>
                      <a:pt x="565025" y="1111725"/>
                      <a:pt x="577044" y="1134320"/>
                      <a:pt x="569199" y="1144211"/>
                    </a:cubicBezTo>
                    <a:cubicBezTo>
                      <a:pt x="565277" y="1149157"/>
                      <a:pt x="557131" y="1149991"/>
                      <a:pt x="547132" y="114734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806B98A5-A345-4216-8D64-FEC05EC5685D}"/>
                </a:ext>
              </a:extLst>
            </p:cNvPr>
            <p:cNvGrpSpPr/>
            <p:nvPr/>
          </p:nvGrpSpPr>
          <p:grpSpPr>
            <a:xfrm>
              <a:off x="6846270" y="4488071"/>
              <a:ext cx="514176" cy="495904"/>
              <a:chOff x="2792062" y="4453004"/>
              <a:chExt cx="1191146" cy="1148820"/>
            </a:xfrm>
          </p:grpSpPr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1678E692-AF12-49DB-9F27-6748B46A2AEF}"/>
                  </a:ext>
                </a:extLst>
              </p:cNvPr>
              <p:cNvSpPr/>
              <p:nvPr/>
            </p:nvSpPr>
            <p:spPr>
              <a:xfrm>
                <a:off x="2805108" y="4465320"/>
                <a:ext cx="1178100" cy="1123139"/>
              </a:xfrm>
              <a:prstGeom prst="ellipse">
                <a:avLst/>
              </a:pr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EAA72A9E-C5DB-44BE-B998-E5D5387844CF}"/>
                  </a:ext>
                </a:extLst>
              </p:cNvPr>
              <p:cNvSpPr/>
              <p:nvPr/>
            </p:nvSpPr>
            <p:spPr>
              <a:xfrm rot="10800000">
                <a:off x="2792062" y="4453004"/>
                <a:ext cx="1188995" cy="1148820"/>
              </a:xfrm>
              <a:custGeom>
                <a:avLst/>
                <a:gdLst>
                  <a:gd name="connsiteX0" fmla="*/ 563166 w 1188996"/>
                  <a:gd name="connsiteY0" fmla="*/ 45720 h 1148819"/>
                  <a:gd name="connsiteX1" fmla="*/ 510774 w 1188996"/>
                  <a:gd name="connsiteY1" fmla="*/ 22860 h 1148819"/>
                  <a:gd name="connsiteX2" fmla="*/ 563166 w 1188996"/>
                  <a:gd name="connsiteY2" fmla="*/ 0 h 1148819"/>
                  <a:gd name="connsiteX3" fmla="*/ 615558 w 1188996"/>
                  <a:gd name="connsiteY3" fmla="*/ 22860 h 1148819"/>
                  <a:gd name="connsiteX4" fmla="*/ 563166 w 1188996"/>
                  <a:gd name="connsiteY4" fmla="*/ 45720 h 1148819"/>
                  <a:gd name="connsiteX5" fmla="*/ 729026 w 1188996"/>
                  <a:gd name="connsiteY5" fmla="*/ 133274 h 1148819"/>
                  <a:gd name="connsiteX6" fmla="*/ 721004 w 1188996"/>
                  <a:gd name="connsiteY6" fmla="*/ 76678 h 1148819"/>
                  <a:gd name="connsiteX7" fmla="*/ 757039 w 1188996"/>
                  <a:gd name="connsiteY7" fmla="*/ 32304 h 1148819"/>
                  <a:gd name="connsiteX8" fmla="*/ 765060 w 1188996"/>
                  <a:gd name="connsiteY8" fmla="*/ 88900 h 1148819"/>
                  <a:gd name="connsiteX9" fmla="*/ 729026 w 1188996"/>
                  <a:gd name="connsiteY9" fmla="*/ 133274 h 1148819"/>
                  <a:gd name="connsiteX10" fmla="*/ 874316 w 1188996"/>
                  <a:gd name="connsiteY10" fmla="*/ 134620 h 1148819"/>
                  <a:gd name="connsiteX11" fmla="*/ 821924 w 1188996"/>
                  <a:gd name="connsiteY11" fmla="*/ 111760 h 1148819"/>
                  <a:gd name="connsiteX12" fmla="*/ 874316 w 1188996"/>
                  <a:gd name="connsiteY12" fmla="*/ 88900 h 1148819"/>
                  <a:gd name="connsiteX13" fmla="*/ 926708 w 1188996"/>
                  <a:gd name="connsiteY13" fmla="*/ 111760 h 1148819"/>
                  <a:gd name="connsiteX14" fmla="*/ 874316 w 1188996"/>
                  <a:gd name="connsiteY14" fmla="*/ 134620 h 1148819"/>
                  <a:gd name="connsiteX15" fmla="*/ 515382 w 1188996"/>
                  <a:gd name="connsiteY15" fmla="*/ 150392 h 1148819"/>
                  <a:gd name="connsiteX16" fmla="*/ 482195 w 1188996"/>
                  <a:gd name="connsiteY16" fmla="*/ 132618 h 1148819"/>
                  <a:gd name="connsiteX17" fmla="*/ 455350 w 1188996"/>
                  <a:gd name="connsiteY17" fmla="*/ 82151 h 1148819"/>
                  <a:gd name="connsiteX18" fmla="*/ 510604 w 1188996"/>
                  <a:gd name="connsiteY18" fmla="*/ 96796 h 1148819"/>
                  <a:gd name="connsiteX19" fmla="*/ 537449 w 1188996"/>
                  <a:gd name="connsiteY19" fmla="*/ 147262 h 1148819"/>
                  <a:gd name="connsiteX20" fmla="*/ 515382 w 1188996"/>
                  <a:gd name="connsiteY20" fmla="*/ 150392 h 1148819"/>
                  <a:gd name="connsiteX21" fmla="*/ 598857 w 1188996"/>
                  <a:gd name="connsiteY21" fmla="*/ 159522 h 1148819"/>
                  <a:gd name="connsiteX22" fmla="*/ 577594 w 1188996"/>
                  <a:gd name="connsiteY22" fmla="*/ 152840 h 1148819"/>
                  <a:gd name="connsiteX23" fmla="*/ 612301 w 1188996"/>
                  <a:gd name="connsiteY23" fmla="*/ 107420 h 1148819"/>
                  <a:gd name="connsiteX24" fmla="*/ 669203 w 1188996"/>
                  <a:gd name="connsiteY24" fmla="*/ 101972 h 1148819"/>
                  <a:gd name="connsiteX25" fmla="*/ 634496 w 1188996"/>
                  <a:gd name="connsiteY25" fmla="*/ 147391 h 1148819"/>
                  <a:gd name="connsiteX26" fmla="*/ 598857 w 1188996"/>
                  <a:gd name="connsiteY26" fmla="*/ 159522 h 1148819"/>
                  <a:gd name="connsiteX27" fmla="*/ 334407 w 1188996"/>
                  <a:gd name="connsiteY27" fmla="*/ 175789 h 1148819"/>
                  <a:gd name="connsiteX28" fmla="*/ 301220 w 1188996"/>
                  <a:gd name="connsiteY28" fmla="*/ 158015 h 1148819"/>
                  <a:gd name="connsiteX29" fmla="*/ 274375 w 1188996"/>
                  <a:gd name="connsiteY29" fmla="*/ 107548 h 1148819"/>
                  <a:gd name="connsiteX30" fmla="*/ 329629 w 1188996"/>
                  <a:gd name="connsiteY30" fmla="*/ 122193 h 1148819"/>
                  <a:gd name="connsiteX31" fmla="*/ 356474 w 1188996"/>
                  <a:gd name="connsiteY31" fmla="*/ 172659 h 1148819"/>
                  <a:gd name="connsiteX32" fmla="*/ 334407 w 1188996"/>
                  <a:gd name="connsiteY32" fmla="*/ 175789 h 1148819"/>
                  <a:gd name="connsiteX33" fmla="*/ 944166 w 1188996"/>
                  <a:gd name="connsiteY33" fmla="*/ 229870 h 1148819"/>
                  <a:gd name="connsiteX34" fmla="*/ 891774 w 1188996"/>
                  <a:gd name="connsiteY34" fmla="*/ 207010 h 1148819"/>
                  <a:gd name="connsiteX35" fmla="*/ 944166 w 1188996"/>
                  <a:gd name="connsiteY35" fmla="*/ 184150 h 1148819"/>
                  <a:gd name="connsiteX36" fmla="*/ 996558 w 1188996"/>
                  <a:gd name="connsiteY36" fmla="*/ 207010 h 1148819"/>
                  <a:gd name="connsiteX37" fmla="*/ 944166 w 1188996"/>
                  <a:gd name="connsiteY37" fmla="*/ 229870 h 1148819"/>
                  <a:gd name="connsiteX38" fmla="*/ 729033 w 1188996"/>
                  <a:gd name="connsiteY38" fmla="*/ 235722 h 1148819"/>
                  <a:gd name="connsiteX39" fmla="*/ 707770 w 1188996"/>
                  <a:gd name="connsiteY39" fmla="*/ 229040 h 1148819"/>
                  <a:gd name="connsiteX40" fmla="*/ 742477 w 1188996"/>
                  <a:gd name="connsiteY40" fmla="*/ 183620 h 1148819"/>
                  <a:gd name="connsiteX41" fmla="*/ 799379 w 1188996"/>
                  <a:gd name="connsiteY41" fmla="*/ 178172 h 1148819"/>
                  <a:gd name="connsiteX42" fmla="*/ 764672 w 1188996"/>
                  <a:gd name="connsiteY42" fmla="*/ 223591 h 1148819"/>
                  <a:gd name="connsiteX43" fmla="*/ 729033 w 1188996"/>
                  <a:gd name="connsiteY43" fmla="*/ 235722 h 1148819"/>
                  <a:gd name="connsiteX44" fmla="*/ 414708 w 1188996"/>
                  <a:gd name="connsiteY44" fmla="*/ 238898 h 1148819"/>
                  <a:gd name="connsiteX45" fmla="*/ 393445 w 1188996"/>
                  <a:gd name="connsiteY45" fmla="*/ 232216 h 1148819"/>
                  <a:gd name="connsiteX46" fmla="*/ 428152 w 1188996"/>
                  <a:gd name="connsiteY46" fmla="*/ 186796 h 1148819"/>
                  <a:gd name="connsiteX47" fmla="*/ 485054 w 1188996"/>
                  <a:gd name="connsiteY47" fmla="*/ 181348 h 1148819"/>
                  <a:gd name="connsiteX48" fmla="*/ 450347 w 1188996"/>
                  <a:gd name="connsiteY48" fmla="*/ 226767 h 1148819"/>
                  <a:gd name="connsiteX49" fmla="*/ 414708 w 1188996"/>
                  <a:gd name="connsiteY49" fmla="*/ 238898 h 1148819"/>
                  <a:gd name="connsiteX50" fmla="*/ 203311 w 1188996"/>
                  <a:gd name="connsiteY50" fmla="*/ 263735 h 1148819"/>
                  <a:gd name="connsiteX51" fmla="*/ 163598 w 1188996"/>
                  <a:gd name="connsiteY51" fmla="*/ 232940 h 1148819"/>
                  <a:gd name="connsiteX52" fmla="*/ 151222 w 1188996"/>
                  <a:gd name="connsiteY52" fmla="*/ 177134 h 1148819"/>
                  <a:gd name="connsiteX53" fmla="*/ 200550 w 1188996"/>
                  <a:gd name="connsiteY53" fmla="*/ 206017 h 1148819"/>
                  <a:gd name="connsiteX54" fmla="*/ 212927 w 1188996"/>
                  <a:gd name="connsiteY54" fmla="*/ 261823 h 1148819"/>
                  <a:gd name="connsiteX55" fmla="*/ 203311 w 1188996"/>
                  <a:gd name="connsiteY55" fmla="*/ 263735 h 1148819"/>
                  <a:gd name="connsiteX56" fmla="*/ 347107 w 1188996"/>
                  <a:gd name="connsiteY56" fmla="*/ 286915 h 1148819"/>
                  <a:gd name="connsiteX57" fmla="*/ 313920 w 1188996"/>
                  <a:gd name="connsiteY57" fmla="*/ 269141 h 1148819"/>
                  <a:gd name="connsiteX58" fmla="*/ 287075 w 1188996"/>
                  <a:gd name="connsiteY58" fmla="*/ 218674 h 1148819"/>
                  <a:gd name="connsiteX59" fmla="*/ 342329 w 1188996"/>
                  <a:gd name="connsiteY59" fmla="*/ 233319 h 1148819"/>
                  <a:gd name="connsiteX60" fmla="*/ 369174 w 1188996"/>
                  <a:gd name="connsiteY60" fmla="*/ 283785 h 1148819"/>
                  <a:gd name="connsiteX61" fmla="*/ 347107 w 1188996"/>
                  <a:gd name="connsiteY61" fmla="*/ 286915 h 1148819"/>
                  <a:gd name="connsiteX62" fmla="*/ 842193 w 1188996"/>
                  <a:gd name="connsiteY62" fmla="*/ 311865 h 1148819"/>
                  <a:gd name="connsiteX63" fmla="*/ 804704 w 1188996"/>
                  <a:gd name="connsiteY63" fmla="*/ 308413 h 1148819"/>
                  <a:gd name="connsiteX64" fmla="*/ 760331 w 1188996"/>
                  <a:gd name="connsiteY64" fmla="*/ 272378 h 1148819"/>
                  <a:gd name="connsiteX65" fmla="*/ 816927 w 1188996"/>
                  <a:gd name="connsiteY65" fmla="*/ 264357 h 1148819"/>
                  <a:gd name="connsiteX66" fmla="*/ 861301 w 1188996"/>
                  <a:gd name="connsiteY66" fmla="*/ 300391 h 1148819"/>
                  <a:gd name="connsiteX67" fmla="*/ 842193 w 1188996"/>
                  <a:gd name="connsiteY67" fmla="*/ 311865 h 1148819"/>
                  <a:gd name="connsiteX68" fmla="*/ 642450 w 1188996"/>
                  <a:gd name="connsiteY68" fmla="*/ 335370 h 1148819"/>
                  <a:gd name="connsiteX69" fmla="*/ 619590 w 1188996"/>
                  <a:gd name="connsiteY69" fmla="*/ 282978 h 1148819"/>
                  <a:gd name="connsiteX70" fmla="*/ 642450 w 1188996"/>
                  <a:gd name="connsiteY70" fmla="*/ 230586 h 1148819"/>
                  <a:gd name="connsiteX71" fmla="*/ 665310 w 1188996"/>
                  <a:gd name="connsiteY71" fmla="*/ 282978 h 1148819"/>
                  <a:gd name="connsiteX72" fmla="*/ 642450 w 1188996"/>
                  <a:gd name="connsiteY72" fmla="*/ 335370 h 1148819"/>
                  <a:gd name="connsiteX73" fmla="*/ 1108893 w 1188996"/>
                  <a:gd name="connsiteY73" fmla="*/ 356314 h 1148819"/>
                  <a:gd name="connsiteX74" fmla="*/ 1071405 w 1188996"/>
                  <a:gd name="connsiteY74" fmla="*/ 352862 h 1148819"/>
                  <a:gd name="connsiteX75" fmla="*/ 1027031 w 1188996"/>
                  <a:gd name="connsiteY75" fmla="*/ 316827 h 1148819"/>
                  <a:gd name="connsiteX76" fmla="*/ 1083628 w 1188996"/>
                  <a:gd name="connsiteY76" fmla="*/ 308806 h 1148819"/>
                  <a:gd name="connsiteX77" fmla="*/ 1128001 w 1188996"/>
                  <a:gd name="connsiteY77" fmla="*/ 344840 h 1148819"/>
                  <a:gd name="connsiteX78" fmla="*/ 1108893 w 1188996"/>
                  <a:gd name="connsiteY78" fmla="*/ 356314 h 1148819"/>
                  <a:gd name="connsiteX79" fmla="*/ 394891 w 1188996"/>
                  <a:gd name="connsiteY79" fmla="*/ 356870 h 1148819"/>
                  <a:gd name="connsiteX80" fmla="*/ 342499 w 1188996"/>
                  <a:gd name="connsiteY80" fmla="*/ 334010 h 1148819"/>
                  <a:gd name="connsiteX81" fmla="*/ 394891 w 1188996"/>
                  <a:gd name="connsiteY81" fmla="*/ 311150 h 1148819"/>
                  <a:gd name="connsiteX82" fmla="*/ 447283 w 1188996"/>
                  <a:gd name="connsiteY82" fmla="*/ 334010 h 1148819"/>
                  <a:gd name="connsiteX83" fmla="*/ 394891 w 1188996"/>
                  <a:gd name="connsiteY83" fmla="*/ 356870 h 1148819"/>
                  <a:gd name="connsiteX84" fmla="*/ 897301 w 1188996"/>
                  <a:gd name="connsiteY84" fmla="*/ 368224 h 1148819"/>
                  <a:gd name="connsiteX85" fmla="*/ 889279 w 1188996"/>
                  <a:gd name="connsiteY85" fmla="*/ 311628 h 1148819"/>
                  <a:gd name="connsiteX86" fmla="*/ 925314 w 1188996"/>
                  <a:gd name="connsiteY86" fmla="*/ 267254 h 1148819"/>
                  <a:gd name="connsiteX87" fmla="*/ 933336 w 1188996"/>
                  <a:gd name="connsiteY87" fmla="*/ 323850 h 1148819"/>
                  <a:gd name="connsiteX88" fmla="*/ 897301 w 1188996"/>
                  <a:gd name="connsiteY88" fmla="*/ 368224 h 1148819"/>
                  <a:gd name="connsiteX89" fmla="*/ 180768 w 1188996"/>
                  <a:gd name="connsiteY89" fmla="*/ 381090 h 1148819"/>
                  <a:gd name="connsiteX90" fmla="*/ 172746 w 1188996"/>
                  <a:gd name="connsiteY90" fmla="*/ 324493 h 1148819"/>
                  <a:gd name="connsiteX91" fmla="*/ 208781 w 1188996"/>
                  <a:gd name="connsiteY91" fmla="*/ 280119 h 1148819"/>
                  <a:gd name="connsiteX92" fmla="*/ 216802 w 1188996"/>
                  <a:gd name="connsiteY92" fmla="*/ 336715 h 1148819"/>
                  <a:gd name="connsiteX93" fmla="*/ 180768 w 1188996"/>
                  <a:gd name="connsiteY93" fmla="*/ 381090 h 1148819"/>
                  <a:gd name="connsiteX94" fmla="*/ 765739 w 1188996"/>
                  <a:gd name="connsiteY94" fmla="*/ 386673 h 1148819"/>
                  <a:gd name="connsiteX95" fmla="*/ 747063 w 1188996"/>
                  <a:gd name="connsiteY95" fmla="*/ 374508 h 1148819"/>
                  <a:gd name="connsiteX96" fmla="*/ 792724 w 1188996"/>
                  <a:gd name="connsiteY96" fmla="*/ 340119 h 1148819"/>
                  <a:gd name="connsiteX97" fmla="*/ 848989 w 1188996"/>
                  <a:gd name="connsiteY97" fmla="*/ 350203 h 1148819"/>
                  <a:gd name="connsiteX98" fmla="*/ 803328 w 1188996"/>
                  <a:gd name="connsiteY98" fmla="*/ 384593 h 1148819"/>
                  <a:gd name="connsiteX99" fmla="*/ 765739 w 1188996"/>
                  <a:gd name="connsiteY99" fmla="*/ 386673 h 1148819"/>
                  <a:gd name="connsiteX100" fmla="*/ 495094 w 1188996"/>
                  <a:gd name="connsiteY100" fmla="*/ 412839 h 1148819"/>
                  <a:gd name="connsiteX101" fmla="*/ 487072 w 1188996"/>
                  <a:gd name="connsiteY101" fmla="*/ 356242 h 1148819"/>
                  <a:gd name="connsiteX102" fmla="*/ 523107 w 1188996"/>
                  <a:gd name="connsiteY102" fmla="*/ 311868 h 1148819"/>
                  <a:gd name="connsiteX103" fmla="*/ 531128 w 1188996"/>
                  <a:gd name="connsiteY103" fmla="*/ 368465 h 1148819"/>
                  <a:gd name="connsiteX104" fmla="*/ 495094 w 1188996"/>
                  <a:gd name="connsiteY104" fmla="*/ 412839 h 1148819"/>
                  <a:gd name="connsiteX105" fmla="*/ 40058 w 1188996"/>
                  <a:gd name="connsiteY105" fmla="*/ 419872 h 1148819"/>
                  <a:gd name="connsiteX106" fmla="*/ 18795 w 1188996"/>
                  <a:gd name="connsiteY106" fmla="*/ 413190 h 1148819"/>
                  <a:gd name="connsiteX107" fmla="*/ 53502 w 1188996"/>
                  <a:gd name="connsiteY107" fmla="*/ 367770 h 1148819"/>
                  <a:gd name="connsiteX108" fmla="*/ 110404 w 1188996"/>
                  <a:gd name="connsiteY108" fmla="*/ 362322 h 1148819"/>
                  <a:gd name="connsiteX109" fmla="*/ 75697 w 1188996"/>
                  <a:gd name="connsiteY109" fmla="*/ 407741 h 1148819"/>
                  <a:gd name="connsiteX110" fmla="*/ 40058 w 1188996"/>
                  <a:gd name="connsiteY110" fmla="*/ 419872 h 1148819"/>
                  <a:gd name="connsiteX111" fmla="*/ 985048 w 1188996"/>
                  <a:gd name="connsiteY111" fmla="*/ 426595 h 1148819"/>
                  <a:gd name="connsiteX112" fmla="*/ 932656 w 1188996"/>
                  <a:gd name="connsiteY112" fmla="*/ 403735 h 1148819"/>
                  <a:gd name="connsiteX113" fmla="*/ 985048 w 1188996"/>
                  <a:gd name="connsiteY113" fmla="*/ 380875 h 1148819"/>
                  <a:gd name="connsiteX114" fmla="*/ 1037440 w 1188996"/>
                  <a:gd name="connsiteY114" fmla="*/ 403735 h 1148819"/>
                  <a:gd name="connsiteX115" fmla="*/ 985048 w 1188996"/>
                  <a:gd name="connsiteY115" fmla="*/ 426595 h 1148819"/>
                  <a:gd name="connsiteX116" fmla="*/ 587939 w 1188996"/>
                  <a:gd name="connsiteY116" fmla="*/ 427948 h 1148819"/>
                  <a:gd name="connsiteX117" fmla="*/ 569263 w 1188996"/>
                  <a:gd name="connsiteY117" fmla="*/ 415784 h 1148819"/>
                  <a:gd name="connsiteX118" fmla="*/ 614924 w 1188996"/>
                  <a:gd name="connsiteY118" fmla="*/ 381395 h 1148819"/>
                  <a:gd name="connsiteX119" fmla="*/ 671189 w 1188996"/>
                  <a:gd name="connsiteY119" fmla="*/ 391479 h 1148819"/>
                  <a:gd name="connsiteX120" fmla="*/ 625528 w 1188996"/>
                  <a:gd name="connsiteY120" fmla="*/ 425868 h 1148819"/>
                  <a:gd name="connsiteX121" fmla="*/ 587939 w 1188996"/>
                  <a:gd name="connsiteY121" fmla="*/ 427948 h 1148819"/>
                  <a:gd name="connsiteX122" fmla="*/ 292918 w 1188996"/>
                  <a:gd name="connsiteY122" fmla="*/ 438865 h 1148819"/>
                  <a:gd name="connsiteX123" fmla="*/ 255429 w 1188996"/>
                  <a:gd name="connsiteY123" fmla="*/ 435413 h 1148819"/>
                  <a:gd name="connsiteX124" fmla="*/ 211056 w 1188996"/>
                  <a:gd name="connsiteY124" fmla="*/ 399379 h 1148819"/>
                  <a:gd name="connsiteX125" fmla="*/ 267652 w 1188996"/>
                  <a:gd name="connsiteY125" fmla="*/ 391357 h 1148819"/>
                  <a:gd name="connsiteX126" fmla="*/ 312026 w 1188996"/>
                  <a:gd name="connsiteY126" fmla="*/ 427392 h 1148819"/>
                  <a:gd name="connsiteX127" fmla="*/ 292918 w 1188996"/>
                  <a:gd name="connsiteY127" fmla="*/ 438865 h 1148819"/>
                  <a:gd name="connsiteX128" fmla="*/ 1112441 w 1188996"/>
                  <a:gd name="connsiteY128" fmla="*/ 464820 h 1148819"/>
                  <a:gd name="connsiteX129" fmla="*/ 1060049 w 1188996"/>
                  <a:gd name="connsiteY129" fmla="*/ 441960 h 1148819"/>
                  <a:gd name="connsiteX130" fmla="*/ 1112441 w 1188996"/>
                  <a:gd name="connsiteY130" fmla="*/ 419100 h 1148819"/>
                  <a:gd name="connsiteX131" fmla="*/ 1164833 w 1188996"/>
                  <a:gd name="connsiteY131" fmla="*/ 441960 h 1148819"/>
                  <a:gd name="connsiteX132" fmla="*/ 1112441 w 1188996"/>
                  <a:gd name="connsiteY132" fmla="*/ 464820 h 1148819"/>
                  <a:gd name="connsiteX133" fmla="*/ 407591 w 1188996"/>
                  <a:gd name="connsiteY133" fmla="*/ 467996 h 1148819"/>
                  <a:gd name="connsiteX134" fmla="*/ 355199 w 1188996"/>
                  <a:gd name="connsiteY134" fmla="*/ 445136 h 1148819"/>
                  <a:gd name="connsiteX135" fmla="*/ 407591 w 1188996"/>
                  <a:gd name="connsiteY135" fmla="*/ 422276 h 1148819"/>
                  <a:gd name="connsiteX136" fmla="*/ 459983 w 1188996"/>
                  <a:gd name="connsiteY136" fmla="*/ 445136 h 1148819"/>
                  <a:gd name="connsiteX137" fmla="*/ 407591 w 1188996"/>
                  <a:gd name="connsiteY137" fmla="*/ 467996 h 1148819"/>
                  <a:gd name="connsiteX138" fmla="*/ 721916 w 1188996"/>
                  <a:gd name="connsiteY138" fmla="*/ 499744 h 1148819"/>
                  <a:gd name="connsiteX139" fmla="*/ 669524 w 1188996"/>
                  <a:gd name="connsiteY139" fmla="*/ 476884 h 1148819"/>
                  <a:gd name="connsiteX140" fmla="*/ 721916 w 1188996"/>
                  <a:gd name="connsiteY140" fmla="*/ 454024 h 1148819"/>
                  <a:gd name="connsiteX141" fmla="*/ 774308 w 1188996"/>
                  <a:gd name="connsiteY141" fmla="*/ 476884 h 1148819"/>
                  <a:gd name="connsiteX142" fmla="*/ 721916 w 1188996"/>
                  <a:gd name="connsiteY142" fmla="*/ 499744 h 1148819"/>
                  <a:gd name="connsiteX143" fmla="*/ 96048 w 1188996"/>
                  <a:gd name="connsiteY143" fmla="*/ 537720 h 1148819"/>
                  <a:gd name="connsiteX144" fmla="*/ 43656 w 1188996"/>
                  <a:gd name="connsiteY144" fmla="*/ 514860 h 1148819"/>
                  <a:gd name="connsiteX145" fmla="*/ 96048 w 1188996"/>
                  <a:gd name="connsiteY145" fmla="*/ 492000 h 1148819"/>
                  <a:gd name="connsiteX146" fmla="*/ 148440 w 1188996"/>
                  <a:gd name="connsiteY146" fmla="*/ 514860 h 1148819"/>
                  <a:gd name="connsiteX147" fmla="*/ 96048 w 1188996"/>
                  <a:gd name="connsiteY147" fmla="*/ 537720 h 1148819"/>
                  <a:gd name="connsiteX148" fmla="*/ 921849 w 1188996"/>
                  <a:gd name="connsiteY148" fmla="*/ 544922 h 1148819"/>
                  <a:gd name="connsiteX149" fmla="*/ 898989 w 1188996"/>
                  <a:gd name="connsiteY149" fmla="*/ 492530 h 1148819"/>
                  <a:gd name="connsiteX150" fmla="*/ 921849 w 1188996"/>
                  <a:gd name="connsiteY150" fmla="*/ 440138 h 1148819"/>
                  <a:gd name="connsiteX151" fmla="*/ 944710 w 1188996"/>
                  <a:gd name="connsiteY151" fmla="*/ 492530 h 1148819"/>
                  <a:gd name="connsiteX152" fmla="*/ 921849 w 1188996"/>
                  <a:gd name="connsiteY152" fmla="*/ 544922 h 1148819"/>
                  <a:gd name="connsiteX153" fmla="*/ 305618 w 1188996"/>
                  <a:gd name="connsiteY153" fmla="*/ 549991 h 1148819"/>
                  <a:gd name="connsiteX154" fmla="*/ 268129 w 1188996"/>
                  <a:gd name="connsiteY154" fmla="*/ 546539 h 1148819"/>
                  <a:gd name="connsiteX155" fmla="*/ 223756 w 1188996"/>
                  <a:gd name="connsiteY155" fmla="*/ 510505 h 1148819"/>
                  <a:gd name="connsiteX156" fmla="*/ 280352 w 1188996"/>
                  <a:gd name="connsiteY156" fmla="*/ 502483 h 1148819"/>
                  <a:gd name="connsiteX157" fmla="*/ 324726 w 1188996"/>
                  <a:gd name="connsiteY157" fmla="*/ 538518 h 1148819"/>
                  <a:gd name="connsiteX158" fmla="*/ 305618 w 1188996"/>
                  <a:gd name="connsiteY158" fmla="*/ 549991 h 1148819"/>
                  <a:gd name="connsiteX159" fmla="*/ 1051957 w 1188996"/>
                  <a:gd name="connsiteY159" fmla="*/ 575840 h 1148819"/>
                  <a:gd name="connsiteX160" fmla="*/ 1018770 w 1188996"/>
                  <a:gd name="connsiteY160" fmla="*/ 558066 h 1148819"/>
                  <a:gd name="connsiteX161" fmla="*/ 991925 w 1188996"/>
                  <a:gd name="connsiteY161" fmla="*/ 507600 h 1148819"/>
                  <a:gd name="connsiteX162" fmla="*/ 1047180 w 1188996"/>
                  <a:gd name="connsiteY162" fmla="*/ 522244 h 1148819"/>
                  <a:gd name="connsiteX163" fmla="*/ 1074025 w 1188996"/>
                  <a:gd name="connsiteY163" fmla="*/ 572710 h 1148819"/>
                  <a:gd name="connsiteX164" fmla="*/ 1051957 w 1188996"/>
                  <a:gd name="connsiteY164" fmla="*/ 575840 h 1148819"/>
                  <a:gd name="connsiteX165" fmla="*/ 414708 w 1188996"/>
                  <a:gd name="connsiteY165" fmla="*/ 578623 h 1148819"/>
                  <a:gd name="connsiteX166" fmla="*/ 393445 w 1188996"/>
                  <a:gd name="connsiteY166" fmla="*/ 571940 h 1148819"/>
                  <a:gd name="connsiteX167" fmla="*/ 428152 w 1188996"/>
                  <a:gd name="connsiteY167" fmla="*/ 526521 h 1148819"/>
                  <a:gd name="connsiteX168" fmla="*/ 485054 w 1188996"/>
                  <a:gd name="connsiteY168" fmla="*/ 521072 h 1148819"/>
                  <a:gd name="connsiteX169" fmla="*/ 450347 w 1188996"/>
                  <a:gd name="connsiteY169" fmla="*/ 566492 h 1148819"/>
                  <a:gd name="connsiteX170" fmla="*/ 414708 w 1188996"/>
                  <a:gd name="connsiteY170" fmla="*/ 578623 h 1148819"/>
                  <a:gd name="connsiteX171" fmla="*/ 619943 w 1188996"/>
                  <a:gd name="connsiteY171" fmla="*/ 581739 h 1148819"/>
                  <a:gd name="connsiteX172" fmla="*/ 582455 w 1188996"/>
                  <a:gd name="connsiteY172" fmla="*/ 578287 h 1148819"/>
                  <a:gd name="connsiteX173" fmla="*/ 538081 w 1188996"/>
                  <a:gd name="connsiteY173" fmla="*/ 542253 h 1148819"/>
                  <a:gd name="connsiteX174" fmla="*/ 594677 w 1188996"/>
                  <a:gd name="connsiteY174" fmla="*/ 534231 h 1148819"/>
                  <a:gd name="connsiteX175" fmla="*/ 639051 w 1188996"/>
                  <a:gd name="connsiteY175" fmla="*/ 570266 h 1148819"/>
                  <a:gd name="connsiteX176" fmla="*/ 619943 w 1188996"/>
                  <a:gd name="connsiteY176" fmla="*/ 581739 h 1148819"/>
                  <a:gd name="connsiteX177" fmla="*/ 774493 w 1188996"/>
                  <a:gd name="connsiteY177" fmla="*/ 622390 h 1148819"/>
                  <a:gd name="connsiteX178" fmla="*/ 766471 w 1188996"/>
                  <a:gd name="connsiteY178" fmla="*/ 565793 h 1148819"/>
                  <a:gd name="connsiteX179" fmla="*/ 802506 w 1188996"/>
                  <a:gd name="connsiteY179" fmla="*/ 521420 h 1148819"/>
                  <a:gd name="connsiteX180" fmla="*/ 810527 w 1188996"/>
                  <a:gd name="connsiteY180" fmla="*/ 578016 h 1148819"/>
                  <a:gd name="connsiteX181" fmla="*/ 774493 w 1188996"/>
                  <a:gd name="connsiteY181" fmla="*/ 622390 h 1148819"/>
                  <a:gd name="connsiteX182" fmla="*/ 1166136 w 1188996"/>
                  <a:gd name="connsiteY182" fmla="*/ 649707 h 1148819"/>
                  <a:gd name="connsiteX183" fmla="*/ 1143276 w 1188996"/>
                  <a:gd name="connsiteY183" fmla="*/ 597315 h 1148819"/>
                  <a:gd name="connsiteX184" fmla="*/ 1166136 w 1188996"/>
                  <a:gd name="connsiteY184" fmla="*/ 544923 h 1148819"/>
                  <a:gd name="connsiteX185" fmla="*/ 1188996 w 1188996"/>
                  <a:gd name="connsiteY185" fmla="*/ 597315 h 1148819"/>
                  <a:gd name="connsiteX186" fmla="*/ 1166136 w 1188996"/>
                  <a:gd name="connsiteY186" fmla="*/ 649707 h 1148819"/>
                  <a:gd name="connsiteX187" fmla="*/ 109908 w 1188996"/>
                  <a:gd name="connsiteY187" fmla="*/ 651647 h 1148819"/>
                  <a:gd name="connsiteX188" fmla="*/ 88645 w 1188996"/>
                  <a:gd name="connsiteY188" fmla="*/ 644965 h 1148819"/>
                  <a:gd name="connsiteX189" fmla="*/ 123352 w 1188996"/>
                  <a:gd name="connsiteY189" fmla="*/ 599545 h 1148819"/>
                  <a:gd name="connsiteX190" fmla="*/ 180254 w 1188996"/>
                  <a:gd name="connsiteY190" fmla="*/ 594097 h 1148819"/>
                  <a:gd name="connsiteX191" fmla="*/ 145547 w 1188996"/>
                  <a:gd name="connsiteY191" fmla="*/ 639516 h 1148819"/>
                  <a:gd name="connsiteX192" fmla="*/ 109908 w 1188996"/>
                  <a:gd name="connsiteY192" fmla="*/ 651647 h 1148819"/>
                  <a:gd name="connsiteX193" fmla="*/ 670723 w 1188996"/>
                  <a:gd name="connsiteY193" fmla="*/ 664720 h 1148819"/>
                  <a:gd name="connsiteX194" fmla="*/ 618331 w 1188996"/>
                  <a:gd name="connsiteY194" fmla="*/ 641860 h 1148819"/>
                  <a:gd name="connsiteX195" fmla="*/ 670723 w 1188996"/>
                  <a:gd name="connsiteY195" fmla="*/ 619000 h 1148819"/>
                  <a:gd name="connsiteX196" fmla="*/ 723115 w 1188996"/>
                  <a:gd name="connsiteY196" fmla="*/ 641860 h 1148819"/>
                  <a:gd name="connsiteX197" fmla="*/ 670723 w 1188996"/>
                  <a:gd name="connsiteY197" fmla="*/ 664720 h 1148819"/>
                  <a:gd name="connsiteX198" fmla="*/ 832692 w 1188996"/>
                  <a:gd name="connsiteY198" fmla="*/ 666550 h 1148819"/>
                  <a:gd name="connsiteX199" fmla="*/ 813923 w 1188996"/>
                  <a:gd name="connsiteY199" fmla="*/ 654531 h 1148819"/>
                  <a:gd name="connsiteX200" fmla="*/ 859317 w 1188996"/>
                  <a:gd name="connsiteY200" fmla="*/ 619790 h 1148819"/>
                  <a:gd name="connsiteX201" fmla="*/ 915659 w 1188996"/>
                  <a:gd name="connsiteY201" fmla="*/ 629440 h 1148819"/>
                  <a:gd name="connsiteX202" fmla="*/ 870265 w 1188996"/>
                  <a:gd name="connsiteY202" fmla="*/ 664180 h 1148819"/>
                  <a:gd name="connsiteX203" fmla="*/ 832692 w 1188996"/>
                  <a:gd name="connsiteY203" fmla="*/ 666550 h 1148819"/>
                  <a:gd name="connsiteX204" fmla="*/ 372574 w 1188996"/>
                  <a:gd name="connsiteY204" fmla="*/ 671922 h 1148819"/>
                  <a:gd name="connsiteX205" fmla="*/ 349714 w 1188996"/>
                  <a:gd name="connsiteY205" fmla="*/ 619530 h 1148819"/>
                  <a:gd name="connsiteX206" fmla="*/ 372574 w 1188996"/>
                  <a:gd name="connsiteY206" fmla="*/ 567138 h 1148819"/>
                  <a:gd name="connsiteX207" fmla="*/ 395434 w 1188996"/>
                  <a:gd name="connsiteY207" fmla="*/ 619530 h 1148819"/>
                  <a:gd name="connsiteX208" fmla="*/ 372574 w 1188996"/>
                  <a:gd name="connsiteY208" fmla="*/ 671922 h 1148819"/>
                  <a:gd name="connsiteX209" fmla="*/ 492923 w 1188996"/>
                  <a:gd name="connsiteY209" fmla="*/ 705995 h 1148819"/>
                  <a:gd name="connsiteX210" fmla="*/ 440531 w 1188996"/>
                  <a:gd name="connsiteY210" fmla="*/ 683135 h 1148819"/>
                  <a:gd name="connsiteX211" fmla="*/ 492923 w 1188996"/>
                  <a:gd name="connsiteY211" fmla="*/ 660275 h 1148819"/>
                  <a:gd name="connsiteX212" fmla="*/ 545315 w 1188996"/>
                  <a:gd name="connsiteY212" fmla="*/ 683135 h 1148819"/>
                  <a:gd name="connsiteX213" fmla="*/ 492923 w 1188996"/>
                  <a:gd name="connsiteY213" fmla="*/ 705995 h 1148819"/>
                  <a:gd name="connsiteX214" fmla="*/ 1001316 w 1188996"/>
                  <a:gd name="connsiteY214" fmla="*/ 709296 h 1148819"/>
                  <a:gd name="connsiteX215" fmla="*/ 948924 w 1188996"/>
                  <a:gd name="connsiteY215" fmla="*/ 686436 h 1148819"/>
                  <a:gd name="connsiteX216" fmla="*/ 1001316 w 1188996"/>
                  <a:gd name="connsiteY216" fmla="*/ 663576 h 1148819"/>
                  <a:gd name="connsiteX217" fmla="*/ 1053708 w 1188996"/>
                  <a:gd name="connsiteY217" fmla="*/ 686436 h 1148819"/>
                  <a:gd name="connsiteX218" fmla="*/ 1001316 w 1188996"/>
                  <a:gd name="connsiteY218" fmla="*/ 709296 h 1148819"/>
                  <a:gd name="connsiteX219" fmla="*/ 12100 w 1188996"/>
                  <a:gd name="connsiteY219" fmla="*/ 733388 h 1148819"/>
                  <a:gd name="connsiteX220" fmla="*/ 4078 w 1188996"/>
                  <a:gd name="connsiteY220" fmla="*/ 676792 h 1148819"/>
                  <a:gd name="connsiteX221" fmla="*/ 40113 w 1188996"/>
                  <a:gd name="connsiteY221" fmla="*/ 632418 h 1148819"/>
                  <a:gd name="connsiteX222" fmla="*/ 48134 w 1188996"/>
                  <a:gd name="connsiteY222" fmla="*/ 689014 h 1148819"/>
                  <a:gd name="connsiteX223" fmla="*/ 12100 w 1188996"/>
                  <a:gd name="connsiteY223" fmla="*/ 733388 h 1148819"/>
                  <a:gd name="connsiteX224" fmla="*/ 225218 w 1188996"/>
                  <a:gd name="connsiteY224" fmla="*/ 749390 h 1148819"/>
                  <a:gd name="connsiteX225" fmla="*/ 217196 w 1188996"/>
                  <a:gd name="connsiteY225" fmla="*/ 692793 h 1148819"/>
                  <a:gd name="connsiteX226" fmla="*/ 253231 w 1188996"/>
                  <a:gd name="connsiteY226" fmla="*/ 648420 h 1148819"/>
                  <a:gd name="connsiteX227" fmla="*/ 261252 w 1188996"/>
                  <a:gd name="connsiteY227" fmla="*/ 705016 h 1148819"/>
                  <a:gd name="connsiteX228" fmla="*/ 225218 w 1188996"/>
                  <a:gd name="connsiteY228" fmla="*/ 749390 h 1148819"/>
                  <a:gd name="connsiteX229" fmla="*/ 369098 w 1188996"/>
                  <a:gd name="connsiteY229" fmla="*/ 763145 h 1148819"/>
                  <a:gd name="connsiteX230" fmla="*/ 316706 w 1188996"/>
                  <a:gd name="connsiteY230" fmla="*/ 740285 h 1148819"/>
                  <a:gd name="connsiteX231" fmla="*/ 369098 w 1188996"/>
                  <a:gd name="connsiteY231" fmla="*/ 717425 h 1148819"/>
                  <a:gd name="connsiteX232" fmla="*/ 421490 w 1188996"/>
                  <a:gd name="connsiteY232" fmla="*/ 740285 h 1148819"/>
                  <a:gd name="connsiteX233" fmla="*/ 369098 w 1188996"/>
                  <a:gd name="connsiteY233" fmla="*/ 763145 h 1148819"/>
                  <a:gd name="connsiteX234" fmla="*/ 620159 w 1188996"/>
                  <a:gd name="connsiteY234" fmla="*/ 767125 h 1148819"/>
                  <a:gd name="connsiteX235" fmla="*/ 586972 w 1188996"/>
                  <a:gd name="connsiteY235" fmla="*/ 749351 h 1148819"/>
                  <a:gd name="connsiteX236" fmla="*/ 560127 w 1188996"/>
                  <a:gd name="connsiteY236" fmla="*/ 698885 h 1148819"/>
                  <a:gd name="connsiteX237" fmla="*/ 615381 w 1188996"/>
                  <a:gd name="connsiteY237" fmla="*/ 713529 h 1148819"/>
                  <a:gd name="connsiteX238" fmla="*/ 642226 w 1188996"/>
                  <a:gd name="connsiteY238" fmla="*/ 763995 h 1148819"/>
                  <a:gd name="connsiteX239" fmla="*/ 620159 w 1188996"/>
                  <a:gd name="connsiteY239" fmla="*/ 767125 h 1148819"/>
                  <a:gd name="connsiteX240" fmla="*/ 74984 w 1188996"/>
                  <a:gd name="connsiteY240" fmla="*/ 788172 h 1148819"/>
                  <a:gd name="connsiteX241" fmla="*/ 53721 w 1188996"/>
                  <a:gd name="connsiteY241" fmla="*/ 781490 h 1148819"/>
                  <a:gd name="connsiteX242" fmla="*/ 88428 w 1188996"/>
                  <a:gd name="connsiteY242" fmla="*/ 736070 h 1148819"/>
                  <a:gd name="connsiteX243" fmla="*/ 145330 w 1188996"/>
                  <a:gd name="connsiteY243" fmla="*/ 730622 h 1148819"/>
                  <a:gd name="connsiteX244" fmla="*/ 110623 w 1188996"/>
                  <a:gd name="connsiteY244" fmla="*/ 776041 h 1148819"/>
                  <a:gd name="connsiteX245" fmla="*/ 74984 w 1188996"/>
                  <a:gd name="connsiteY245" fmla="*/ 788172 h 1148819"/>
                  <a:gd name="connsiteX246" fmla="*/ 899343 w 1188996"/>
                  <a:gd name="connsiteY246" fmla="*/ 791291 h 1148819"/>
                  <a:gd name="connsiteX247" fmla="*/ 861854 w 1188996"/>
                  <a:gd name="connsiteY247" fmla="*/ 787839 h 1148819"/>
                  <a:gd name="connsiteX248" fmla="*/ 817481 w 1188996"/>
                  <a:gd name="connsiteY248" fmla="*/ 751805 h 1148819"/>
                  <a:gd name="connsiteX249" fmla="*/ 874077 w 1188996"/>
                  <a:gd name="connsiteY249" fmla="*/ 743783 h 1148819"/>
                  <a:gd name="connsiteX250" fmla="*/ 918451 w 1188996"/>
                  <a:gd name="connsiteY250" fmla="*/ 779818 h 1148819"/>
                  <a:gd name="connsiteX251" fmla="*/ 899343 w 1188996"/>
                  <a:gd name="connsiteY251" fmla="*/ 791291 h 1148819"/>
                  <a:gd name="connsiteX252" fmla="*/ 1118632 w 1188996"/>
                  <a:gd name="connsiteY252" fmla="*/ 810790 h 1148819"/>
                  <a:gd name="connsiteX253" fmla="*/ 1085445 w 1188996"/>
                  <a:gd name="connsiteY253" fmla="*/ 793016 h 1148819"/>
                  <a:gd name="connsiteX254" fmla="*/ 1058600 w 1188996"/>
                  <a:gd name="connsiteY254" fmla="*/ 742550 h 1148819"/>
                  <a:gd name="connsiteX255" fmla="*/ 1113855 w 1188996"/>
                  <a:gd name="connsiteY255" fmla="*/ 757194 h 1148819"/>
                  <a:gd name="connsiteX256" fmla="*/ 1140700 w 1188996"/>
                  <a:gd name="connsiteY256" fmla="*/ 807660 h 1148819"/>
                  <a:gd name="connsiteX257" fmla="*/ 1118632 w 1188996"/>
                  <a:gd name="connsiteY257" fmla="*/ 810790 h 1148819"/>
                  <a:gd name="connsiteX258" fmla="*/ 699600 w 1188996"/>
                  <a:gd name="connsiteY258" fmla="*/ 814797 h 1148819"/>
                  <a:gd name="connsiteX259" fmla="*/ 676740 w 1188996"/>
                  <a:gd name="connsiteY259" fmla="*/ 762405 h 1148819"/>
                  <a:gd name="connsiteX260" fmla="*/ 699600 w 1188996"/>
                  <a:gd name="connsiteY260" fmla="*/ 710013 h 1148819"/>
                  <a:gd name="connsiteX261" fmla="*/ 722460 w 1188996"/>
                  <a:gd name="connsiteY261" fmla="*/ 762405 h 1148819"/>
                  <a:gd name="connsiteX262" fmla="*/ 699600 w 1188996"/>
                  <a:gd name="connsiteY262" fmla="*/ 814797 h 1148819"/>
                  <a:gd name="connsiteX263" fmla="*/ 238923 w 1188996"/>
                  <a:gd name="connsiteY263" fmla="*/ 820295 h 1148819"/>
                  <a:gd name="connsiteX264" fmla="*/ 186531 w 1188996"/>
                  <a:gd name="connsiteY264" fmla="*/ 797435 h 1148819"/>
                  <a:gd name="connsiteX265" fmla="*/ 238923 w 1188996"/>
                  <a:gd name="connsiteY265" fmla="*/ 774575 h 1148819"/>
                  <a:gd name="connsiteX266" fmla="*/ 291315 w 1188996"/>
                  <a:gd name="connsiteY266" fmla="*/ 797435 h 1148819"/>
                  <a:gd name="connsiteX267" fmla="*/ 238923 w 1188996"/>
                  <a:gd name="connsiteY267" fmla="*/ 820295 h 1148819"/>
                  <a:gd name="connsiteX268" fmla="*/ 452041 w 1188996"/>
                  <a:gd name="connsiteY268" fmla="*/ 836296 h 1148819"/>
                  <a:gd name="connsiteX269" fmla="*/ 399649 w 1188996"/>
                  <a:gd name="connsiteY269" fmla="*/ 813436 h 1148819"/>
                  <a:gd name="connsiteX270" fmla="*/ 452041 w 1188996"/>
                  <a:gd name="connsiteY270" fmla="*/ 790576 h 1148819"/>
                  <a:gd name="connsiteX271" fmla="*/ 504433 w 1188996"/>
                  <a:gd name="connsiteY271" fmla="*/ 813436 h 1148819"/>
                  <a:gd name="connsiteX272" fmla="*/ 452041 w 1188996"/>
                  <a:gd name="connsiteY272" fmla="*/ 836296 h 1148819"/>
                  <a:gd name="connsiteX273" fmla="*/ 1058073 w 1188996"/>
                  <a:gd name="connsiteY273" fmla="*/ 874270 h 1148819"/>
                  <a:gd name="connsiteX274" fmla="*/ 1005681 w 1188996"/>
                  <a:gd name="connsiteY274" fmla="*/ 851410 h 1148819"/>
                  <a:gd name="connsiteX275" fmla="*/ 1058073 w 1188996"/>
                  <a:gd name="connsiteY275" fmla="*/ 828550 h 1148819"/>
                  <a:gd name="connsiteX276" fmla="*/ 1110465 w 1188996"/>
                  <a:gd name="connsiteY276" fmla="*/ 851410 h 1148819"/>
                  <a:gd name="connsiteX277" fmla="*/ 1058073 w 1188996"/>
                  <a:gd name="connsiteY277" fmla="*/ 874270 h 1148819"/>
                  <a:gd name="connsiteX278" fmla="*/ 552244 w 1188996"/>
                  <a:gd name="connsiteY278" fmla="*/ 892265 h 1148819"/>
                  <a:gd name="connsiteX279" fmla="*/ 544222 w 1188996"/>
                  <a:gd name="connsiteY279" fmla="*/ 835669 h 1148819"/>
                  <a:gd name="connsiteX280" fmla="*/ 580257 w 1188996"/>
                  <a:gd name="connsiteY280" fmla="*/ 791295 h 1148819"/>
                  <a:gd name="connsiteX281" fmla="*/ 588278 w 1188996"/>
                  <a:gd name="connsiteY281" fmla="*/ 847891 h 1148819"/>
                  <a:gd name="connsiteX282" fmla="*/ 552244 w 1188996"/>
                  <a:gd name="connsiteY282" fmla="*/ 892265 h 1148819"/>
                  <a:gd name="connsiteX283" fmla="*/ 987536 w 1188996"/>
                  <a:gd name="connsiteY283" fmla="*/ 898737 h 1148819"/>
                  <a:gd name="connsiteX284" fmla="*/ 947824 w 1188996"/>
                  <a:gd name="connsiteY284" fmla="*/ 867942 h 1148819"/>
                  <a:gd name="connsiteX285" fmla="*/ 935447 w 1188996"/>
                  <a:gd name="connsiteY285" fmla="*/ 812136 h 1148819"/>
                  <a:gd name="connsiteX286" fmla="*/ 984776 w 1188996"/>
                  <a:gd name="connsiteY286" fmla="*/ 841018 h 1148819"/>
                  <a:gd name="connsiteX287" fmla="*/ 997152 w 1188996"/>
                  <a:gd name="connsiteY287" fmla="*/ 896824 h 1148819"/>
                  <a:gd name="connsiteX288" fmla="*/ 987536 w 1188996"/>
                  <a:gd name="connsiteY288" fmla="*/ 898737 h 1148819"/>
                  <a:gd name="connsiteX289" fmla="*/ 136950 w 1188996"/>
                  <a:gd name="connsiteY289" fmla="*/ 902290 h 1148819"/>
                  <a:gd name="connsiteX290" fmla="*/ 99461 w 1188996"/>
                  <a:gd name="connsiteY290" fmla="*/ 898838 h 1148819"/>
                  <a:gd name="connsiteX291" fmla="*/ 55088 w 1188996"/>
                  <a:gd name="connsiteY291" fmla="*/ 862803 h 1148819"/>
                  <a:gd name="connsiteX292" fmla="*/ 111684 w 1188996"/>
                  <a:gd name="connsiteY292" fmla="*/ 854782 h 1148819"/>
                  <a:gd name="connsiteX293" fmla="*/ 156058 w 1188996"/>
                  <a:gd name="connsiteY293" fmla="*/ 890816 h 1148819"/>
                  <a:gd name="connsiteX294" fmla="*/ 136950 w 1188996"/>
                  <a:gd name="connsiteY294" fmla="*/ 902290 h 1148819"/>
                  <a:gd name="connsiteX295" fmla="*/ 788218 w 1188996"/>
                  <a:gd name="connsiteY295" fmla="*/ 902416 h 1148819"/>
                  <a:gd name="connsiteX296" fmla="*/ 750729 w 1188996"/>
                  <a:gd name="connsiteY296" fmla="*/ 898964 h 1148819"/>
                  <a:gd name="connsiteX297" fmla="*/ 706356 w 1188996"/>
                  <a:gd name="connsiteY297" fmla="*/ 862930 h 1148819"/>
                  <a:gd name="connsiteX298" fmla="*/ 762952 w 1188996"/>
                  <a:gd name="connsiteY298" fmla="*/ 854908 h 1148819"/>
                  <a:gd name="connsiteX299" fmla="*/ 807326 w 1188996"/>
                  <a:gd name="connsiteY299" fmla="*/ 890943 h 1148819"/>
                  <a:gd name="connsiteX300" fmla="*/ 788218 w 1188996"/>
                  <a:gd name="connsiteY300" fmla="*/ 902416 h 1148819"/>
                  <a:gd name="connsiteX301" fmla="*/ 350068 w 1188996"/>
                  <a:gd name="connsiteY301" fmla="*/ 918291 h 1148819"/>
                  <a:gd name="connsiteX302" fmla="*/ 312579 w 1188996"/>
                  <a:gd name="connsiteY302" fmla="*/ 914839 h 1148819"/>
                  <a:gd name="connsiteX303" fmla="*/ 268206 w 1188996"/>
                  <a:gd name="connsiteY303" fmla="*/ 878805 h 1148819"/>
                  <a:gd name="connsiteX304" fmla="*/ 324802 w 1188996"/>
                  <a:gd name="connsiteY304" fmla="*/ 870783 h 1148819"/>
                  <a:gd name="connsiteX305" fmla="*/ 369176 w 1188996"/>
                  <a:gd name="connsiteY305" fmla="*/ 906818 h 1148819"/>
                  <a:gd name="connsiteX306" fmla="*/ 350068 w 1188996"/>
                  <a:gd name="connsiteY306" fmla="*/ 918291 h 1148819"/>
                  <a:gd name="connsiteX307" fmla="*/ 521732 w 1188996"/>
                  <a:gd name="connsiteY307" fmla="*/ 960015 h 1148819"/>
                  <a:gd name="connsiteX308" fmla="*/ 488545 w 1188996"/>
                  <a:gd name="connsiteY308" fmla="*/ 942241 h 1148819"/>
                  <a:gd name="connsiteX309" fmla="*/ 461700 w 1188996"/>
                  <a:gd name="connsiteY309" fmla="*/ 891775 h 1148819"/>
                  <a:gd name="connsiteX310" fmla="*/ 516954 w 1188996"/>
                  <a:gd name="connsiteY310" fmla="*/ 906419 h 1148819"/>
                  <a:gd name="connsiteX311" fmla="*/ 543799 w 1188996"/>
                  <a:gd name="connsiteY311" fmla="*/ 956885 h 1148819"/>
                  <a:gd name="connsiteX312" fmla="*/ 521732 w 1188996"/>
                  <a:gd name="connsiteY312" fmla="*/ 960015 h 1148819"/>
                  <a:gd name="connsiteX313" fmla="*/ 779066 w 1188996"/>
                  <a:gd name="connsiteY313" fmla="*/ 979170 h 1148819"/>
                  <a:gd name="connsiteX314" fmla="*/ 726674 w 1188996"/>
                  <a:gd name="connsiteY314" fmla="*/ 956310 h 1148819"/>
                  <a:gd name="connsiteX315" fmla="*/ 779066 w 1188996"/>
                  <a:gd name="connsiteY315" fmla="*/ 933450 h 1148819"/>
                  <a:gd name="connsiteX316" fmla="*/ 831458 w 1188996"/>
                  <a:gd name="connsiteY316" fmla="*/ 956310 h 1148819"/>
                  <a:gd name="connsiteX317" fmla="*/ 779066 w 1188996"/>
                  <a:gd name="connsiteY317" fmla="*/ 979170 h 1148819"/>
                  <a:gd name="connsiteX318" fmla="*/ 195632 w 1188996"/>
                  <a:gd name="connsiteY318" fmla="*/ 1000898 h 1148819"/>
                  <a:gd name="connsiteX319" fmla="*/ 174369 w 1188996"/>
                  <a:gd name="connsiteY319" fmla="*/ 994215 h 1148819"/>
                  <a:gd name="connsiteX320" fmla="*/ 209076 w 1188996"/>
                  <a:gd name="connsiteY320" fmla="*/ 948796 h 1148819"/>
                  <a:gd name="connsiteX321" fmla="*/ 265978 w 1188996"/>
                  <a:gd name="connsiteY321" fmla="*/ 943347 h 1148819"/>
                  <a:gd name="connsiteX322" fmla="*/ 231271 w 1188996"/>
                  <a:gd name="connsiteY322" fmla="*/ 988767 h 1148819"/>
                  <a:gd name="connsiteX323" fmla="*/ 195632 w 1188996"/>
                  <a:gd name="connsiteY323" fmla="*/ 1000898 h 1148819"/>
                  <a:gd name="connsiteX324" fmla="*/ 956774 w 1188996"/>
                  <a:gd name="connsiteY324" fmla="*/ 1027522 h 1148819"/>
                  <a:gd name="connsiteX325" fmla="*/ 933914 w 1188996"/>
                  <a:gd name="connsiteY325" fmla="*/ 975130 h 1148819"/>
                  <a:gd name="connsiteX326" fmla="*/ 956774 w 1188996"/>
                  <a:gd name="connsiteY326" fmla="*/ 922738 h 1148819"/>
                  <a:gd name="connsiteX327" fmla="*/ 979634 w 1188996"/>
                  <a:gd name="connsiteY327" fmla="*/ 975130 h 1148819"/>
                  <a:gd name="connsiteX328" fmla="*/ 956774 w 1188996"/>
                  <a:gd name="connsiteY328" fmla="*/ 1027522 h 1148819"/>
                  <a:gd name="connsiteX329" fmla="*/ 390636 w 1188996"/>
                  <a:gd name="connsiteY329" fmla="*/ 1047962 h 1148819"/>
                  <a:gd name="connsiteX330" fmla="*/ 350923 w 1188996"/>
                  <a:gd name="connsiteY330" fmla="*/ 1017167 h 1148819"/>
                  <a:gd name="connsiteX331" fmla="*/ 338547 w 1188996"/>
                  <a:gd name="connsiteY331" fmla="*/ 961361 h 1148819"/>
                  <a:gd name="connsiteX332" fmla="*/ 387875 w 1188996"/>
                  <a:gd name="connsiteY332" fmla="*/ 990243 h 1148819"/>
                  <a:gd name="connsiteX333" fmla="*/ 400252 w 1188996"/>
                  <a:gd name="connsiteY333" fmla="*/ 1046049 h 1148819"/>
                  <a:gd name="connsiteX334" fmla="*/ 390636 w 1188996"/>
                  <a:gd name="connsiteY334" fmla="*/ 1047962 h 1148819"/>
                  <a:gd name="connsiteX335" fmla="*/ 677093 w 1188996"/>
                  <a:gd name="connsiteY335" fmla="*/ 1061165 h 1148819"/>
                  <a:gd name="connsiteX336" fmla="*/ 639605 w 1188996"/>
                  <a:gd name="connsiteY336" fmla="*/ 1057713 h 1148819"/>
                  <a:gd name="connsiteX337" fmla="*/ 595231 w 1188996"/>
                  <a:gd name="connsiteY337" fmla="*/ 1021679 h 1148819"/>
                  <a:gd name="connsiteX338" fmla="*/ 651827 w 1188996"/>
                  <a:gd name="connsiteY338" fmla="*/ 1013657 h 1148819"/>
                  <a:gd name="connsiteX339" fmla="*/ 696201 w 1188996"/>
                  <a:gd name="connsiteY339" fmla="*/ 1049692 h 1148819"/>
                  <a:gd name="connsiteX340" fmla="*/ 677093 w 1188996"/>
                  <a:gd name="connsiteY340" fmla="*/ 1061165 h 1148819"/>
                  <a:gd name="connsiteX341" fmla="*/ 534432 w 1188996"/>
                  <a:gd name="connsiteY341" fmla="*/ 1071141 h 1148819"/>
                  <a:gd name="connsiteX342" fmla="*/ 501245 w 1188996"/>
                  <a:gd name="connsiteY342" fmla="*/ 1053367 h 1148819"/>
                  <a:gd name="connsiteX343" fmla="*/ 474400 w 1188996"/>
                  <a:gd name="connsiteY343" fmla="*/ 1002901 h 1148819"/>
                  <a:gd name="connsiteX344" fmla="*/ 529654 w 1188996"/>
                  <a:gd name="connsiteY344" fmla="*/ 1017545 h 1148819"/>
                  <a:gd name="connsiteX345" fmla="*/ 556499 w 1188996"/>
                  <a:gd name="connsiteY345" fmla="*/ 1068011 h 1148819"/>
                  <a:gd name="connsiteX346" fmla="*/ 534432 w 1188996"/>
                  <a:gd name="connsiteY346" fmla="*/ 1071141 h 1148819"/>
                  <a:gd name="connsiteX347" fmla="*/ 858068 w 1188996"/>
                  <a:gd name="connsiteY347" fmla="*/ 1083390 h 1148819"/>
                  <a:gd name="connsiteX348" fmla="*/ 820580 w 1188996"/>
                  <a:gd name="connsiteY348" fmla="*/ 1079938 h 1148819"/>
                  <a:gd name="connsiteX349" fmla="*/ 776206 w 1188996"/>
                  <a:gd name="connsiteY349" fmla="*/ 1043904 h 1148819"/>
                  <a:gd name="connsiteX350" fmla="*/ 832802 w 1188996"/>
                  <a:gd name="connsiteY350" fmla="*/ 1035882 h 1148819"/>
                  <a:gd name="connsiteX351" fmla="*/ 877176 w 1188996"/>
                  <a:gd name="connsiteY351" fmla="*/ 1071917 h 1148819"/>
                  <a:gd name="connsiteX352" fmla="*/ 858068 w 1188996"/>
                  <a:gd name="connsiteY352" fmla="*/ 1083390 h 1148819"/>
                  <a:gd name="connsiteX353" fmla="*/ 448492 w 1188996"/>
                  <a:gd name="connsiteY353" fmla="*/ 1134190 h 1148819"/>
                  <a:gd name="connsiteX354" fmla="*/ 411004 w 1188996"/>
                  <a:gd name="connsiteY354" fmla="*/ 1130738 h 1148819"/>
                  <a:gd name="connsiteX355" fmla="*/ 366630 w 1188996"/>
                  <a:gd name="connsiteY355" fmla="*/ 1094704 h 1148819"/>
                  <a:gd name="connsiteX356" fmla="*/ 423226 w 1188996"/>
                  <a:gd name="connsiteY356" fmla="*/ 1086682 h 1148819"/>
                  <a:gd name="connsiteX357" fmla="*/ 467600 w 1188996"/>
                  <a:gd name="connsiteY357" fmla="*/ 1122717 h 1148819"/>
                  <a:gd name="connsiteX358" fmla="*/ 448492 w 1188996"/>
                  <a:gd name="connsiteY358" fmla="*/ 1134190 h 1148819"/>
                  <a:gd name="connsiteX359" fmla="*/ 708823 w 1188996"/>
                  <a:gd name="connsiteY359" fmla="*/ 1140970 h 1148819"/>
                  <a:gd name="connsiteX360" fmla="*/ 656431 w 1188996"/>
                  <a:gd name="connsiteY360" fmla="*/ 1118110 h 1148819"/>
                  <a:gd name="connsiteX361" fmla="*/ 708823 w 1188996"/>
                  <a:gd name="connsiteY361" fmla="*/ 1095250 h 1148819"/>
                  <a:gd name="connsiteX362" fmla="*/ 761215 w 1188996"/>
                  <a:gd name="connsiteY362" fmla="*/ 1118110 h 1148819"/>
                  <a:gd name="connsiteX363" fmla="*/ 708823 w 1188996"/>
                  <a:gd name="connsiteY363" fmla="*/ 1140970 h 1148819"/>
                  <a:gd name="connsiteX364" fmla="*/ 547132 w 1188996"/>
                  <a:gd name="connsiteY364" fmla="*/ 1147341 h 1148819"/>
                  <a:gd name="connsiteX365" fmla="*/ 513945 w 1188996"/>
                  <a:gd name="connsiteY365" fmla="*/ 1129567 h 1148819"/>
                  <a:gd name="connsiteX366" fmla="*/ 487100 w 1188996"/>
                  <a:gd name="connsiteY366" fmla="*/ 1079101 h 1148819"/>
                  <a:gd name="connsiteX367" fmla="*/ 542354 w 1188996"/>
                  <a:gd name="connsiteY367" fmla="*/ 1093745 h 1148819"/>
                  <a:gd name="connsiteX368" fmla="*/ 569199 w 1188996"/>
                  <a:gd name="connsiteY368" fmla="*/ 1144211 h 1148819"/>
                  <a:gd name="connsiteX369" fmla="*/ 547132 w 1188996"/>
                  <a:gd name="connsiteY369" fmla="*/ 1147341 h 114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1188996" h="1148819">
                    <a:moveTo>
                      <a:pt x="563166" y="45720"/>
                    </a:moveTo>
                    <a:cubicBezTo>
                      <a:pt x="534231" y="45720"/>
                      <a:pt x="510774" y="35485"/>
                      <a:pt x="510774" y="22860"/>
                    </a:cubicBezTo>
                    <a:cubicBezTo>
                      <a:pt x="510774" y="10235"/>
                      <a:pt x="534231" y="0"/>
                      <a:pt x="563166" y="0"/>
                    </a:cubicBezTo>
                    <a:cubicBezTo>
                      <a:pt x="592101" y="0"/>
                      <a:pt x="615558" y="10235"/>
                      <a:pt x="615558" y="22860"/>
                    </a:cubicBezTo>
                    <a:cubicBezTo>
                      <a:pt x="615558" y="35485"/>
                      <a:pt x="592101" y="45720"/>
                      <a:pt x="563166" y="45720"/>
                    </a:cubicBezTo>
                    <a:close/>
                    <a:moveTo>
                      <a:pt x="729026" y="133274"/>
                    </a:moveTo>
                    <a:cubicBezTo>
                      <a:pt x="716861" y="129899"/>
                      <a:pt x="713269" y="104560"/>
                      <a:pt x="721004" y="76678"/>
                    </a:cubicBezTo>
                    <a:cubicBezTo>
                      <a:pt x="728740" y="48796"/>
                      <a:pt x="744873" y="28929"/>
                      <a:pt x="757039" y="32304"/>
                    </a:cubicBezTo>
                    <a:cubicBezTo>
                      <a:pt x="769204" y="35679"/>
                      <a:pt x="772796" y="61019"/>
                      <a:pt x="765060" y="88900"/>
                    </a:cubicBezTo>
                    <a:cubicBezTo>
                      <a:pt x="757325" y="116782"/>
                      <a:pt x="741192" y="136649"/>
                      <a:pt x="729026" y="133274"/>
                    </a:cubicBezTo>
                    <a:close/>
                    <a:moveTo>
                      <a:pt x="874316" y="134620"/>
                    </a:moveTo>
                    <a:cubicBezTo>
                      <a:pt x="845381" y="134620"/>
                      <a:pt x="821924" y="124385"/>
                      <a:pt x="821924" y="111760"/>
                    </a:cubicBezTo>
                    <a:cubicBezTo>
                      <a:pt x="821924" y="99135"/>
                      <a:pt x="845381" y="88900"/>
                      <a:pt x="874316" y="88900"/>
                    </a:cubicBezTo>
                    <a:cubicBezTo>
                      <a:pt x="903251" y="88900"/>
                      <a:pt x="926708" y="99135"/>
                      <a:pt x="926708" y="111760"/>
                    </a:cubicBezTo>
                    <a:cubicBezTo>
                      <a:pt x="926708" y="124385"/>
                      <a:pt x="903251" y="134620"/>
                      <a:pt x="874316" y="134620"/>
                    </a:cubicBezTo>
                    <a:close/>
                    <a:moveTo>
                      <a:pt x="515382" y="150392"/>
                    </a:moveTo>
                    <a:cubicBezTo>
                      <a:pt x="505383" y="147741"/>
                      <a:pt x="493530" y="141608"/>
                      <a:pt x="482195" y="132618"/>
                    </a:cubicBezTo>
                    <a:cubicBezTo>
                      <a:pt x="459524" y="114638"/>
                      <a:pt x="447505" y="92043"/>
                      <a:pt x="455350" y="82151"/>
                    </a:cubicBezTo>
                    <a:cubicBezTo>
                      <a:pt x="463195" y="72260"/>
                      <a:pt x="487933" y="78816"/>
                      <a:pt x="510604" y="96796"/>
                    </a:cubicBezTo>
                    <a:cubicBezTo>
                      <a:pt x="533275" y="114775"/>
                      <a:pt x="545294" y="137370"/>
                      <a:pt x="537449" y="147262"/>
                    </a:cubicBezTo>
                    <a:cubicBezTo>
                      <a:pt x="533527" y="152208"/>
                      <a:pt x="525381" y="153042"/>
                      <a:pt x="515382" y="150392"/>
                    </a:cubicBezTo>
                    <a:close/>
                    <a:moveTo>
                      <a:pt x="598857" y="159522"/>
                    </a:moveTo>
                    <a:cubicBezTo>
                      <a:pt x="588560" y="160508"/>
                      <a:pt x="580659" y="158359"/>
                      <a:pt x="577594" y="152840"/>
                    </a:cubicBezTo>
                    <a:cubicBezTo>
                      <a:pt x="571465" y="141802"/>
                      <a:pt x="587004" y="121467"/>
                      <a:pt x="612301" y="107420"/>
                    </a:cubicBezTo>
                    <a:cubicBezTo>
                      <a:pt x="637598" y="93374"/>
                      <a:pt x="663074" y="90934"/>
                      <a:pt x="669203" y="101972"/>
                    </a:cubicBezTo>
                    <a:cubicBezTo>
                      <a:pt x="675332" y="113009"/>
                      <a:pt x="659793" y="133345"/>
                      <a:pt x="634496" y="147391"/>
                    </a:cubicBezTo>
                    <a:cubicBezTo>
                      <a:pt x="621848" y="154415"/>
                      <a:pt x="609155" y="158536"/>
                      <a:pt x="598857" y="159522"/>
                    </a:cubicBezTo>
                    <a:close/>
                    <a:moveTo>
                      <a:pt x="334407" y="175789"/>
                    </a:moveTo>
                    <a:cubicBezTo>
                      <a:pt x="324408" y="173138"/>
                      <a:pt x="312555" y="167004"/>
                      <a:pt x="301220" y="158015"/>
                    </a:cubicBezTo>
                    <a:cubicBezTo>
                      <a:pt x="278549" y="140035"/>
                      <a:pt x="266530" y="117440"/>
                      <a:pt x="274375" y="107548"/>
                    </a:cubicBezTo>
                    <a:cubicBezTo>
                      <a:pt x="282220" y="97657"/>
                      <a:pt x="306958" y="104213"/>
                      <a:pt x="329629" y="122193"/>
                    </a:cubicBezTo>
                    <a:cubicBezTo>
                      <a:pt x="352300" y="140172"/>
                      <a:pt x="364319" y="162767"/>
                      <a:pt x="356474" y="172659"/>
                    </a:cubicBezTo>
                    <a:cubicBezTo>
                      <a:pt x="352552" y="177605"/>
                      <a:pt x="344406" y="178439"/>
                      <a:pt x="334407" y="175789"/>
                    </a:cubicBezTo>
                    <a:close/>
                    <a:moveTo>
                      <a:pt x="944166" y="229870"/>
                    </a:moveTo>
                    <a:cubicBezTo>
                      <a:pt x="915231" y="229870"/>
                      <a:pt x="891774" y="219635"/>
                      <a:pt x="891774" y="207010"/>
                    </a:cubicBezTo>
                    <a:cubicBezTo>
                      <a:pt x="891774" y="194385"/>
                      <a:pt x="915231" y="184150"/>
                      <a:pt x="944166" y="184150"/>
                    </a:cubicBezTo>
                    <a:cubicBezTo>
                      <a:pt x="973101" y="184150"/>
                      <a:pt x="996558" y="194385"/>
                      <a:pt x="996558" y="207010"/>
                    </a:cubicBezTo>
                    <a:cubicBezTo>
                      <a:pt x="996558" y="219635"/>
                      <a:pt x="973101" y="229870"/>
                      <a:pt x="944166" y="229870"/>
                    </a:cubicBezTo>
                    <a:close/>
                    <a:moveTo>
                      <a:pt x="729033" y="235722"/>
                    </a:moveTo>
                    <a:cubicBezTo>
                      <a:pt x="718736" y="236708"/>
                      <a:pt x="710835" y="234558"/>
                      <a:pt x="707770" y="229040"/>
                    </a:cubicBezTo>
                    <a:cubicBezTo>
                      <a:pt x="701641" y="218002"/>
                      <a:pt x="717180" y="197667"/>
                      <a:pt x="742477" y="183620"/>
                    </a:cubicBezTo>
                    <a:cubicBezTo>
                      <a:pt x="767774" y="169574"/>
                      <a:pt x="793250" y="167134"/>
                      <a:pt x="799379" y="178172"/>
                    </a:cubicBezTo>
                    <a:cubicBezTo>
                      <a:pt x="805508" y="189209"/>
                      <a:pt x="789969" y="209545"/>
                      <a:pt x="764672" y="223591"/>
                    </a:cubicBezTo>
                    <a:cubicBezTo>
                      <a:pt x="752024" y="230615"/>
                      <a:pt x="739331" y="234736"/>
                      <a:pt x="729033" y="235722"/>
                    </a:cubicBezTo>
                    <a:close/>
                    <a:moveTo>
                      <a:pt x="414708" y="238898"/>
                    </a:moveTo>
                    <a:cubicBezTo>
                      <a:pt x="404411" y="239884"/>
                      <a:pt x="396510" y="237734"/>
                      <a:pt x="393445" y="232216"/>
                    </a:cubicBezTo>
                    <a:cubicBezTo>
                      <a:pt x="387316" y="221178"/>
                      <a:pt x="402855" y="200843"/>
                      <a:pt x="428152" y="186796"/>
                    </a:cubicBezTo>
                    <a:cubicBezTo>
                      <a:pt x="453449" y="172750"/>
                      <a:pt x="478925" y="170310"/>
                      <a:pt x="485054" y="181348"/>
                    </a:cubicBezTo>
                    <a:cubicBezTo>
                      <a:pt x="491183" y="192385"/>
                      <a:pt x="475644" y="212721"/>
                      <a:pt x="450347" y="226767"/>
                    </a:cubicBezTo>
                    <a:cubicBezTo>
                      <a:pt x="437699" y="233791"/>
                      <a:pt x="425006" y="237912"/>
                      <a:pt x="414708" y="238898"/>
                    </a:cubicBezTo>
                    <a:close/>
                    <a:moveTo>
                      <a:pt x="203311" y="263735"/>
                    </a:moveTo>
                    <a:cubicBezTo>
                      <a:pt x="191996" y="262139"/>
                      <a:pt x="176378" y="250480"/>
                      <a:pt x="163598" y="232940"/>
                    </a:cubicBezTo>
                    <a:cubicBezTo>
                      <a:pt x="146559" y="209554"/>
                      <a:pt x="141018" y="184569"/>
                      <a:pt x="151222" y="177134"/>
                    </a:cubicBezTo>
                    <a:cubicBezTo>
                      <a:pt x="161426" y="169700"/>
                      <a:pt x="183511" y="182631"/>
                      <a:pt x="200550" y="206017"/>
                    </a:cubicBezTo>
                    <a:cubicBezTo>
                      <a:pt x="217590" y="229403"/>
                      <a:pt x="223131" y="254388"/>
                      <a:pt x="212927" y="261823"/>
                    </a:cubicBezTo>
                    <a:cubicBezTo>
                      <a:pt x="210376" y="263682"/>
                      <a:pt x="207082" y="264267"/>
                      <a:pt x="203311" y="263735"/>
                    </a:cubicBezTo>
                    <a:close/>
                    <a:moveTo>
                      <a:pt x="347107" y="286915"/>
                    </a:moveTo>
                    <a:cubicBezTo>
                      <a:pt x="337108" y="284265"/>
                      <a:pt x="325255" y="278130"/>
                      <a:pt x="313920" y="269141"/>
                    </a:cubicBezTo>
                    <a:cubicBezTo>
                      <a:pt x="291249" y="251161"/>
                      <a:pt x="279230" y="228566"/>
                      <a:pt x="287075" y="218674"/>
                    </a:cubicBezTo>
                    <a:cubicBezTo>
                      <a:pt x="294920" y="208783"/>
                      <a:pt x="319658" y="215339"/>
                      <a:pt x="342329" y="233319"/>
                    </a:cubicBezTo>
                    <a:cubicBezTo>
                      <a:pt x="365000" y="251298"/>
                      <a:pt x="377019" y="273893"/>
                      <a:pt x="369174" y="283785"/>
                    </a:cubicBezTo>
                    <a:cubicBezTo>
                      <a:pt x="365252" y="288731"/>
                      <a:pt x="357106" y="289565"/>
                      <a:pt x="347107" y="286915"/>
                    </a:cubicBezTo>
                    <a:close/>
                    <a:moveTo>
                      <a:pt x="842193" y="311865"/>
                    </a:moveTo>
                    <a:cubicBezTo>
                      <a:pt x="831951" y="313317"/>
                      <a:pt x="818645" y="312281"/>
                      <a:pt x="804704" y="308413"/>
                    </a:cubicBezTo>
                    <a:cubicBezTo>
                      <a:pt x="776823" y="300677"/>
                      <a:pt x="756956" y="284544"/>
                      <a:pt x="760331" y="272378"/>
                    </a:cubicBezTo>
                    <a:cubicBezTo>
                      <a:pt x="763706" y="260213"/>
                      <a:pt x="789045" y="256621"/>
                      <a:pt x="816927" y="264357"/>
                    </a:cubicBezTo>
                    <a:cubicBezTo>
                      <a:pt x="844809" y="272092"/>
                      <a:pt x="864676" y="288226"/>
                      <a:pt x="861301" y="300391"/>
                    </a:cubicBezTo>
                    <a:cubicBezTo>
                      <a:pt x="859613" y="306474"/>
                      <a:pt x="852435" y="310413"/>
                      <a:pt x="842193" y="311865"/>
                    </a:cubicBezTo>
                    <a:close/>
                    <a:moveTo>
                      <a:pt x="642450" y="335370"/>
                    </a:moveTo>
                    <a:cubicBezTo>
                      <a:pt x="629825" y="335370"/>
                      <a:pt x="619590" y="311913"/>
                      <a:pt x="619590" y="282978"/>
                    </a:cubicBezTo>
                    <a:cubicBezTo>
                      <a:pt x="619590" y="254043"/>
                      <a:pt x="629825" y="230586"/>
                      <a:pt x="642450" y="230586"/>
                    </a:cubicBezTo>
                    <a:cubicBezTo>
                      <a:pt x="655075" y="230586"/>
                      <a:pt x="665310" y="254043"/>
                      <a:pt x="665310" y="282978"/>
                    </a:cubicBezTo>
                    <a:cubicBezTo>
                      <a:pt x="665310" y="311913"/>
                      <a:pt x="655075" y="335370"/>
                      <a:pt x="642450" y="335370"/>
                    </a:cubicBezTo>
                    <a:close/>
                    <a:moveTo>
                      <a:pt x="1108893" y="356314"/>
                    </a:moveTo>
                    <a:cubicBezTo>
                      <a:pt x="1098651" y="357765"/>
                      <a:pt x="1085346" y="356729"/>
                      <a:pt x="1071405" y="352862"/>
                    </a:cubicBezTo>
                    <a:cubicBezTo>
                      <a:pt x="1043523" y="345126"/>
                      <a:pt x="1023656" y="328993"/>
                      <a:pt x="1027031" y="316827"/>
                    </a:cubicBezTo>
                    <a:cubicBezTo>
                      <a:pt x="1030406" y="304662"/>
                      <a:pt x="1055746" y="301070"/>
                      <a:pt x="1083628" y="308806"/>
                    </a:cubicBezTo>
                    <a:cubicBezTo>
                      <a:pt x="1111509" y="316541"/>
                      <a:pt x="1131376" y="332675"/>
                      <a:pt x="1128001" y="344840"/>
                    </a:cubicBezTo>
                    <a:cubicBezTo>
                      <a:pt x="1126314" y="350923"/>
                      <a:pt x="1119135" y="354862"/>
                      <a:pt x="1108893" y="356314"/>
                    </a:cubicBezTo>
                    <a:close/>
                    <a:moveTo>
                      <a:pt x="394891" y="356870"/>
                    </a:moveTo>
                    <a:cubicBezTo>
                      <a:pt x="365956" y="356870"/>
                      <a:pt x="342499" y="346635"/>
                      <a:pt x="342499" y="334010"/>
                    </a:cubicBezTo>
                    <a:cubicBezTo>
                      <a:pt x="342499" y="321385"/>
                      <a:pt x="365956" y="311150"/>
                      <a:pt x="394891" y="311150"/>
                    </a:cubicBezTo>
                    <a:cubicBezTo>
                      <a:pt x="423826" y="311150"/>
                      <a:pt x="447283" y="321385"/>
                      <a:pt x="447283" y="334010"/>
                    </a:cubicBezTo>
                    <a:cubicBezTo>
                      <a:pt x="447283" y="346635"/>
                      <a:pt x="423826" y="356870"/>
                      <a:pt x="394891" y="356870"/>
                    </a:cubicBezTo>
                    <a:close/>
                    <a:moveTo>
                      <a:pt x="897301" y="368224"/>
                    </a:moveTo>
                    <a:cubicBezTo>
                      <a:pt x="885136" y="364849"/>
                      <a:pt x="881544" y="339510"/>
                      <a:pt x="889279" y="311628"/>
                    </a:cubicBezTo>
                    <a:cubicBezTo>
                      <a:pt x="897015" y="283746"/>
                      <a:pt x="913148" y="263879"/>
                      <a:pt x="925314" y="267254"/>
                    </a:cubicBezTo>
                    <a:cubicBezTo>
                      <a:pt x="937479" y="270629"/>
                      <a:pt x="941071" y="295969"/>
                      <a:pt x="933336" y="323850"/>
                    </a:cubicBezTo>
                    <a:cubicBezTo>
                      <a:pt x="925600" y="351732"/>
                      <a:pt x="909467" y="371599"/>
                      <a:pt x="897301" y="368224"/>
                    </a:cubicBezTo>
                    <a:close/>
                    <a:moveTo>
                      <a:pt x="180768" y="381090"/>
                    </a:moveTo>
                    <a:cubicBezTo>
                      <a:pt x="168603" y="377714"/>
                      <a:pt x="165011" y="352375"/>
                      <a:pt x="172746" y="324493"/>
                    </a:cubicBezTo>
                    <a:cubicBezTo>
                      <a:pt x="180482" y="296611"/>
                      <a:pt x="196615" y="276744"/>
                      <a:pt x="208781" y="280119"/>
                    </a:cubicBezTo>
                    <a:cubicBezTo>
                      <a:pt x="220946" y="283494"/>
                      <a:pt x="224538" y="308834"/>
                      <a:pt x="216802" y="336715"/>
                    </a:cubicBezTo>
                    <a:cubicBezTo>
                      <a:pt x="209067" y="364597"/>
                      <a:pt x="192934" y="384465"/>
                      <a:pt x="180768" y="381090"/>
                    </a:cubicBezTo>
                    <a:close/>
                    <a:moveTo>
                      <a:pt x="765739" y="386673"/>
                    </a:moveTo>
                    <a:cubicBezTo>
                      <a:pt x="755557" y="384848"/>
                      <a:pt x="748527" y="380649"/>
                      <a:pt x="747063" y="374508"/>
                    </a:cubicBezTo>
                    <a:cubicBezTo>
                      <a:pt x="744134" y="362227"/>
                      <a:pt x="764578" y="346831"/>
                      <a:pt x="792724" y="340119"/>
                    </a:cubicBezTo>
                    <a:cubicBezTo>
                      <a:pt x="820869" y="333408"/>
                      <a:pt x="846061" y="337923"/>
                      <a:pt x="848989" y="350203"/>
                    </a:cubicBezTo>
                    <a:cubicBezTo>
                      <a:pt x="851918" y="362484"/>
                      <a:pt x="831474" y="377881"/>
                      <a:pt x="803328" y="384593"/>
                    </a:cubicBezTo>
                    <a:cubicBezTo>
                      <a:pt x="789255" y="387948"/>
                      <a:pt x="775921" y="388498"/>
                      <a:pt x="765739" y="386673"/>
                    </a:cubicBezTo>
                    <a:close/>
                    <a:moveTo>
                      <a:pt x="495094" y="412839"/>
                    </a:moveTo>
                    <a:cubicBezTo>
                      <a:pt x="482929" y="409464"/>
                      <a:pt x="479337" y="384124"/>
                      <a:pt x="487072" y="356242"/>
                    </a:cubicBezTo>
                    <a:cubicBezTo>
                      <a:pt x="494808" y="328360"/>
                      <a:pt x="510941" y="308493"/>
                      <a:pt x="523107" y="311868"/>
                    </a:cubicBezTo>
                    <a:cubicBezTo>
                      <a:pt x="535272" y="315243"/>
                      <a:pt x="538864" y="340583"/>
                      <a:pt x="531128" y="368465"/>
                    </a:cubicBezTo>
                    <a:cubicBezTo>
                      <a:pt x="523393" y="396347"/>
                      <a:pt x="507259" y="416214"/>
                      <a:pt x="495094" y="412839"/>
                    </a:cubicBezTo>
                    <a:close/>
                    <a:moveTo>
                      <a:pt x="40058" y="419872"/>
                    </a:moveTo>
                    <a:cubicBezTo>
                      <a:pt x="29761" y="420858"/>
                      <a:pt x="21860" y="418708"/>
                      <a:pt x="18795" y="413190"/>
                    </a:cubicBezTo>
                    <a:cubicBezTo>
                      <a:pt x="12666" y="402152"/>
                      <a:pt x="28205" y="381817"/>
                      <a:pt x="53502" y="367770"/>
                    </a:cubicBezTo>
                    <a:cubicBezTo>
                      <a:pt x="78799" y="353724"/>
                      <a:pt x="104275" y="351284"/>
                      <a:pt x="110404" y="362322"/>
                    </a:cubicBezTo>
                    <a:cubicBezTo>
                      <a:pt x="116533" y="373359"/>
                      <a:pt x="100994" y="393695"/>
                      <a:pt x="75697" y="407741"/>
                    </a:cubicBezTo>
                    <a:cubicBezTo>
                      <a:pt x="63049" y="414765"/>
                      <a:pt x="50356" y="418886"/>
                      <a:pt x="40058" y="419872"/>
                    </a:cubicBezTo>
                    <a:close/>
                    <a:moveTo>
                      <a:pt x="985048" y="426595"/>
                    </a:moveTo>
                    <a:cubicBezTo>
                      <a:pt x="956113" y="426595"/>
                      <a:pt x="932656" y="416360"/>
                      <a:pt x="932656" y="403735"/>
                    </a:cubicBezTo>
                    <a:cubicBezTo>
                      <a:pt x="932656" y="391110"/>
                      <a:pt x="956113" y="380875"/>
                      <a:pt x="985048" y="380875"/>
                    </a:cubicBezTo>
                    <a:cubicBezTo>
                      <a:pt x="1013983" y="380875"/>
                      <a:pt x="1037440" y="391110"/>
                      <a:pt x="1037440" y="403735"/>
                    </a:cubicBezTo>
                    <a:cubicBezTo>
                      <a:pt x="1037440" y="416360"/>
                      <a:pt x="1013983" y="426595"/>
                      <a:pt x="985048" y="426595"/>
                    </a:cubicBezTo>
                    <a:close/>
                    <a:moveTo>
                      <a:pt x="587939" y="427948"/>
                    </a:moveTo>
                    <a:cubicBezTo>
                      <a:pt x="577757" y="426123"/>
                      <a:pt x="570727" y="421924"/>
                      <a:pt x="569263" y="415784"/>
                    </a:cubicBezTo>
                    <a:cubicBezTo>
                      <a:pt x="566334" y="403503"/>
                      <a:pt x="586778" y="388106"/>
                      <a:pt x="614924" y="381395"/>
                    </a:cubicBezTo>
                    <a:cubicBezTo>
                      <a:pt x="643069" y="374683"/>
                      <a:pt x="668261" y="379198"/>
                      <a:pt x="671189" y="391479"/>
                    </a:cubicBezTo>
                    <a:cubicBezTo>
                      <a:pt x="674118" y="403760"/>
                      <a:pt x="653674" y="419156"/>
                      <a:pt x="625528" y="425868"/>
                    </a:cubicBezTo>
                    <a:cubicBezTo>
                      <a:pt x="611455" y="429223"/>
                      <a:pt x="598121" y="429773"/>
                      <a:pt x="587939" y="427948"/>
                    </a:cubicBezTo>
                    <a:close/>
                    <a:moveTo>
                      <a:pt x="292918" y="438865"/>
                    </a:moveTo>
                    <a:cubicBezTo>
                      <a:pt x="282676" y="440317"/>
                      <a:pt x="269370" y="439281"/>
                      <a:pt x="255429" y="435413"/>
                    </a:cubicBezTo>
                    <a:cubicBezTo>
                      <a:pt x="227548" y="427678"/>
                      <a:pt x="207681" y="411544"/>
                      <a:pt x="211056" y="399379"/>
                    </a:cubicBezTo>
                    <a:cubicBezTo>
                      <a:pt x="214431" y="387213"/>
                      <a:pt x="239770" y="383622"/>
                      <a:pt x="267652" y="391357"/>
                    </a:cubicBezTo>
                    <a:cubicBezTo>
                      <a:pt x="295534" y="399093"/>
                      <a:pt x="315401" y="415226"/>
                      <a:pt x="312026" y="427392"/>
                    </a:cubicBezTo>
                    <a:cubicBezTo>
                      <a:pt x="310338" y="433474"/>
                      <a:pt x="303160" y="437414"/>
                      <a:pt x="292918" y="438865"/>
                    </a:cubicBezTo>
                    <a:close/>
                    <a:moveTo>
                      <a:pt x="1112441" y="464820"/>
                    </a:moveTo>
                    <a:cubicBezTo>
                      <a:pt x="1083506" y="464820"/>
                      <a:pt x="1060049" y="454585"/>
                      <a:pt x="1060049" y="441960"/>
                    </a:cubicBezTo>
                    <a:cubicBezTo>
                      <a:pt x="1060049" y="429335"/>
                      <a:pt x="1083506" y="419100"/>
                      <a:pt x="1112441" y="419100"/>
                    </a:cubicBezTo>
                    <a:cubicBezTo>
                      <a:pt x="1141376" y="419100"/>
                      <a:pt x="1164833" y="429335"/>
                      <a:pt x="1164833" y="441960"/>
                    </a:cubicBezTo>
                    <a:cubicBezTo>
                      <a:pt x="1164833" y="454585"/>
                      <a:pt x="1141376" y="464820"/>
                      <a:pt x="1112441" y="464820"/>
                    </a:cubicBezTo>
                    <a:close/>
                    <a:moveTo>
                      <a:pt x="407591" y="467996"/>
                    </a:moveTo>
                    <a:cubicBezTo>
                      <a:pt x="378656" y="467996"/>
                      <a:pt x="355199" y="457761"/>
                      <a:pt x="355199" y="445136"/>
                    </a:cubicBezTo>
                    <a:cubicBezTo>
                      <a:pt x="355199" y="432511"/>
                      <a:pt x="378656" y="422276"/>
                      <a:pt x="407591" y="422276"/>
                    </a:cubicBezTo>
                    <a:cubicBezTo>
                      <a:pt x="436526" y="422276"/>
                      <a:pt x="459983" y="432511"/>
                      <a:pt x="459983" y="445136"/>
                    </a:cubicBezTo>
                    <a:cubicBezTo>
                      <a:pt x="459983" y="457761"/>
                      <a:pt x="436526" y="467996"/>
                      <a:pt x="407591" y="467996"/>
                    </a:cubicBezTo>
                    <a:close/>
                    <a:moveTo>
                      <a:pt x="721916" y="499744"/>
                    </a:moveTo>
                    <a:cubicBezTo>
                      <a:pt x="692981" y="499744"/>
                      <a:pt x="669524" y="489509"/>
                      <a:pt x="669524" y="476884"/>
                    </a:cubicBezTo>
                    <a:cubicBezTo>
                      <a:pt x="669524" y="464259"/>
                      <a:pt x="692981" y="454024"/>
                      <a:pt x="721916" y="454024"/>
                    </a:cubicBezTo>
                    <a:cubicBezTo>
                      <a:pt x="750851" y="454024"/>
                      <a:pt x="774308" y="464259"/>
                      <a:pt x="774308" y="476884"/>
                    </a:cubicBezTo>
                    <a:cubicBezTo>
                      <a:pt x="774308" y="489509"/>
                      <a:pt x="750851" y="499744"/>
                      <a:pt x="721916" y="499744"/>
                    </a:cubicBezTo>
                    <a:close/>
                    <a:moveTo>
                      <a:pt x="96048" y="537720"/>
                    </a:moveTo>
                    <a:cubicBezTo>
                      <a:pt x="67113" y="537720"/>
                      <a:pt x="43656" y="527485"/>
                      <a:pt x="43656" y="514860"/>
                    </a:cubicBezTo>
                    <a:cubicBezTo>
                      <a:pt x="43656" y="502235"/>
                      <a:pt x="67113" y="492000"/>
                      <a:pt x="96048" y="492000"/>
                    </a:cubicBezTo>
                    <a:cubicBezTo>
                      <a:pt x="124983" y="492000"/>
                      <a:pt x="148440" y="502235"/>
                      <a:pt x="148440" y="514860"/>
                    </a:cubicBezTo>
                    <a:cubicBezTo>
                      <a:pt x="148440" y="527485"/>
                      <a:pt x="124983" y="537720"/>
                      <a:pt x="96048" y="537720"/>
                    </a:cubicBezTo>
                    <a:close/>
                    <a:moveTo>
                      <a:pt x="921849" y="544922"/>
                    </a:moveTo>
                    <a:cubicBezTo>
                      <a:pt x="909224" y="544922"/>
                      <a:pt x="898989" y="521465"/>
                      <a:pt x="898989" y="492530"/>
                    </a:cubicBezTo>
                    <a:cubicBezTo>
                      <a:pt x="898989" y="463595"/>
                      <a:pt x="909224" y="440138"/>
                      <a:pt x="921849" y="440138"/>
                    </a:cubicBezTo>
                    <a:cubicBezTo>
                      <a:pt x="934475" y="440138"/>
                      <a:pt x="944710" y="463595"/>
                      <a:pt x="944710" y="492530"/>
                    </a:cubicBezTo>
                    <a:cubicBezTo>
                      <a:pt x="944710" y="521465"/>
                      <a:pt x="934475" y="544922"/>
                      <a:pt x="921849" y="544922"/>
                    </a:cubicBezTo>
                    <a:close/>
                    <a:moveTo>
                      <a:pt x="305618" y="549991"/>
                    </a:moveTo>
                    <a:cubicBezTo>
                      <a:pt x="295376" y="551443"/>
                      <a:pt x="282070" y="550407"/>
                      <a:pt x="268129" y="546539"/>
                    </a:cubicBezTo>
                    <a:cubicBezTo>
                      <a:pt x="240248" y="538804"/>
                      <a:pt x="220381" y="522670"/>
                      <a:pt x="223756" y="510505"/>
                    </a:cubicBezTo>
                    <a:cubicBezTo>
                      <a:pt x="227131" y="498339"/>
                      <a:pt x="252470" y="494748"/>
                      <a:pt x="280352" y="502483"/>
                    </a:cubicBezTo>
                    <a:cubicBezTo>
                      <a:pt x="308234" y="510219"/>
                      <a:pt x="328101" y="526352"/>
                      <a:pt x="324726" y="538518"/>
                    </a:cubicBezTo>
                    <a:cubicBezTo>
                      <a:pt x="323038" y="544601"/>
                      <a:pt x="315860" y="548540"/>
                      <a:pt x="305618" y="549991"/>
                    </a:cubicBezTo>
                    <a:close/>
                    <a:moveTo>
                      <a:pt x="1051957" y="575840"/>
                    </a:moveTo>
                    <a:cubicBezTo>
                      <a:pt x="1041958" y="573190"/>
                      <a:pt x="1030106" y="567056"/>
                      <a:pt x="1018770" y="558066"/>
                    </a:cubicBezTo>
                    <a:cubicBezTo>
                      <a:pt x="996099" y="540087"/>
                      <a:pt x="984080" y="517492"/>
                      <a:pt x="991925" y="507600"/>
                    </a:cubicBezTo>
                    <a:cubicBezTo>
                      <a:pt x="999770" y="497708"/>
                      <a:pt x="1024509" y="504265"/>
                      <a:pt x="1047180" y="522244"/>
                    </a:cubicBezTo>
                    <a:cubicBezTo>
                      <a:pt x="1069850" y="540224"/>
                      <a:pt x="1081869" y="562819"/>
                      <a:pt x="1074025" y="572710"/>
                    </a:cubicBezTo>
                    <a:cubicBezTo>
                      <a:pt x="1070102" y="577656"/>
                      <a:pt x="1061956" y="578490"/>
                      <a:pt x="1051957" y="575840"/>
                    </a:cubicBezTo>
                    <a:close/>
                    <a:moveTo>
                      <a:pt x="414708" y="578623"/>
                    </a:moveTo>
                    <a:cubicBezTo>
                      <a:pt x="404411" y="579609"/>
                      <a:pt x="396510" y="577459"/>
                      <a:pt x="393445" y="571940"/>
                    </a:cubicBezTo>
                    <a:cubicBezTo>
                      <a:pt x="387316" y="560903"/>
                      <a:pt x="402855" y="540567"/>
                      <a:pt x="428152" y="526521"/>
                    </a:cubicBezTo>
                    <a:cubicBezTo>
                      <a:pt x="453449" y="512474"/>
                      <a:pt x="478925" y="510035"/>
                      <a:pt x="485054" y="521072"/>
                    </a:cubicBezTo>
                    <a:cubicBezTo>
                      <a:pt x="491183" y="532110"/>
                      <a:pt x="475644" y="552445"/>
                      <a:pt x="450347" y="566492"/>
                    </a:cubicBezTo>
                    <a:cubicBezTo>
                      <a:pt x="437699" y="573515"/>
                      <a:pt x="425006" y="577637"/>
                      <a:pt x="414708" y="578623"/>
                    </a:cubicBezTo>
                    <a:close/>
                    <a:moveTo>
                      <a:pt x="619943" y="581739"/>
                    </a:moveTo>
                    <a:cubicBezTo>
                      <a:pt x="609701" y="583191"/>
                      <a:pt x="596396" y="582155"/>
                      <a:pt x="582455" y="578287"/>
                    </a:cubicBezTo>
                    <a:cubicBezTo>
                      <a:pt x="554573" y="570552"/>
                      <a:pt x="534706" y="554418"/>
                      <a:pt x="538081" y="542253"/>
                    </a:cubicBezTo>
                    <a:cubicBezTo>
                      <a:pt x="541456" y="530087"/>
                      <a:pt x="566795" y="526496"/>
                      <a:pt x="594677" y="534231"/>
                    </a:cubicBezTo>
                    <a:cubicBezTo>
                      <a:pt x="622559" y="541967"/>
                      <a:pt x="642426" y="558100"/>
                      <a:pt x="639051" y="570266"/>
                    </a:cubicBezTo>
                    <a:cubicBezTo>
                      <a:pt x="637363" y="576348"/>
                      <a:pt x="630185" y="580288"/>
                      <a:pt x="619943" y="581739"/>
                    </a:cubicBezTo>
                    <a:close/>
                    <a:moveTo>
                      <a:pt x="774493" y="622390"/>
                    </a:moveTo>
                    <a:cubicBezTo>
                      <a:pt x="762328" y="619015"/>
                      <a:pt x="758736" y="593675"/>
                      <a:pt x="766471" y="565793"/>
                    </a:cubicBezTo>
                    <a:cubicBezTo>
                      <a:pt x="774207" y="537911"/>
                      <a:pt x="790340" y="518044"/>
                      <a:pt x="802506" y="521420"/>
                    </a:cubicBezTo>
                    <a:cubicBezTo>
                      <a:pt x="814671" y="524795"/>
                      <a:pt x="818263" y="550134"/>
                      <a:pt x="810527" y="578016"/>
                    </a:cubicBezTo>
                    <a:cubicBezTo>
                      <a:pt x="802792" y="605898"/>
                      <a:pt x="786659" y="625765"/>
                      <a:pt x="774493" y="622390"/>
                    </a:cubicBezTo>
                    <a:close/>
                    <a:moveTo>
                      <a:pt x="1166136" y="649707"/>
                    </a:moveTo>
                    <a:cubicBezTo>
                      <a:pt x="1153511" y="649707"/>
                      <a:pt x="1143276" y="626250"/>
                      <a:pt x="1143276" y="597315"/>
                    </a:cubicBezTo>
                    <a:cubicBezTo>
                      <a:pt x="1143276" y="568380"/>
                      <a:pt x="1153511" y="544923"/>
                      <a:pt x="1166136" y="544923"/>
                    </a:cubicBezTo>
                    <a:cubicBezTo>
                      <a:pt x="1178761" y="544923"/>
                      <a:pt x="1188996" y="568380"/>
                      <a:pt x="1188996" y="597315"/>
                    </a:cubicBezTo>
                    <a:cubicBezTo>
                      <a:pt x="1188996" y="626250"/>
                      <a:pt x="1178761" y="649707"/>
                      <a:pt x="1166136" y="649707"/>
                    </a:cubicBezTo>
                    <a:close/>
                    <a:moveTo>
                      <a:pt x="109908" y="651647"/>
                    </a:moveTo>
                    <a:cubicBezTo>
                      <a:pt x="99611" y="652633"/>
                      <a:pt x="91710" y="650483"/>
                      <a:pt x="88645" y="644965"/>
                    </a:cubicBezTo>
                    <a:cubicBezTo>
                      <a:pt x="82516" y="633927"/>
                      <a:pt x="98055" y="613592"/>
                      <a:pt x="123352" y="599545"/>
                    </a:cubicBezTo>
                    <a:cubicBezTo>
                      <a:pt x="148649" y="585499"/>
                      <a:pt x="174125" y="583059"/>
                      <a:pt x="180254" y="594097"/>
                    </a:cubicBezTo>
                    <a:cubicBezTo>
                      <a:pt x="186383" y="605135"/>
                      <a:pt x="170844" y="625470"/>
                      <a:pt x="145547" y="639516"/>
                    </a:cubicBezTo>
                    <a:cubicBezTo>
                      <a:pt x="132899" y="646540"/>
                      <a:pt x="120206" y="650661"/>
                      <a:pt x="109908" y="651647"/>
                    </a:cubicBezTo>
                    <a:close/>
                    <a:moveTo>
                      <a:pt x="670723" y="664720"/>
                    </a:moveTo>
                    <a:cubicBezTo>
                      <a:pt x="641788" y="664720"/>
                      <a:pt x="618331" y="654485"/>
                      <a:pt x="618331" y="641860"/>
                    </a:cubicBezTo>
                    <a:cubicBezTo>
                      <a:pt x="618331" y="629235"/>
                      <a:pt x="641788" y="619000"/>
                      <a:pt x="670723" y="619000"/>
                    </a:cubicBezTo>
                    <a:cubicBezTo>
                      <a:pt x="699658" y="619000"/>
                      <a:pt x="723115" y="629235"/>
                      <a:pt x="723115" y="641860"/>
                    </a:cubicBezTo>
                    <a:cubicBezTo>
                      <a:pt x="723115" y="654485"/>
                      <a:pt x="699658" y="664720"/>
                      <a:pt x="670723" y="664720"/>
                    </a:cubicBezTo>
                    <a:close/>
                    <a:moveTo>
                      <a:pt x="832692" y="666550"/>
                    </a:moveTo>
                    <a:cubicBezTo>
                      <a:pt x="822497" y="664804"/>
                      <a:pt x="815434" y="660659"/>
                      <a:pt x="813923" y="654531"/>
                    </a:cubicBezTo>
                    <a:cubicBezTo>
                      <a:pt x="810900" y="642273"/>
                      <a:pt x="831224" y="626719"/>
                      <a:pt x="859317" y="619790"/>
                    </a:cubicBezTo>
                    <a:cubicBezTo>
                      <a:pt x="887410" y="612862"/>
                      <a:pt x="912635" y="617182"/>
                      <a:pt x="915659" y="629440"/>
                    </a:cubicBezTo>
                    <a:cubicBezTo>
                      <a:pt x="918682" y="641698"/>
                      <a:pt x="898358" y="657252"/>
                      <a:pt x="870265" y="664180"/>
                    </a:cubicBezTo>
                    <a:cubicBezTo>
                      <a:pt x="856218" y="667644"/>
                      <a:pt x="842888" y="668296"/>
                      <a:pt x="832692" y="666550"/>
                    </a:cubicBezTo>
                    <a:close/>
                    <a:moveTo>
                      <a:pt x="372574" y="671922"/>
                    </a:moveTo>
                    <a:cubicBezTo>
                      <a:pt x="359949" y="671922"/>
                      <a:pt x="349714" y="648465"/>
                      <a:pt x="349714" y="619530"/>
                    </a:cubicBezTo>
                    <a:cubicBezTo>
                      <a:pt x="349714" y="590595"/>
                      <a:pt x="359949" y="567138"/>
                      <a:pt x="372574" y="567138"/>
                    </a:cubicBezTo>
                    <a:cubicBezTo>
                      <a:pt x="385199" y="567138"/>
                      <a:pt x="395434" y="590595"/>
                      <a:pt x="395434" y="619530"/>
                    </a:cubicBezTo>
                    <a:cubicBezTo>
                      <a:pt x="395434" y="648465"/>
                      <a:pt x="385199" y="671922"/>
                      <a:pt x="372574" y="671922"/>
                    </a:cubicBezTo>
                    <a:close/>
                    <a:moveTo>
                      <a:pt x="492923" y="705995"/>
                    </a:moveTo>
                    <a:cubicBezTo>
                      <a:pt x="463988" y="705995"/>
                      <a:pt x="440531" y="695760"/>
                      <a:pt x="440531" y="683135"/>
                    </a:cubicBezTo>
                    <a:cubicBezTo>
                      <a:pt x="440531" y="670510"/>
                      <a:pt x="463988" y="660275"/>
                      <a:pt x="492923" y="660275"/>
                    </a:cubicBezTo>
                    <a:cubicBezTo>
                      <a:pt x="521858" y="660275"/>
                      <a:pt x="545315" y="670510"/>
                      <a:pt x="545315" y="683135"/>
                    </a:cubicBezTo>
                    <a:cubicBezTo>
                      <a:pt x="545315" y="695760"/>
                      <a:pt x="521858" y="705995"/>
                      <a:pt x="492923" y="705995"/>
                    </a:cubicBezTo>
                    <a:close/>
                    <a:moveTo>
                      <a:pt x="1001316" y="709296"/>
                    </a:moveTo>
                    <a:cubicBezTo>
                      <a:pt x="972381" y="709296"/>
                      <a:pt x="948924" y="699061"/>
                      <a:pt x="948924" y="686436"/>
                    </a:cubicBezTo>
                    <a:cubicBezTo>
                      <a:pt x="948924" y="673811"/>
                      <a:pt x="972381" y="663576"/>
                      <a:pt x="1001316" y="663576"/>
                    </a:cubicBezTo>
                    <a:cubicBezTo>
                      <a:pt x="1030251" y="663576"/>
                      <a:pt x="1053708" y="673811"/>
                      <a:pt x="1053708" y="686436"/>
                    </a:cubicBezTo>
                    <a:cubicBezTo>
                      <a:pt x="1053708" y="699061"/>
                      <a:pt x="1030251" y="709296"/>
                      <a:pt x="1001316" y="709296"/>
                    </a:cubicBezTo>
                    <a:close/>
                    <a:moveTo>
                      <a:pt x="12100" y="733388"/>
                    </a:moveTo>
                    <a:cubicBezTo>
                      <a:pt x="-65" y="730013"/>
                      <a:pt x="-3657" y="704674"/>
                      <a:pt x="4078" y="676792"/>
                    </a:cubicBezTo>
                    <a:cubicBezTo>
                      <a:pt x="11814" y="648910"/>
                      <a:pt x="27947" y="629043"/>
                      <a:pt x="40113" y="632418"/>
                    </a:cubicBezTo>
                    <a:cubicBezTo>
                      <a:pt x="52278" y="635793"/>
                      <a:pt x="55870" y="661133"/>
                      <a:pt x="48134" y="689014"/>
                    </a:cubicBezTo>
                    <a:cubicBezTo>
                      <a:pt x="40399" y="716896"/>
                      <a:pt x="24266" y="736763"/>
                      <a:pt x="12100" y="733388"/>
                    </a:cubicBezTo>
                    <a:close/>
                    <a:moveTo>
                      <a:pt x="225218" y="749390"/>
                    </a:moveTo>
                    <a:cubicBezTo>
                      <a:pt x="213053" y="746015"/>
                      <a:pt x="209461" y="720675"/>
                      <a:pt x="217196" y="692793"/>
                    </a:cubicBezTo>
                    <a:cubicBezTo>
                      <a:pt x="224932" y="664911"/>
                      <a:pt x="241065" y="645044"/>
                      <a:pt x="253231" y="648420"/>
                    </a:cubicBezTo>
                    <a:cubicBezTo>
                      <a:pt x="265396" y="651795"/>
                      <a:pt x="268988" y="677134"/>
                      <a:pt x="261252" y="705016"/>
                    </a:cubicBezTo>
                    <a:cubicBezTo>
                      <a:pt x="253517" y="732898"/>
                      <a:pt x="237384" y="752765"/>
                      <a:pt x="225218" y="749390"/>
                    </a:cubicBezTo>
                    <a:close/>
                    <a:moveTo>
                      <a:pt x="369098" y="763145"/>
                    </a:moveTo>
                    <a:cubicBezTo>
                      <a:pt x="340163" y="763145"/>
                      <a:pt x="316706" y="752910"/>
                      <a:pt x="316706" y="740285"/>
                    </a:cubicBezTo>
                    <a:cubicBezTo>
                      <a:pt x="316706" y="727660"/>
                      <a:pt x="340163" y="717425"/>
                      <a:pt x="369098" y="717425"/>
                    </a:cubicBezTo>
                    <a:cubicBezTo>
                      <a:pt x="398033" y="717425"/>
                      <a:pt x="421490" y="727660"/>
                      <a:pt x="421490" y="740285"/>
                    </a:cubicBezTo>
                    <a:cubicBezTo>
                      <a:pt x="421490" y="752910"/>
                      <a:pt x="398033" y="763145"/>
                      <a:pt x="369098" y="763145"/>
                    </a:cubicBezTo>
                    <a:close/>
                    <a:moveTo>
                      <a:pt x="620159" y="767125"/>
                    </a:moveTo>
                    <a:cubicBezTo>
                      <a:pt x="610160" y="764475"/>
                      <a:pt x="598307" y="758341"/>
                      <a:pt x="586972" y="749351"/>
                    </a:cubicBezTo>
                    <a:cubicBezTo>
                      <a:pt x="564301" y="731372"/>
                      <a:pt x="552282" y="708777"/>
                      <a:pt x="560127" y="698885"/>
                    </a:cubicBezTo>
                    <a:cubicBezTo>
                      <a:pt x="567972" y="688993"/>
                      <a:pt x="592710" y="695550"/>
                      <a:pt x="615381" y="713529"/>
                    </a:cubicBezTo>
                    <a:cubicBezTo>
                      <a:pt x="638052" y="731509"/>
                      <a:pt x="650071" y="754104"/>
                      <a:pt x="642226" y="763995"/>
                    </a:cubicBezTo>
                    <a:cubicBezTo>
                      <a:pt x="638304" y="768941"/>
                      <a:pt x="630158" y="769775"/>
                      <a:pt x="620159" y="767125"/>
                    </a:cubicBezTo>
                    <a:close/>
                    <a:moveTo>
                      <a:pt x="74984" y="788172"/>
                    </a:moveTo>
                    <a:cubicBezTo>
                      <a:pt x="64687" y="789158"/>
                      <a:pt x="56786" y="787008"/>
                      <a:pt x="53721" y="781490"/>
                    </a:cubicBezTo>
                    <a:cubicBezTo>
                      <a:pt x="47592" y="770452"/>
                      <a:pt x="63131" y="750117"/>
                      <a:pt x="88428" y="736070"/>
                    </a:cubicBezTo>
                    <a:cubicBezTo>
                      <a:pt x="113725" y="722024"/>
                      <a:pt x="139201" y="719584"/>
                      <a:pt x="145330" y="730622"/>
                    </a:cubicBezTo>
                    <a:cubicBezTo>
                      <a:pt x="151459" y="741659"/>
                      <a:pt x="135920" y="761995"/>
                      <a:pt x="110623" y="776041"/>
                    </a:cubicBezTo>
                    <a:cubicBezTo>
                      <a:pt x="97975" y="783065"/>
                      <a:pt x="85282" y="787186"/>
                      <a:pt x="74984" y="788172"/>
                    </a:cubicBezTo>
                    <a:close/>
                    <a:moveTo>
                      <a:pt x="899343" y="791291"/>
                    </a:moveTo>
                    <a:cubicBezTo>
                      <a:pt x="889101" y="792743"/>
                      <a:pt x="875795" y="791707"/>
                      <a:pt x="861854" y="787839"/>
                    </a:cubicBezTo>
                    <a:cubicBezTo>
                      <a:pt x="833973" y="780104"/>
                      <a:pt x="814106" y="763970"/>
                      <a:pt x="817481" y="751805"/>
                    </a:cubicBezTo>
                    <a:cubicBezTo>
                      <a:pt x="820856" y="739639"/>
                      <a:pt x="846195" y="736048"/>
                      <a:pt x="874077" y="743783"/>
                    </a:cubicBezTo>
                    <a:cubicBezTo>
                      <a:pt x="901959" y="751519"/>
                      <a:pt x="921826" y="767652"/>
                      <a:pt x="918451" y="779818"/>
                    </a:cubicBezTo>
                    <a:cubicBezTo>
                      <a:pt x="916763" y="785900"/>
                      <a:pt x="909585" y="789840"/>
                      <a:pt x="899343" y="791291"/>
                    </a:cubicBezTo>
                    <a:close/>
                    <a:moveTo>
                      <a:pt x="1118632" y="810790"/>
                    </a:moveTo>
                    <a:cubicBezTo>
                      <a:pt x="1108633" y="808140"/>
                      <a:pt x="1096781" y="802006"/>
                      <a:pt x="1085445" y="793016"/>
                    </a:cubicBezTo>
                    <a:cubicBezTo>
                      <a:pt x="1062774" y="775037"/>
                      <a:pt x="1050755" y="752442"/>
                      <a:pt x="1058600" y="742550"/>
                    </a:cubicBezTo>
                    <a:cubicBezTo>
                      <a:pt x="1066445" y="732658"/>
                      <a:pt x="1091184" y="739215"/>
                      <a:pt x="1113855" y="757194"/>
                    </a:cubicBezTo>
                    <a:cubicBezTo>
                      <a:pt x="1136525" y="775174"/>
                      <a:pt x="1148544" y="797769"/>
                      <a:pt x="1140700" y="807660"/>
                    </a:cubicBezTo>
                    <a:cubicBezTo>
                      <a:pt x="1136777" y="812606"/>
                      <a:pt x="1128631" y="813440"/>
                      <a:pt x="1118632" y="810790"/>
                    </a:cubicBezTo>
                    <a:close/>
                    <a:moveTo>
                      <a:pt x="699600" y="814797"/>
                    </a:moveTo>
                    <a:cubicBezTo>
                      <a:pt x="686975" y="814797"/>
                      <a:pt x="676740" y="791340"/>
                      <a:pt x="676740" y="762405"/>
                    </a:cubicBezTo>
                    <a:cubicBezTo>
                      <a:pt x="676740" y="733470"/>
                      <a:pt x="686975" y="710013"/>
                      <a:pt x="699600" y="710013"/>
                    </a:cubicBezTo>
                    <a:cubicBezTo>
                      <a:pt x="712225" y="710013"/>
                      <a:pt x="722460" y="733470"/>
                      <a:pt x="722460" y="762405"/>
                    </a:cubicBezTo>
                    <a:cubicBezTo>
                      <a:pt x="722460" y="791340"/>
                      <a:pt x="712225" y="814797"/>
                      <a:pt x="699600" y="814797"/>
                    </a:cubicBezTo>
                    <a:close/>
                    <a:moveTo>
                      <a:pt x="238923" y="820295"/>
                    </a:moveTo>
                    <a:cubicBezTo>
                      <a:pt x="209988" y="820295"/>
                      <a:pt x="186531" y="810060"/>
                      <a:pt x="186531" y="797435"/>
                    </a:cubicBezTo>
                    <a:cubicBezTo>
                      <a:pt x="186531" y="784810"/>
                      <a:pt x="209988" y="774575"/>
                      <a:pt x="238923" y="774575"/>
                    </a:cubicBezTo>
                    <a:cubicBezTo>
                      <a:pt x="267858" y="774575"/>
                      <a:pt x="291315" y="784810"/>
                      <a:pt x="291315" y="797435"/>
                    </a:cubicBezTo>
                    <a:cubicBezTo>
                      <a:pt x="291315" y="810060"/>
                      <a:pt x="267858" y="820295"/>
                      <a:pt x="238923" y="820295"/>
                    </a:cubicBezTo>
                    <a:close/>
                    <a:moveTo>
                      <a:pt x="452041" y="836296"/>
                    </a:moveTo>
                    <a:cubicBezTo>
                      <a:pt x="423106" y="836296"/>
                      <a:pt x="399649" y="826061"/>
                      <a:pt x="399649" y="813436"/>
                    </a:cubicBezTo>
                    <a:cubicBezTo>
                      <a:pt x="399649" y="800811"/>
                      <a:pt x="423106" y="790576"/>
                      <a:pt x="452041" y="790576"/>
                    </a:cubicBezTo>
                    <a:cubicBezTo>
                      <a:pt x="480976" y="790576"/>
                      <a:pt x="504433" y="800811"/>
                      <a:pt x="504433" y="813436"/>
                    </a:cubicBezTo>
                    <a:cubicBezTo>
                      <a:pt x="504433" y="826061"/>
                      <a:pt x="480976" y="836296"/>
                      <a:pt x="452041" y="836296"/>
                    </a:cubicBezTo>
                    <a:close/>
                    <a:moveTo>
                      <a:pt x="1058073" y="874270"/>
                    </a:moveTo>
                    <a:cubicBezTo>
                      <a:pt x="1029138" y="874270"/>
                      <a:pt x="1005681" y="864035"/>
                      <a:pt x="1005681" y="851410"/>
                    </a:cubicBezTo>
                    <a:cubicBezTo>
                      <a:pt x="1005681" y="838785"/>
                      <a:pt x="1029138" y="828550"/>
                      <a:pt x="1058073" y="828550"/>
                    </a:cubicBezTo>
                    <a:cubicBezTo>
                      <a:pt x="1087008" y="828550"/>
                      <a:pt x="1110465" y="838785"/>
                      <a:pt x="1110465" y="851410"/>
                    </a:cubicBezTo>
                    <a:cubicBezTo>
                      <a:pt x="1110465" y="864035"/>
                      <a:pt x="1087008" y="874270"/>
                      <a:pt x="1058073" y="874270"/>
                    </a:cubicBezTo>
                    <a:close/>
                    <a:moveTo>
                      <a:pt x="552244" y="892265"/>
                    </a:moveTo>
                    <a:cubicBezTo>
                      <a:pt x="540079" y="888890"/>
                      <a:pt x="536487" y="863550"/>
                      <a:pt x="544222" y="835669"/>
                    </a:cubicBezTo>
                    <a:cubicBezTo>
                      <a:pt x="551958" y="807787"/>
                      <a:pt x="568091" y="787920"/>
                      <a:pt x="580257" y="791295"/>
                    </a:cubicBezTo>
                    <a:cubicBezTo>
                      <a:pt x="592422" y="794670"/>
                      <a:pt x="596014" y="820009"/>
                      <a:pt x="588278" y="847891"/>
                    </a:cubicBezTo>
                    <a:cubicBezTo>
                      <a:pt x="580543" y="875773"/>
                      <a:pt x="564409" y="895640"/>
                      <a:pt x="552244" y="892265"/>
                    </a:cubicBezTo>
                    <a:close/>
                    <a:moveTo>
                      <a:pt x="987536" y="898737"/>
                    </a:moveTo>
                    <a:cubicBezTo>
                      <a:pt x="976221" y="897140"/>
                      <a:pt x="960603" y="885481"/>
                      <a:pt x="947824" y="867942"/>
                    </a:cubicBezTo>
                    <a:cubicBezTo>
                      <a:pt x="930784" y="844556"/>
                      <a:pt x="925243" y="819570"/>
                      <a:pt x="935447" y="812136"/>
                    </a:cubicBezTo>
                    <a:cubicBezTo>
                      <a:pt x="945651" y="804701"/>
                      <a:pt x="967737" y="817632"/>
                      <a:pt x="984776" y="841018"/>
                    </a:cubicBezTo>
                    <a:cubicBezTo>
                      <a:pt x="1001815" y="864404"/>
                      <a:pt x="1007356" y="889390"/>
                      <a:pt x="997152" y="896824"/>
                    </a:cubicBezTo>
                    <a:cubicBezTo>
                      <a:pt x="994601" y="898683"/>
                      <a:pt x="991308" y="899269"/>
                      <a:pt x="987536" y="898737"/>
                    </a:cubicBezTo>
                    <a:close/>
                    <a:moveTo>
                      <a:pt x="136950" y="902290"/>
                    </a:moveTo>
                    <a:cubicBezTo>
                      <a:pt x="126708" y="903741"/>
                      <a:pt x="113402" y="902705"/>
                      <a:pt x="99461" y="898838"/>
                    </a:cubicBezTo>
                    <a:cubicBezTo>
                      <a:pt x="71580" y="891102"/>
                      <a:pt x="51713" y="874969"/>
                      <a:pt x="55088" y="862803"/>
                    </a:cubicBezTo>
                    <a:cubicBezTo>
                      <a:pt x="58463" y="850638"/>
                      <a:pt x="83802" y="847046"/>
                      <a:pt x="111684" y="854782"/>
                    </a:cubicBezTo>
                    <a:cubicBezTo>
                      <a:pt x="139566" y="862517"/>
                      <a:pt x="159433" y="878651"/>
                      <a:pt x="156058" y="890816"/>
                    </a:cubicBezTo>
                    <a:cubicBezTo>
                      <a:pt x="154370" y="896899"/>
                      <a:pt x="147192" y="900838"/>
                      <a:pt x="136950" y="902290"/>
                    </a:cubicBezTo>
                    <a:close/>
                    <a:moveTo>
                      <a:pt x="788218" y="902416"/>
                    </a:moveTo>
                    <a:cubicBezTo>
                      <a:pt x="777976" y="903868"/>
                      <a:pt x="764670" y="902832"/>
                      <a:pt x="750729" y="898964"/>
                    </a:cubicBezTo>
                    <a:cubicBezTo>
                      <a:pt x="722848" y="891229"/>
                      <a:pt x="702981" y="875095"/>
                      <a:pt x="706356" y="862930"/>
                    </a:cubicBezTo>
                    <a:cubicBezTo>
                      <a:pt x="709731" y="850764"/>
                      <a:pt x="735070" y="847173"/>
                      <a:pt x="762952" y="854908"/>
                    </a:cubicBezTo>
                    <a:cubicBezTo>
                      <a:pt x="790834" y="862644"/>
                      <a:pt x="810701" y="878777"/>
                      <a:pt x="807326" y="890943"/>
                    </a:cubicBezTo>
                    <a:cubicBezTo>
                      <a:pt x="805638" y="897025"/>
                      <a:pt x="798460" y="900965"/>
                      <a:pt x="788218" y="902416"/>
                    </a:cubicBezTo>
                    <a:close/>
                    <a:moveTo>
                      <a:pt x="350068" y="918291"/>
                    </a:moveTo>
                    <a:cubicBezTo>
                      <a:pt x="339826" y="919743"/>
                      <a:pt x="326520" y="918707"/>
                      <a:pt x="312579" y="914839"/>
                    </a:cubicBezTo>
                    <a:cubicBezTo>
                      <a:pt x="284698" y="907104"/>
                      <a:pt x="264831" y="890970"/>
                      <a:pt x="268206" y="878805"/>
                    </a:cubicBezTo>
                    <a:cubicBezTo>
                      <a:pt x="271581" y="866639"/>
                      <a:pt x="296920" y="863048"/>
                      <a:pt x="324802" y="870783"/>
                    </a:cubicBezTo>
                    <a:cubicBezTo>
                      <a:pt x="352684" y="878519"/>
                      <a:pt x="372551" y="894652"/>
                      <a:pt x="369176" y="906818"/>
                    </a:cubicBezTo>
                    <a:cubicBezTo>
                      <a:pt x="367488" y="912900"/>
                      <a:pt x="360310" y="916840"/>
                      <a:pt x="350068" y="918291"/>
                    </a:cubicBezTo>
                    <a:close/>
                    <a:moveTo>
                      <a:pt x="521732" y="960015"/>
                    </a:moveTo>
                    <a:cubicBezTo>
                      <a:pt x="511733" y="957365"/>
                      <a:pt x="499880" y="951231"/>
                      <a:pt x="488545" y="942241"/>
                    </a:cubicBezTo>
                    <a:cubicBezTo>
                      <a:pt x="465874" y="924262"/>
                      <a:pt x="453855" y="901667"/>
                      <a:pt x="461700" y="891775"/>
                    </a:cubicBezTo>
                    <a:cubicBezTo>
                      <a:pt x="469545" y="881883"/>
                      <a:pt x="494283" y="888440"/>
                      <a:pt x="516954" y="906419"/>
                    </a:cubicBezTo>
                    <a:cubicBezTo>
                      <a:pt x="539625" y="924399"/>
                      <a:pt x="551644" y="946994"/>
                      <a:pt x="543799" y="956885"/>
                    </a:cubicBezTo>
                    <a:cubicBezTo>
                      <a:pt x="539877" y="961831"/>
                      <a:pt x="531731" y="962665"/>
                      <a:pt x="521732" y="960015"/>
                    </a:cubicBezTo>
                    <a:close/>
                    <a:moveTo>
                      <a:pt x="779066" y="979170"/>
                    </a:moveTo>
                    <a:cubicBezTo>
                      <a:pt x="750131" y="979170"/>
                      <a:pt x="726674" y="968935"/>
                      <a:pt x="726674" y="956310"/>
                    </a:cubicBezTo>
                    <a:cubicBezTo>
                      <a:pt x="726674" y="943685"/>
                      <a:pt x="750131" y="933450"/>
                      <a:pt x="779066" y="933450"/>
                    </a:cubicBezTo>
                    <a:cubicBezTo>
                      <a:pt x="808001" y="933450"/>
                      <a:pt x="831458" y="943685"/>
                      <a:pt x="831458" y="956310"/>
                    </a:cubicBezTo>
                    <a:cubicBezTo>
                      <a:pt x="831458" y="968935"/>
                      <a:pt x="808001" y="979170"/>
                      <a:pt x="779066" y="979170"/>
                    </a:cubicBezTo>
                    <a:close/>
                    <a:moveTo>
                      <a:pt x="195632" y="1000898"/>
                    </a:moveTo>
                    <a:cubicBezTo>
                      <a:pt x="185335" y="1001884"/>
                      <a:pt x="177434" y="999733"/>
                      <a:pt x="174369" y="994215"/>
                    </a:cubicBezTo>
                    <a:cubicBezTo>
                      <a:pt x="168240" y="983177"/>
                      <a:pt x="183779" y="962842"/>
                      <a:pt x="209076" y="948796"/>
                    </a:cubicBezTo>
                    <a:cubicBezTo>
                      <a:pt x="234373" y="934749"/>
                      <a:pt x="259849" y="932310"/>
                      <a:pt x="265978" y="943347"/>
                    </a:cubicBezTo>
                    <a:cubicBezTo>
                      <a:pt x="272107" y="954385"/>
                      <a:pt x="256568" y="974720"/>
                      <a:pt x="231271" y="988767"/>
                    </a:cubicBezTo>
                    <a:cubicBezTo>
                      <a:pt x="218623" y="995790"/>
                      <a:pt x="205930" y="999912"/>
                      <a:pt x="195632" y="1000898"/>
                    </a:cubicBezTo>
                    <a:close/>
                    <a:moveTo>
                      <a:pt x="956774" y="1027522"/>
                    </a:moveTo>
                    <a:cubicBezTo>
                      <a:pt x="944149" y="1027522"/>
                      <a:pt x="933914" y="1004065"/>
                      <a:pt x="933914" y="975130"/>
                    </a:cubicBezTo>
                    <a:cubicBezTo>
                      <a:pt x="933914" y="946195"/>
                      <a:pt x="944149" y="922738"/>
                      <a:pt x="956774" y="922738"/>
                    </a:cubicBezTo>
                    <a:cubicBezTo>
                      <a:pt x="969399" y="922738"/>
                      <a:pt x="979634" y="946195"/>
                      <a:pt x="979634" y="975130"/>
                    </a:cubicBezTo>
                    <a:cubicBezTo>
                      <a:pt x="979634" y="1004065"/>
                      <a:pt x="969399" y="1027522"/>
                      <a:pt x="956774" y="1027522"/>
                    </a:cubicBezTo>
                    <a:close/>
                    <a:moveTo>
                      <a:pt x="390636" y="1047962"/>
                    </a:moveTo>
                    <a:cubicBezTo>
                      <a:pt x="379321" y="1046365"/>
                      <a:pt x="363703" y="1034706"/>
                      <a:pt x="350923" y="1017167"/>
                    </a:cubicBezTo>
                    <a:cubicBezTo>
                      <a:pt x="333884" y="993781"/>
                      <a:pt x="328343" y="968795"/>
                      <a:pt x="338547" y="961361"/>
                    </a:cubicBezTo>
                    <a:cubicBezTo>
                      <a:pt x="348751" y="953926"/>
                      <a:pt x="370836" y="966857"/>
                      <a:pt x="387875" y="990243"/>
                    </a:cubicBezTo>
                    <a:cubicBezTo>
                      <a:pt x="404915" y="1013629"/>
                      <a:pt x="410456" y="1038615"/>
                      <a:pt x="400252" y="1046049"/>
                    </a:cubicBezTo>
                    <a:cubicBezTo>
                      <a:pt x="397701" y="1047908"/>
                      <a:pt x="394407" y="1048494"/>
                      <a:pt x="390636" y="1047962"/>
                    </a:cubicBezTo>
                    <a:close/>
                    <a:moveTo>
                      <a:pt x="677093" y="1061165"/>
                    </a:moveTo>
                    <a:cubicBezTo>
                      <a:pt x="666851" y="1062617"/>
                      <a:pt x="653546" y="1061581"/>
                      <a:pt x="639605" y="1057713"/>
                    </a:cubicBezTo>
                    <a:cubicBezTo>
                      <a:pt x="611723" y="1049978"/>
                      <a:pt x="591856" y="1033844"/>
                      <a:pt x="595231" y="1021679"/>
                    </a:cubicBezTo>
                    <a:cubicBezTo>
                      <a:pt x="598606" y="1009513"/>
                      <a:pt x="623945" y="1005922"/>
                      <a:pt x="651827" y="1013657"/>
                    </a:cubicBezTo>
                    <a:cubicBezTo>
                      <a:pt x="679709" y="1021393"/>
                      <a:pt x="699576" y="1037526"/>
                      <a:pt x="696201" y="1049692"/>
                    </a:cubicBezTo>
                    <a:cubicBezTo>
                      <a:pt x="694513" y="1055774"/>
                      <a:pt x="687335" y="1059714"/>
                      <a:pt x="677093" y="1061165"/>
                    </a:cubicBezTo>
                    <a:close/>
                    <a:moveTo>
                      <a:pt x="534432" y="1071141"/>
                    </a:moveTo>
                    <a:cubicBezTo>
                      <a:pt x="524433" y="1068491"/>
                      <a:pt x="512580" y="1062357"/>
                      <a:pt x="501245" y="1053367"/>
                    </a:cubicBezTo>
                    <a:cubicBezTo>
                      <a:pt x="478574" y="1035388"/>
                      <a:pt x="466555" y="1012793"/>
                      <a:pt x="474400" y="1002901"/>
                    </a:cubicBezTo>
                    <a:cubicBezTo>
                      <a:pt x="482245" y="993009"/>
                      <a:pt x="506983" y="999566"/>
                      <a:pt x="529654" y="1017545"/>
                    </a:cubicBezTo>
                    <a:cubicBezTo>
                      <a:pt x="552325" y="1035525"/>
                      <a:pt x="564344" y="1058120"/>
                      <a:pt x="556499" y="1068011"/>
                    </a:cubicBezTo>
                    <a:cubicBezTo>
                      <a:pt x="552577" y="1072957"/>
                      <a:pt x="544431" y="1073791"/>
                      <a:pt x="534432" y="1071141"/>
                    </a:cubicBezTo>
                    <a:close/>
                    <a:moveTo>
                      <a:pt x="858068" y="1083390"/>
                    </a:moveTo>
                    <a:cubicBezTo>
                      <a:pt x="847826" y="1084842"/>
                      <a:pt x="834521" y="1083806"/>
                      <a:pt x="820580" y="1079938"/>
                    </a:cubicBezTo>
                    <a:cubicBezTo>
                      <a:pt x="792698" y="1072203"/>
                      <a:pt x="772831" y="1056069"/>
                      <a:pt x="776206" y="1043904"/>
                    </a:cubicBezTo>
                    <a:cubicBezTo>
                      <a:pt x="779581" y="1031738"/>
                      <a:pt x="804920" y="1028147"/>
                      <a:pt x="832802" y="1035882"/>
                    </a:cubicBezTo>
                    <a:cubicBezTo>
                      <a:pt x="860684" y="1043618"/>
                      <a:pt x="880551" y="1059751"/>
                      <a:pt x="877176" y="1071917"/>
                    </a:cubicBezTo>
                    <a:cubicBezTo>
                      <a:pt x="875488" y="1077999"/>
                      <a:pt x="868310" y="1081939"/>
                      <a:pt x="858068" y="1083390"/>
                    </a:cubicBezTo>
                    <a:close/>
                    <a:moveTo>
                      <a:pt x="448492" y="1134190"/>
                    </a:moveTo>
                    <a:cubicBezTo>
                      <a:pt x="438250" y="1135642"/>
                      <a:pt x="424945" y="1134606"/>
                      <a:pt x="411004" y="1130738"/>
                    </a:cubicBezTo>
                    <a:cubicBezTo>
                      <a:pt x="383122" y="1123003"/>
                      <a:pt x="363255" y="1106869"/>
                      <a:pt x="366630" y="1094704"/>
                    </a:cubicBezTo>
                    <a:cubicBezTo>
                      <a:pt x="370005" y="1082538"/>
                      <a:pt x="395344" y="1078947"/>
                      <a:pt x="423226" y="1086682"/>
                    </a:cubicBezTo>
                    <a:cubicBezTo>
                      <a:pt x="451108" y="1094418"/>
                      <a:pt x="470975" y="1110551"/>
                      <a:pt x="467600" y="1122717"/>
                    </a:cubicBezTo>
                    <a:cubicBezTo>
                      <a:pt x="465913" y="1128799"/>
                      <a:pt x="458734" y="1132739"/>
                      <a:pt x="448492" y="1134190"/>
                    </a:cubicBezTo>
                    <a:close/>
                    <a:moveTo>
                      <a:pt x="708823" y="1140970"/>
                    </a:moveTo>
                    <a:cubicBezTo>
                      <a:pt x="679888" y="1140970"/>
                      <a:pt x="656431" y="1130735"/>
                      <a:pt x="656431" y="1118110"/>
                    </a:cubicBezTo>
                    <a:cubicBezTo>
                      <a:pt x="656431" y="1105485"/>
                      <a:pt x="679888" y="1095250"/>
                      <a:pt x="708823" y="1095250"/>
                    </a:cubicBezTo>
                    <a:cubicBezTo>
                      <a:pt x="737758" y="1095250"/>
                      <a:pt x="761215" y="1105485"/>
                      <a:pt x="761215" y="1118110"/>
                    </a:cubicBezTo>
                    <a:cubicBezTo>
                      <a:pt x="761215" y="1130735"/>
                      <a:pt x="737758" y="1140970"/>
                      <a:pt x="708823" y="1140970"/>
                    </a:cubicBezTo>
                    <a:close/>
                    <a:moveTo>
                      <a:pt x="547132" y="1147341"/>
                    </a:moveTo>
                    <a:cubicBezTo>
                      <a:pt x="537133" y="1144691"/>
                      <a:pt x="525280" y="1138557"/>
                      <a:pt x="513945" y="1129567"/>
                    </a:cubicBezTo>
                    <a:cubicBezTo>
                      <a:pt x="491274" y="1111588"/>
                      <a:pt x="479255" y="1088993"/>
                      <a:pt x="487100" y="1079101"/>
                    </a:cubicBezTo>
                    <a:cubicBezTo>
                      <a:pt x="494945" y="1069209"/>
                      <a:pt x="519683" y="1075766"/>
                      <a:pt x="542354" y="1093745"/>
                    </a:cubicBezTo>
                    <a:cubicBezTo>
                      <a:pt x="565025" y="1111725"/>
                      <a:pt x="577044" y="1134320"/>
                      <a:pt x="569199" y="1144211"/>
                    </a:cubicBezTo>
                    <a:cubicBezTo>
                      <a:pt x="565277" y="1149157"/>
                      <a:pt x="557131" y="1149991"/>
                      <a:pt x="547132" y="114734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F3E1E452-F3C1-4193-A0E3-5FB749825822}"/>
                </a:ext>
              </a:extLst>
            </p:cNvPr>
            <p:cNvGrpSpPr/>
            <p:nvPr/>
          </p:nvGrpSpPr>
          <p:grpSpPr>
            <a:xfrm>
              <a:off x="6960800" y="4907111"/>
              <a:ext cx="514176" cy="495904"/>
              <a:chOff x="2792062" y="4453004"/>
              <a:chExt cx="1191146" cy="1148820"/>
            </a:xfrm>
          </p:grpSpPr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7BC3F583-F42A-4998-8C1A-FDAC53C4BD5E}"/>
                  </a:ext>
                </a:extLst>
              </p:cNvPr>
              <p:cNvSpPr/>
              <p:nvPr/>
            </p:nvSpPr>
            <p:spPr>
              <a:xfrm>
                <a:off x="2805108" y="4465320"/>
                <a:ext cx="1178100" cy="1123139"/>
              </a:xfrm>
              <a:prstGeom prst="ellipse">
                <a:avLst/>
              </a:pr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CC888BE5-1178-4E0D-B91A-C663E8CAC621}"/>
                  </a:ext>
                </a:extLst>
              </p:cNvPr>
              <p:cNvSpPr/>
              <p:nvPr/>
            </p:nvSpPr>
            <p:spPr>
              <a:xfrm rot="10800000">
                <a:off x="2792062" y="4453004"/>
                <a:ext cx="1188995" cy="1148820"/>
              </a:xfrm>
              <a:custGeom>
                <a:avLst/>
                <a:gdLst>
                  <a:gd name="connsiteX0" fmla="*/ 563166 w 1188996"/>
                  <a:gd name="connsiteY0" fmla="*/ 45720 h 1148819"/>
                  <a:gd name="connsiteX1" fmla="*/ 510774 w 1188996"/>
                  <a:gd name="connsiteY1" fmla="*/ 22860 h 1148819"/>
                  <a:gd name="connsiteX2" fmla="*/ 563166 w 1188996"/>
                  <a:gd name="connsiteY2" fmla="*/ 0 h 1148819"/>
                  <a:gd name="connsiteX3" fmla="*/ 615558 w 1188996"/>
                  <a:gd name="connsiteY3" fmla="*/ 22860 h 1148819"/>
                  <a:gd name="connsiteX4" fmla="*/ 563166 w 1188996"/>
                  <a:gd name="connsiteY4" fmla="*/ 45720 h 1148819"/>
                  <a:gd name="connsiteX5" fmla="*/ 729026 w 1188996"/>
                  <a:gd name="connsiteY5" fmla="*/ 133274 h 1148819"/>
                  <a:gd name="connsiteX6" fmla="*/ 721004 w 1188996"/>
                  <a:gd name="connsiteY6" fmla="*/ 76678 h 1148819"/>
                  <a:gd name="connsiteX7" fmla="*/ 757039 w 1188996"/>
                  <a:gd name="connsiteY7" fmla="*/ 32304 h 1148819"/>
                  <a:gd name="connsiteX8" fmla="*/ 765060 w 1188996"/>
                  <a:gd name="connsiteY8" fmla="*/ 88900 h 1148819"/>
                  <a:gd name="connsiteX9" fmla="*/ 729026 w 1188996"/>
                  <a:gd name="connsiteY9" fmla="*/ 133274 h 1148819"/>
                  <a:gd name="connsiteX10" fmla="*/ 874316 w 1188996"/>
                  <a:gd name="connsiteY10" fmla="*/ 134620 h 1148819"/>
                  <a:gd name="connsiteX11" fmla="*/ 821924 w 1188996"/>
                  <a:gd name="connsiteY11" fmla="*/ 111760 h 1148819"/>
                  <a:gd name="connsiteX12" fmla="*/ 874316 w 1188996"/>
                  <a:gd name="connsiteY12" fmla="*/ 88900 h 1148819"/>
                  <a:gd name="connsiteX13" fmla="*/ 926708 w 1188996"/>
                  <a:gd name="connsiteY13" fmla="*/ 111760 h 1148819"/>
                  <a:gd name="connsiteX14" fmla="*/ 874316 w 1188996"/>
                  <a:gd name="connsiteY14" fmla="*/ 134620 h 1148819"/>
                  <a:gd name="connsiteX15" fmla="*/ 515382 w 1188996"/>
                  <a:gd name="connsiteY15" fmla="*/ 150392 h 1148819"/>
                  <a:gd name="connsiteX16" fmla="*/ 482195 w 1188996"/>
                  <a:gd name="connsiteY16" fmla="*/ 132618 h 1148819"/>
                  <a:gd name="connsiteX17" fmla="*/ 455350 w 1188996"/>
                  <a:gd name="connsiteY17" fmla="*/ 82151 h 1148819"/>
                  <a:gd name="connsiteX18" fmla="*/ 510604 w 1188996"/>
                  <a:gd name="connsiteY18" fmla="*/ 96796 h 1148819"/>
                  <a:gd name="connsiteX19" fmla="*/ 537449 w 1188996"/>
                  <a:gd name="connsiteY19" fmla="*/ 147262 h 1148819"/>
                  <a:gd name="connsiteX20" fmla="*/ 515382 w 1188996"/>
                  <a:gd name="connsiteY20" fmla="*/ 150392 h 1148819"/>
                  <a:gd name="connsiteX21" fmla="*/ 598857 w 1188996"/>
                  <a:gd name="connsiteY21" fmla="*/ 159522 h 1148819"/>
                  <a:gd name="connsiteX22" fmla="*/ 577594 w 1188996"/>
                  <a:gd name="connsiteY22" fmla="*/ 152840 h 1148819"/>
                  <a:gd name="connsiteX23" fmla="*/ 612301 w 1188996"/>
                  <a:gd name="connsiteY23" fmla="*/ 107420 h 1148819"/>
                  <a:gd name="connsiteX24" fmla="*/ 669203 w 1188996"/>
                  <a:gd name="connsiteY24" fmla="*/ 101972 h 1148819"/>
                  <a:gd name="connsiteX25" fmla="*/ 634496 w 1188996"/>
                  <a:gd name="connsiteY25" fmla="*/ 147391 h 1148819"/>
                  <a:gd name="connsiteX26" fmla="*/ 598857 w 1188996"/>
                  <a:gd name="connsiteY26" fmla="*/ 159522 h 1148819"/>
                  <a:gd name="connsiteX27" fmla="*/ 334407 w 1188996"/>
                  <a:gd name="connsiteY27" fmla="*/ 175789 h 1148819"/>
                  <a:gd name="connsiteX28" fmla="*/ 301220 w 1188996"/>
                  <a:gd name="connsiteY28" fmla="*/ 158015 h 1148819"/>
                  <a:gd name="connsiteX29" fmla="*/ 274375 w 1188996"/>
                  <a:gd name="connsiteY29" fmla="*/ 107548 h 1148819"/>
                  <a:gd name="connsiteX30" fmla="*/ 329629 w 1188996"/>
                  <a:gd name="connsiteY30" fmla="*/ 122193 h 1148819"/>
                  <a:gd name="connsiteX31" fmla="*/ 356474 w 1188996"/>
                  <a:gd name="connsiteY31" fmla="*/ 172659 h 1148819"/>
                  <a:gd name="connsiteX32" fmla="*/ 334407 w 1188996"/>
                  <a:gd name="connsiteY32" fmla="*/ 175789 h 1148819"/>
                  <a:gd name="connsiteX33" fmla="*/ 944166 w 1188996"/>
                  <a:gd name="connsiteY33" fmla="*/ 229870 h 1148819"/>
                  <a:gd name="connsiteX34" fmla="*/ 891774 w 1188996"/>
                  <a:gd name="connsiteY34" fmla="*/ 207010 h 1148819"/>
                  <a:gd name="connsiteX35" fmla="*/ 944166 w 1188996"/>
                  <a:gd name="connsiteY35" fmla="*/ 184150 h 1148819"/>
                  <a:gd name="connsiteX36" fmla="*/ 996558 w 1188996"/>
                  <a:gd name="connsiteY36" fmla="*/ 207010 h 1148819"/>
                  <a:gd name="connsiteX37" fmla="*/ 944166 w 1188996"/>
                  <a:gd name="connsiteY37" fmla="*/ 229870 h 1148819"/>
                  <a:gd name="connsiteX38" fmla="*/ 729033 w 1188996"/>
                  <a:gd name="connsiteY38" fmla="*/ 235722 h 1148819"/>
                  <a:gd name="connsiteX39" fmla="*/ 707770 w 1188996"/>
                  <a:gd name="connsiteY39" fmla="*/ 229040 h 1148819"/>
                  <a:gd name="connsiteX40" fmla="*/ 742477 w 1188996"/>
                  <a:gd name="connsiteY40" fmla="*/ 183620 h 1148819"/>
                  <a:gd name="connsiteX41" fmla="*/ 799379 w 1188996"/>
                  <a:gd name="connsiteY41" fmla="*/ 178172 h 1148819"/>
                  <a:gd name="connsiteX42" fmla="*/ 764672 w 1188996"/>
                  <a:gd name="connsiteY42" fmla="*/ 223591 h 1148819"/>
                  <a:gd name="connsiteX43" fmla="*/ 729033 w 1188996"/>
                  <a:gd name="connsiteY43" fmla="*/ 235722 h 1148819"/>
                  <a:gd name="connsiteX44" fmla="*/ 414708 w 1188996"/>
                  <a:gd name="connsiteY44" fmla="*/ 238898 h 1148819"/>
                  <a:gd name="connsiteX45" fmla="*/ 393445 w 1188996"/>
                  <a:gd name="connsiteY45" fmla="*/ 232216 h 1148819"/>
                  <a:gd name="connsiteX46" fmla="*/ 428152 w 1188996"/>
                  <a:gd name="connsiteY46" fmla="*/ 186796 h 1148819"/>
                  <a:gd name="connsiteX47" fmla="*/ 485054 w 1188996"/>
                  <a:gd name="connsiteY47" fmla="*/ 181348 h 1148819"/>
                  <a:gd name="connsiteX48" fmla="*/ 450347 w 1188996"/>
                  <a:gd name="connsiteY48" fmla="*/ 226767 h 1148819"/>
                  <a:gd name="connsiteX49" fmla="*/ 414708 w 1188996"/>
                  <a:gd name="connsiteY49" fmla="*/ 238898 h 1148819"/>
                  <a:gd name="connsiteX50" fmla="*/ 203311 w 1188996"/>
                  <a:gd name="connsiteY50" fmla="*/ 263735 h 1148819"/>
                  <a:gd name="connsiteX51" fmla="*/ 163598 w 1188996"/>
                  <a:gd name="connsiteY51" fmla="*/ 232940 h 1148819"/>
                  <a:gd name="connsiteX52" fmla="*/ 151222 w 1188996"/>
                  <a:gd name="connsiteY52" fmla="*/ 177134 h 1148819"/>
                  <a:gd name="connsiteX53" fmla="*/ 200550 w 1188996"/>
                  <a:gd name="connsiteY53" fmla="*/ 206017 h 1148819"/>
                  <a:gd name="connsiteX54" fmla="*/ 212927 w 1188996"/>
                  <a:gd name="connsiteY54" fmla="*/ 261823 h 1148819"/>
                  <a:gd name="connsiteX55" fmla="*/ 203311 w 1188996"/>
                  <a:gd name="connsiteY55" fmla="*/ 263735 h 1148819"/>
                  <a:gd name="connsiteX56" fmla="*/ 347107 w 1188996"/>
                  <a:gd name="connsiteY56" fmla="*/ 286915 h 1148819"/>
                  <a:gd name="connsiteX57" fmla="*/ 313920 w 1188996"/>
                  <a:gd name="connsiteY57" fmla="*/ 269141 h 1148819"/>
                  <a:gd name="connsiteX58" fmla="*/ 287075 w 1188996"/>
                  <a:gd name="connsiteY58" fmla="*/ 218674 h 1148819"/>
                  <a:gd name="connsiteX59" fmla="*/ 342329 w 1188996"/>
                  <a:gd name="connsiteY59" fmla="*/ 233319 h 1148819"/>
                  <a:gd name="connsiteX60" fmla="*/ 369174 w 1188996"/>
                  <a:gd name="connsiteY60" fmla="*/ 283785 h 1148819"/>
                  <a:gd name="connsiteX61" fmla="*/ 347107 w 1188996"/>
                  <a:gd name="connsiteY61" fmla="*/ 286915 h 1148819"/>
                  <a:gd name="connsiteX62" fmla="*/ 842193 w 1188996"/>
                  <a:gd name="connsiteY62" fmla="*/ 311865 h 1148819"/>
                  <a:gd name="connsiteX63" fmla="*/ 804704 w 1188996"/>
                  <a:gd name="connsiteY63" fmla="*/ 308413 h 1148819"/>
                  <a:gd name="connsiteX64" fmla="*/ 760331 w 1188996"/>
                  <a:gd name="connsiteY64" fmla="*/ 272378 h 1148819"/>
                  <a:gd name="connsiteX65" fmla="*/ 816927 w 1188996"/>
                  <a:gd name="connsiteY65" fmla="*/ 264357 h 1148819"/>
                  <a:gd name="connsiteX66" fmla="*/ 861301 w 1188996"/>
                  <a:gd name="connsiteY66" fmla="*/ 300391 h 1148819"/>
                  <a:gd name="connsiteX67" fmla="*/ 842193 w 1188996"/>
                  <a:gd name="connsiteY67" fmla="*/ 311865 h 1148819"/>
                  <a:gd name="connsiteX68" fmla="*/ 642450 w 1188996"/>
                  <a:gd name="connsiteY68" fmla="*/ 335370 h 1148819"/>
                  <a:gd name="connsiteX69" fmla="*/ 619590 w 1188996"/>
                  <a:gd name="connsiteY69" fmla="*/ 282978 h 1148819"/>
                  <a:gd name="connsiteX70" fmla="*/ 642450 w 1188996"/>
                  <a:gd name="connsiteY70" fmla="*/ 230586 h 1148819"/>
                  <a:gd name="connsiteX71" fmla="*/ 665310 w 1188996"/>
                  <a:gd name="connsiteY71" fmla="*/ 282978 h 1148819"/>
                  <a:gd name="connsiteX72" fmla="*/ 642450 w 1188996"/>
                  <a:gd name="connsiteY72" fmla="*/ 335370 h 1148819"/>
                  <a:gd name="connsiteX73" fmla="*/ 1108893 w 1188996"/>
                  <a:gd name="connsiteY73" fmla="*/ 356314 h 1148819"/>
                  <a:gd name="connsiteX74" fmla="*/ 1071405 w 1188996"/>
                  <a:gd name="connsiteY74" fmla="*/ 352862 h 1148819"/>
                  <a:gd name="connsiteX75" fmla="*/ 1027031 w 1188996"/>
                  <a:gd name="connsiteY75" fmla="*/ 316827 h 1148819"/>
                  <a:gd name="connsiteX76" fmla="*/ 1083628 w 1188996"/>
                  <a:gd name="connsiteY76" fmla="*/ 308806 h 1148819"/>
                  <a:gd name="connsiteX77" fmla="*/ 1128001 w 1188996"/>
                  <a:gd name="connsiteY77" fmla="*/ 344840 h 1148819"/>
                  <a:gd name="connsiteX78" fmla="*/ 1108893 w 1188996"/>
                  <a:gd name="connsiteY78" fmla="*/ 356314 h 1148819"/>
                  <a:gd name="connsiteX79" fmla="*/ 394891 w 1188996"/>
                  <a:gd name="connsiteY79" fmla="*/ 356870 h 1148819"/>
                  <a:gd name="connsiteX80" fmla="*/ 342499 w 1188996"/>
                  <a:gd name="connsiteY80" fmla="*/ 334010 h 1148819"/>
                  <a:gd name="connsiteX81" fmla="*/ 394891 w 1188996"/>
                  <a:gd name="connsiteY81" fmla="*/ 311150 h 1148819"/>
                  <a:gd name="connsiteX82" fmla="*/ 447283 w 1188996"/>
                  <a:gd name="connsiteY82" fmla="*/ 334010 h 1148819"/>
                  <a:gd name="connsiteX83" fmla="*/ 394891 w 1188996"/>
                  <a:gd name="connsiteY83" fmla="*/ 356870 h 1148819"/>
                  <a:gd name="connsiteX84" fmla="*/ 897301 w 1188996"/>
                  <a:gd name="connsiteY84" fmla="*/ 368224 h 1148819"/>
                  <a:gd name="connsiteX85" fmla="*/ 889279 w 1188996"/>
                  <a:gd name="connsiteY85" fmla="*/ 311628 h 1148819"/>
                  <a:gd name="connsiteX86" fmla="*/ 925314 w 1188996"/>
                  <a:gd name="connsiteY86" fmla="*/ 267254 h 1148819"/>
                  <a:gd name="connsiteX87" fmla="*/ 933336 w 1188996"/>
                  <a:gd name="connsiteY87" fmla="*/ 323850 h 1148819"/>
                  <a:gd name="connsiteX88" fmla="*/ 897301 w 1188996"/>
                  <a:gd name="connsiteY88" fmla="*/ 368224 h 1148819"/>
                  <a:gd name="connsiteX89" fmla="*/ 180768 w 1188996"/>
                  <a:gd name="connsiteY89" fmla="*/ 381090 h 1148819"/>
                  <a:gd name="connsiteX90" fmla="*/ 172746 w 1188996"/>
                  <a:gd name="connsiteY90" fmla="*/ 324493 h 1148819"/>
                  <a:gd name="connsiteX91" fmla="*/ 208781 w 1188996"/>
                  <a:gd name="connsiteY91" fmla="*/ 280119 h 1148819"/>
                  <a:gd name="connsiteX92" fmla="*/ 216802 w 1188996"/>
                  <a:gd name="connsiteY92" fmla="*/ 336715 h 1148819"/>
                  <a:gd name="connsiteX93" fmla="*/ 180768 w 1188996"/>
                  <a:gd name="connsiteY93" fmla="*/ 381090 h 1148819"/>
                  <a:gd name="connsiteX94" fmla="*/ 765739 w 1188996"/>
                  <a:gd name="connsiteY94" fmla="*/ 386673 h 1148819"/>
                  <a:gd name="connsiteX95" fmla="*/ 747063 w 1188996"/>
                  <a:gd name="connsiteY95" fmla="*/ 374508 h 1148819"/>
                  <a:gd name="connsiteX96" fmla="*/ 792724 w 1188996"/>
                  <a:gd name="connsiteY96" fmla="*/ 340119 h 1148819"/>
                  <a:gd name="connsiteX97" fmla="*/ 848989 w 1188996"/>
                  <a:gd name="connsiteY97" fmla="*/ 350203 h 1148819"/>
                  <a:gd name="connsiteX98" fmla="*/ 803328 w 1188996"/>
                  <a:gd name="connsiteY98" fmla="*/ 384593 h 1148819"/>
                  <a:gd name="connsiteX99" fmla="*/ 765739 w 1188996"/>
                  <a:gd name="connsiteY99" fmla="*/ 386673 h 1148819"/>
                  <a:gd name="connsiteX100" fmla="*/ 495094 w 1188996"/>
                  <a:gd name="connsiteY100" fmla="*/ 412839 h 1148819"/>
                  <a:gd name="connsiteX101" fmla="*/ 487072 w 1188996"/>
                  <a:gd name="connsiteY101" fmla="*/ 356242 h 1148819"/>
                  <a:gd name="connsiteX102" fmla="*/ 523107 w 1188996"/>
                  <a:gd name="connsiteY102" fmla="*/ 311868 h 1148819"/>
                  <a:gd name="connsiteX103" fmla="*/ 531128 w 1188996"/>
                  <a:gd name="connsiteY103" fmla="*/ 368465 h 1148819"/>
                  <a:gd name="connsiteX104" fmla="*/ 495094 w 1188996"/>
                  <a:gd name="connsiteY104" fmla="*/ 412839 h 1148819"/>
                  <a:gd name="connsiteX105" fmla="*/ 40058 w 1188996"/>
                  <a:gd name="connsiteY105" fmla="*/ 419872 h 1148819"/>
                  <a:gd name="connsiteX106" fmla="*/ 18795 w 1188996"/>
                  <a:gd name="connsiteY106" fmla="*/ 413190 h 1148819"/>
                  <a:gd name="connsiteX107" fmla="*/ 53502 w 1188996"/>
                  <a:gd name="connsiteY107" fmla="*/ 367770 h 1148819"/>
                  <a:gd name="connsiteX108" fmla="*/ 110404 w 1188996"/>
                  <a:gd name="connsiteY108" fmla="*/ 362322 h 1148819"/>
                  <a:gd name="connsiteX109" fmla="*/ 75697 w 1188996"/>
                  <a:gd name="connsiteY109" fmla="*/ 407741 h 1148819"/>
                  <a:gd name="connsiteX110" fmla="*/ 40058 w 1188996"/>
                  <a:gd name="connsiteY110" fmla="*/ 419872 h 1148819"/>
                  <a:gd name="connsiteX111" fmla="*/ 985048 w 1188996"/>
                  <a:gd name="connsiteY111" fmla="*/ 426595 h 1148819"/>
                  <a:gd name="connsiteX112" fmla="*/ 932656 w 1188996"/>
                  <a:gd name="connsiteY112" fmla="*/ 403735 h 1148819"/>
                  <a:gd name="connsiteX113" fmla="*/ 985048 w 1188996"/>
                  <a:gd name="connsiteY113" fmla="*/ 380875 h 1148819"/>
                  <a:gd name="connsiteX114" fmla="*/ 1037440 w 1188996"/>
                  <a:gd name="connsiteY114" fmla="*/ 403735 h 1148819"/>
                  <a:gd name="connsiteX115" fmla="*/ 985048 w 1188996"/>
                  <a:gd name="connsiteY115" fmla="*/ 426595 h 1148819"/>
                  <a:gd name="connsiteX116" fmla="*/ 587939 w 1188996"/>
                  <a:gd name="connsiteY116" fmla="*/ 427948 h 1148819"/>
                  <a:gd name="connsiteX117" fmla="*/ 569263 w 1188996"/>
                  <a:gd name="connsiteY117" fmla="*/ 415784 h 1148819"/>
                  <a:gd name="connsiteX118" fmla="*/ 614924 w 1188996"/>
                  <a:gd name="connsiteY118" fmla="*/ 381395 h 1148819"/>
                  <a:gd name="connsiteX119" fmla="*/ 671189 w 1188996"/>
                  <a:gd name="connsiteY119" fmla="*/ 391479 h 1148819"/>
                  <a:gd name="connsiteX120" fmla="*/ 625528 w 1188996"/>
                  <a:gd name="connsiteY120" fmla="*/ 425868 h 1148819"/>
                  <a:gd name="connsiteX121" fmla="*/ 587939 w 1188996"/>
                  <a:gd name="connsiteY121" fmla="*/ 427948 h 1148819"/>
                  <a:gd name="connsiteX122" fmla="*/ 292918 w 1188996"/>
                  <a:gd name="connsiteY122" fmla="*/ 438865 h 1148819"/>
                  <a:gd name="connsiteX123" fmla="*/ 255429 w 1188996"/>
                  <a:gd name="connsiteY123" fmla="*/ 435413 h 1148819"/>
                  <a:gd name="connsiteX124" fmla="*/ 211056 w 1188996"/>
                  <a:gd name="connsiteY124" fmla="*/ 399379 h 1148819"/>
                  <a:gd name="connsiteX125" fmla="*/ 267652 w 1188996"/>
                  <a:gd name="connsiteY125" fmla="*/ 391357 h 1148819"/>
                  <a:gd name="connsiteX126" fmla="*/ 312026 w 1188996"/>
                  <a:gd name="connsiteY126" fmla="*/ 427392 h 1148819"/>
                  <a:gd name="connsiteX127" fmla="*/ 292918 w 1188996"/>
                  <a:gd name="connsiteY127" fmla="*/ 438865 h 1148819"/>
                  <a:gd name="connsiteX128" fmla="*/ 1112441 w 1188996"/>
                  <a:gd name="connsiteY128" fmla="*/ 464820 h 1148819"/>
                  <a:gd name="connsiteX129" fmla="*/ 1060049 w 1188996"/>
                  <a:gd name="connsiteY129" fmla="*/ 441960 h 1148819"/>
                  <a:gd name="connsiteX130" fmla="*/ 1112441 w 1188996"/>
                  <a:gd name="connsiteY130" fmla="*/ 419100 h 1148819"/>
                  <a:gd name="connsiteX131" fmla="*/ 1164833 w 1188996"/>
                  <a:gd name="connsiteY131" fmla="*/ 441960 h 1148819"/>
                  <a:gd name="connsiteX132" fmla="*/ 1112441 w 1188996"/>
                  <a:gd name="connsiteY132" fmla="*/ 464820 h 1148819"/>
                  <a:gd name="connsiteX133" fmla="*/ 407591 w 1188996"/>
                  <a:gd name="connsiteY133" fmla="*/ 467996 h 1148819"/>
                  <a:gd name="connsiteX134" fmla="*/ 355199 w 1188996"/>
                  <a:gd name="connsiteY134" fmla="*/ 445136 h 1148819"/>
                  <a:gd name="connsiteX135" fmla="*/ 407591 w 1188996"/>
                  <a:gd name="connsiteY135" fmla="*/ 422276 h 1148819"/>
                  <a:gd name="connsiteX136" fmla="*/ 459983 w 1188996"/>
                  <a:gd name="connsiteY136" fmla="*/ 445136 h 1148819"/>
                  <a:gd name="connsiteX137" fmla="*/ 407591 w 1188996"/>
                  <a:gd name="connsiteY137" fmla="*/ 467996 h 1148819"/>
                  <a:gd name="connsiteX138" fmla="*/ 721916 w 1188996"/>
                  <a:gd name="connsiteY138" fmla="*/ 499744 h 1148819"/>
                  <a:gd name="connsiteX139" fmla="*/ 669524 w 1188996"/>
                  <a:gd name="connsiteY139" fmla="*/ 476884 h 1148819"/>
                  <a:gd name="connsiteX140" fmla="*/ 721916 w 1188996"/>
                  <a:gd name="connsiteY140" fmla="*/ 454024 h 1148819"/>
                  <a:gd name="connsiteX141" fmla="*/ 774308 w 1188996"/>
                  <a:gd name="connsiteY141" fmla="*/ 476884 h 1148819"/>
                  <a:gd name="connsiteX142" fmla="*/ 721916 w 1188996"/>
                  <a:gd name="connsiteY142" fmla="*/ 499744 h 1148819"/>
                  <a:gd name="connsiteX143" fmla="*/ 96048 w 1188996"/>
                  <a:gd name="connsiteY143" fmla="*/ 537720 h 1148819"/>
                  <a:gd name="connsiteX144" fmla="*/ 43656 w 1188996"/>
                  <a:gd name="connsiteY144" fmla="*/ 514860 h 1148819"/>
                  <a:gd name="connsiteX145" fmla="*/ 96048 w 1188996"/>
                  <a:gd name="connsiteY145" fmla="*/ 492000 h 1148819"/>
                  <a:gd name="connsiteX146" fmla="*/ 148440 w 1188996"/>
                  <a:gd name="connsiteY146" fmla="*/ 514860 h 1148819"/>
                  <a:gd name="connsiteX147" fmla="*/ 96048 w 1188996"/>
                  <a:gd name="connsiteY147" fmla="*/ 537720 h 1148819"/>
                  <a:gd name="connsiteX148" fmla="*/ 921849 w 1188996"/>
                  <a:gd name="connsiteY148" fmla="*/ 544922 h 1148819"/>
                  <a:gd name="connsiteX149" fmla="*/ 898989 w 1188996"/>
                  <a:gd name="connsiteY149" fmla="*/ 492530 h 1148819"/>
                  <a:gd name="connsiteX150" fmla="*/ 921849 w 1188996"/>
                  <a:gd name="connsiteY150" fmla="*/ 440138 h 1148819"/>
                  <a:gd name="connsiteX151" fmla="*/ 944710 w 1188996"/>
                  <a:gd name="connsiteY151" fmla="*/ 492530 h 1148819"/>
                  <a:gd name="connsiteX152" fmla="*/ 921849 w 1188996"/>
                  <a:gd name="connsiteY152" fmla="*/ 544922 h 1148819"/>
                  <a:gd name="connsiteX153" fmla="*/ 305618 w 1188996"/>
                  <a:gd name="connsiteY153" fmla="*/ 549991 h 1148819"/>
                  <a:gd name="connsiteX154" fmla="*/ 268129 w 1188996"/>
                  <a:gd name="connsiteY154" fmla="*/ 546539 h 1148819"/>
                  <a:gd name="connsiteX155" fmla="*/ 223756 w 1188996"/>
                  <a:gd name="connsiteY155" fmla="*/ 510505 h 1148819"/>
                  <a:gd name="connsiteX156" fmla="*/ 280352 w 1188996"/>
                  <a:gd name="connsiteY156" fmla="*/ 502483 h 1148819"/>
                  <a:gd name="connsiteX157" fmla="*/ 324726 w 1188996"/>
                  <a:gd name="connsiteY157" fmla="*/ 538518 h 1148819"/>
                  <a:gd name="connsiteX158" fmla="*/ 305618 w 1188996"/>
                  <a:gd name="connsiteY158" fmla="*/ 549991 h 1148819"/>
                  <a:gd name="connsiteX159" fmla="*/ 1051957 w 1188996"/>
                  <a:gd name="connsiteY159" fmla="*/ 575840 h 1148819"/>
                  <a:gd name="connsiteX160" fmla="*/ 1018770 w 1188996"/>
                  <a:gd name="connsiteY160" fmla="*/ 558066 h 1148819"/>
                  <a:gd name="connsiteX161" fmla="*/ 991925 w 1188996"/>
                  <a:gd name="connsiteY161" fmla="*/ 507600 h 1148819"/>
                  <a:gd name="connsiteX162" fmla="*/ 1047180 w 1188996"/>
                  <a:gd name="connsiteY162" fmla="*/ 522244 h 1148819"/>
                  <a:gd name="connsiteX163" fmla="*/ 1074025 w 1188996"/>
                  <a:gd name="connsiteY163" fmla="*/ 572710 h 1148819"/>
                  <a:gd name="connsiteX164" fmla="*/ 1051957 w 1188996"/>
                  <a:gd name="connsiteY164" fmla="*/ 575840 h 1148819"/>
                  <a:gd name="connsiteX165" fmla="*/ 414708 w 1188996"/>
                  <a:gd name="connsiteY165" fmla="*/ 578623 h 1148819"/>
                  <a:gd name="connsiteX166" fmla="*/ 393445 w 1188996"/>
                  <a:gd name="connsiteY166" fmla="*/ 571940 h 1148819"/>
                  <a:gd name="connsiteX167" fmla="*/ 428152 w 1188996"/>
                  <a:gd name="connsiteY167" fmla="*/ 526521 h 1148819"/>
                  <a:gd name="connsiteX168" fmla="*/ 485054 w 1188996"/>
                  <a:gd name="connsiteY168" fmla="*/ 521072 h 1148819"/>
                  <a:gd name="connsiteX169" fmla="*/ 450347 w 1188996"/>
                  <a:gd name="connsiteY169" fmla="*/ 566492 h 1148819"/>
                  <a:gd name="connsiteX170" fmla="*/ 414708 w 1188996"/>
                  <a:gd name="connsiteY170" fmla="*/ 578623 h 1148819"/>
                  <a:gd name="connsiteX171" fmla="*/ 619943 w 1188996"/>
                  <a:gd name="connsiteY171" fmla="*/ 581739 h 1148819"/>
                  <a:gd name="connsiteX172" fmla="*/ 582455 w 1188996"/>
                  <a:gd name="connsiteY172" fmla="*/ 578287 h 1148819"/>
                  <a:gd name="connsiteX173" fmla="*/ 538081 w 1188996"/>
                  <a:gd name="connsiteY173" fmla="*/ 542253 h 1148819"/>
                  <a:gd name="connsiteX174" fmla="*/ 594677 w 1188996"/>
                  <a:gd name="connsiteY174" fmla="*/ 534231 h 1148819"/>
                  <a:gd name="connsiteX175" fmla="*/ 639051 w 1188996"/>
                  <a:gd name="connsiteY175" fmla="*/ 570266 h 1148819"/>
                  <a:gd name="connsiteX176" fmla="*/ 619943 w 1188996"/>
                  <a:gd name="connsiteY176" fmla="*/ 581739 h 1148819"/>
                  <a:gd name="connsiteX177" fmla="*/ 774493 w 1188996"/>
                  <a:gd name="connsiteY177" fmla="*/ 622390 h 1148819"/>
                  <a:gd name="connsiteX178" fmla="*/ 766471 w 1188996"/>
                  <a:gd name="connsiteY178" fmla="*/ 565793 h 1148819"/>
                  <a:gd name="connsiteX179" fmla="*/ 802506 w 1188996"/>
                  <a:gd name="connsiteY179" fmla="*/ 521420 h 1148819"/>
                  <a:gd name="connsiteX180" fmla="*/ 810527 w 1188996"/>
                  <a:gd name="connsiteY180" fmla="*/ 578016 h 1148819"/>
                  <a:gd name="connsiteX181" fmla="*/ 774493 w 1188996"/>
                  <a:gd name="connsiteY181" fmla="*/ 622390 h 1148819"/>
                  <a:gd name="connsiteX182" fmla="*/ 1166136 w 1188996"/>
                  <a:gd name="connsiteY182" fmla="*/ 649707 h 1148819"/>
                  <a:gd name="connsiteX183" fmla="*/ 1143276 w 1188996"/>
                  <a:gd name="connsiteY183" fmla="*/ 597315 h 1148819"/>
                  <a:gd name="connsiteX184" fmla="*/ 1166136 w 1188996"/>
                  <a:gd name="connsiteY184" fmla="*/ 544923 h 1148819"/>
                  <a:gd name="connsiteX185" fmla="*/ 1188996 w 1188996"/>
                  <a:gd name="connsiteY185" fmla="*/ 597315 h 1148819"/>
                  <a:gd name="connsiteX186" fmla="*/ 1166136 w 1188996"/>
                  <a:gd name="connsiteY186" fmla="*/ 649707 h 1148819"/>
                  <a:gd name="connsiteX187" fmla="*/ 109908 w 1188996"/>
                  <a:gd name="connsiteY187" fmla="*/ 651647 h 1148819"/>
                  <a:gd name="connsiteX188" fmla="*/ 88645 w 1188996"/>
                  <a:gd name="connsiteY188" fmla="*/ 644965 h 1148819"/>
                  <a:gd name="connsiteX189" fmla="*/ 123352 w 1188996"/>
                  <a:gd name="connsiteY189" fmla="*/ 599545 h 1148819"/>
                  <a:gd name="connsiteX190" fmla="*/ 180254 w 1188996"/>
                  <a:gd name="connsiteY190" fmla="*/ 594097 h 1148819"/>
                  <a:gd name="connsiteX191" fmla="*/ 145547 w 1188996"/>
                  <a:gd name="connsiteY191" fmla="*/ 639516 h 1148819"/>
                  <a:gd name="connsiteX192" fmla="*/ 109908 w 1188996"/>
                  <a:gd name="connsiteY192" fmla="*/ 651647 h 1148819"/>
                  <a:gd name="connsiteX193" fmla="*/ 670723 w 1188996"/>
                  <a:gd name="connsiteY193" fmla="*/ 664720 h 1148819"/>
                  <a:gd name="connsiteX194" fmla="*/ 618331 w 1188996"/>
                  <a:gd name="connsiteY194" fmla="*/ 641860 h 1148819"/>
                  <a:gd name="connsiteX195" fmla="*/ 670723 w 1188996"/>
                  <a:gd name="connsiteY195" fmla="*/ 619000 h 1148819"/>
                  <a:gd name="connsiteX196" fmla="*/ 723115 w 1188996"/>
                  <a:gd name="connsiteY196" fmla="*/ 641860 h 1148819"/>
                  <a:gd name="connsiteX197" fmla="*/ 670723 w 1188996"/>
                  <a:gd name="connsiteY197" fmla="*/ 664720 h 1148819"/>
                  <a:gd name="connsiteX198" fmla="*/ 832692 w 1188996"/>
                  <a:gd name="connsiteY198" fmla="*/ 666550 h 1148819"/>
                  <a:gd name="connsiteX199" fmla="*/ 813923 w 1188996"/>
                  <a:gd name="connsiteY199" fmla="*/ 654531 h 1148819"/>
                  <a:gd name="connsiteX200" fmla="*/ 859317 w 1188996"/>
                  <a:gd name="connsiteY200" fmla="*/ 619790 h 1148819"/>
                  <a:gd name="connsiteX201" fmla="*/ 915659 w 1188996"/>
                  <a:gd name="connsiteY201" fmla="*/ 629440 h 1148819"/>
                  <a:gd name="connsiteX202" fmla="*/ 870265 w 1188996"/>
                  <a:gd name="connsiteY202" fmla="*/ 664180 h 1148819"/>
                  <a:gd name="connsiteX203" fmla="*/ 832692 w 1188996"/>
                  <a:gd name="connsiteY203" fmla="*/ 666550 h 1148819"/>
                  <a:gd name="connsiteX204" fmla="*/ 372574 w 1188996"/>
                  <a:gd name="connsiteY204" fmla="*/ 671922 h 1148819"/>
                  <a:gd name="connsiteX205" fmla="*/ 349714 w 1188996"/>
                  <a:gd name="connsiteY205" fmla="*/ 619530 h 1148819"/>
                  <a:gd name="connsiteX206" fmla="*/ 372574 w 1188996"/>
                  <a:gd name="connsiteY206" fmla="*/ 567138 h 1148819"/>
                  <a:gd name="connsiteX207" fmla="*/ 395434 w 1188996"/>
                  <a:gd name="connsiteY207" fmla="*/ 619530 h 1148819"/>
                  <a:gd name="connsiteX208" fmla="*/ 372574 w 1188996"/>
                  <a:gd name="connsiteY208" fmla="*/ 671922 h 1148819"/>
                  <a:gd name="connsiteX209" fmla="*/ 492923 w 1188996"/>
                  <a:gd name="connsiteY209" fmla="*/ 705995 h 1148819"/>
                  <a:gd name="connsiteX210" fmla="*/ 440531 w 1188996"/>
                  <a:gd name="connsiteY210" fmla="*/ 683135 h 1148819"/>
                  <a:gd name="connsiteX211" fmla="*/ 492923 w 1188996"/>
                  <a:gd name="connsiteY211" fmla="*/ 660275 h 1148819"/>
                  <a:gd name="connsiteX212" fmla="*/ 545315 w 1188996"/>
                  <a:gd name="connsiteY212" fmla="*/ 683135 h 1148819"/>
                  <a:gd name="connsiteX213" fmla="*/ 492923 w 1188996"/>
                  <a:gd name="connsiteY213" fmla="*/ 705995 h 1148819"/>
                  <a:gd name="connsiteX214" fmla="*/ 1001316 w 1188996"/>
                  <a:gd name="connsiteY214" fmla="*/ 709296 h 1148819"/>
                  <a:gd name="connsiteX215" fmla="*/ 948924 w 1188996"/>
                  <a:gd name="connsiteY215" fmla="*/ 686436 h 1148819"/>
                  <a:gd name="connsiteX216" fmla="*/ 1001316 w 1188996"/>
                  <a:gd name="connsiteY216" fmla="*/ 663576 h 1148819"/>
                  <a:gd name="connsiteX217" fmla="*/ 1053708 w 1188996"/>
                  <a:gd name="connsiteY217" fmla="*/ 686436 h 1148819"/>
                  <a:gd name="connsiteX218" fmla="*/ 1001316 w 1188996"/>
                  <a:gd name="connsiteY218" fmla="*/ 709296 h 1148819"/>
                  <a:gd name="connsiteX219" fmla="*/ 12100 w 1188996"/>
                  <a:gd name="connsiteY219" fmla="*/ 733388 h 1148819"/>
                  <a:gd name="connsiteX220" fmla="*/ 4078 w 1188996"/>
                  <a:gd name="connsiteY220" fmla="*/ 676792 h 1148819"/>
                  <a:gd name="connsiteX221" fmla="*/ 40113 w 1188996"/>
                  <a:gd name="connsiteY221" fmla="*/ 632418 h 1148819"/>
                  <a:gd name="connsiteX222" fmla="*/ 48134 w 1188996"/>
                  <a:gd name="connsiteY222" fmla="*/ 689014 h 1148819"/>
                  <a:gd name="connsiteX223" fmla="*/ 12100 w 1188996"/>
                  <a:gd name="connsiteY223" fmla="*/ 733388 h 1148819"/>
                  <a:gd name="connsiteX224" fmla="*/ 225218 w 1188996"/>
                  <a:gd name="connsiteY224" fmla="*/ 749390 h 1148819"/>
                  <a:gd name="connsiteX225" fmla="*/ 217196 w 1188996"/>
                  <a:gd name="connsiteY225" fmla="*/ 692793 h 1148819"/>
                  <a:gd name="connsiteX226" fmla="*/ 253231 w 1188996"/>
                  <a:gd name="connsiteY226" fmla="*/ 648420 h 1148819"/>
                  <a:gd name="connsiteX227" fmla="*/ 261252 w 1188996"/>
                  <a:gd name="connsiteY227" fmla="*/ 705016 h 1148819"/>
                  <a:gd name="connsiteX228" fmla="*/ 225218 w 1188996"/>
                  <a:gd name="connsiteY228" fmla="*/ 749390 h 1148819"/>
                  <a:gd name="connsiteX229" fmla="*/ 369098 w 1188996"/>
                  <a:gd name="connsiteY229" fmla="*/ 763145 h 1148819"/>
                  <a:gd name="connsiteX230" fmla="*/ 316706 w 1188996"/>
                  <a:gd name="connsiteY230" fmla="*/ 740285 h 1148819"/>
                  <a:gd name="connsiteX231" fmla="*/ 369098 w 1188996"/>
                  <a:gd name="connsiteY231" fmla="*/ 717425 h 1148819"/>
                  <a:gd name="connsiteX232" fmla="*/ 421490 w 1188996"/>
                  <a:gd name="connsiteY232" fmla="*/ 740285 h 1148819"/>
                  <a:gd name="connsiteX233" fmla="*/ 369098 w 1188996"/>
                  <a:gd name="connsiteY233" fmla="*/ 763145 h 1148819"/>
                  <a:gd name="connsiteX234" fmla="*/ 620159 w 1188996"/>
                  <a:gd name="connsiteY234" fmla="*/ 767125 h 1148819"/>
                  <a:gd name="connsiteX235" fmla="*/ 586972 w 1188996"/>
                  <a:gd name="connsiteY235" fmla="*/ 749351 h 1148819"/>
                  <a:gd name="connsiteX236" fmla="*/ 560127 w 1188996"/>
                  <a:gd name="connsiteY236" fmla="*/ 698885 h 1148819"/>
                  <a:gd name="connsiteX237" fmla="*/ 615381 w 1188996"/>
                  <a:gd name="connsiteY237" fmla="*/ 713529 h 1148819"/>
                  <a:gd name="connsiteX238" fmla="*/ 642226 w 1188996"/>
                  <a:gd name="connsiteY238" fmla="*/ 763995 h 1148819"/>
                  <a:gd name="connsiteX239" fmla="*/ 620159 w 1188996"/>
                  <a:gd name="connsiteY239" fmla="*/ 767125 h 1148819"/>
                  <a:gd name="connsiteX240" fmla="*/ 74984 w 1188996"/>
                  <a:gd name="connsiteY240" fmla="*/ 788172 h 1148819"/>
                  <a:gd name="connsiteX241" fmla="*/ 53721 w 1188996"/>
                  <a:gd name="connsiteY241" fmla="*/ 781490 h 1148819"/>
                  <a:gd name="connsiteX242" fmla="*/ 88428 w 1188996"/>
                  <a:gd name="connsiteY242" fmla="*/ 736070 h 1148819"/>
                  <a:gd name="connsiteX243" fmla="*/ 145330 w 1188996"/>
                  <a:gd name="connsiteY243" fmla="*/ 730622 h 1148819"/>
                  <a:gd name="connsiteX244" fmla="*/ 110623 w 1188996"/>
                  <a:gd name="connsiteY244" fmla="*/ 776041 h 1148819"/>
                  <a:gd name="connsiteX245" fmla="*/ 74984 w 1188996"/>
                  <a:gd name="connsiteY245" fmla="*/ 788172 h 1148819"/>
                  <a:gd name="connsiteX246" fmla="*/ 899343 w 1188996"/>
                  <a:gd name="connsiteY246" fmla="*/ 791291 h 1148819"/>
                  <a:gd name="connsiteX247" fmla="*/ 861854 w 1188996"/>
                  <a:gd name="connsiteY247" fmla="*/ 787839 h 1148819"/>
                  <a:gd name="connsiteX248" fmla="*/ 817481 w 1188996"/>
                  <a:gd name="connsiteY248" fmla="*/ 751805 h 1148819"/>
                  <a:gd name="connsiteX249" fmla="*/ 874077 w 1188996"/>
                  <a:gd name="connsiteY249" fmla="*/ 743783 h 1148819"/>
                  <a:gd name="connsiteX250" fmla="*/ 918451 w 1188996"/>
                  <a:gd name="connsiteY250" fmla="*/ 779818 h 1148819"/>
                  <a:gd name="connsiteX251" fmla="*/ 899343 w 1188996"/>
                  <a:gd name="connsiteY251" fmla="*/ 791291 h 1148819"/>
                  <a:gd name="connsiteX252" fmla="*/ 1118632 w 1188996"/>
                  <a:gd name="connsiteY252" fmla="*/ 810790 h 1148819"/>
                  <a:gd name="connsiteX253" fmla="*/ 1085445 w 1188996"/>
                  <a:gd name="connsiteY253" fmla="*/ 793016 h 1148819"/>
                  <a:gd name="connsiteX254" fmla="*/ 1058600 w 1188996"/>
                  <a:gd name="connsiteY254" fmla="*/ 742550 h 1148819"/>
                  <a:gd name="connsiteX255" fmla="*/ 1113855 w 1188996"/>
                  <a:gd name="connsiteY255" fmla="*/ 757194 h 1148819"/>
                  <a:gd name="connsiteX256" fmla="*/ 1140700 w 1188996"/>
                  <a:gd name="connsiteY256" fmla="*/ 807660 h 1148819"/>
                  <a:gd name="connsiteX257" fmla="*/ 1118632 w 1188996"/>
                  <a:gd name="connsiteY257" fmla="*/ 810790 h 1148819"/>
                  <a:gd name="connsiteX258" fmla="*/ 699600 w 1188996"/>
                  <a:gd name="connsiteY258" fmla="*/ 814797 h 1148819"/>
                  <a:gd name="connsiteX259" fmla="*/ 676740 w 1188996"/>
                  <a:gd name="connsiteY259" fmla="*/ 762405 h 1148819"/>
                  <a:gd name="connsiteX260" fmla="*/ 699600 w 1188996"/>
                  <a:gd name="connsiteY260" fmla="*/ 710013 h 1148819"/>
                  <a:gd name="connsiteX261" fmla="*/ 722460 w 1188996"/>
                  <a:gd name="connsiteY261" fmla="*/ 762405 h 1148819"/>
                  <a:gd name="connsiteX262" fmla="*/ 699600 w 1188996"/>
                  <a:gd name="connsiteY262" fmla="*/ 814797 h 1148819"/>
                  <a:gd name="connsiteX263" fmla="*/ 238923 w 1188996"/>
                  <a:gd name="connsiteY263" fmla="*/ 820295 h 1148819"/>
                  <a:gd name="connsiteX264" fmla="*/ 186531 w 1188996"/>
                  <a:gd name="connsiteY264" fmla="*/ 797435 h 1148819"/>
                  <a:gd name="connsiteX265" fmla="*/ 238923 w 1188996"/>
                  <a:gd name="connsiteY265" fmla="*/ 774575 h 1148819"/>
                  <a:gd name="connsiteX266" fmla="*/ 291315 w 1188996"/>
                  <a:gd name="connsiteY266" fmla="*/ 797435 h 1148819"/>
                  <a:gd name="connsiteX267" fmla="*/ 238923 w 1188996"/>
                  <a:gd name="connsiteY267" fmla="*/ 820295 h 1148819"/>
                  <a:gd name="connsiteX268" fmla="*/ 452041 w 1188996"/>
                  <a:gd name="connsiteY268" fmla="*/ 836296 h 1148819"/>
                  <a:gd name="connsiteX269" fmla="*/ 399649 w 1188996"/>
                  <a:gd name="connsiteY269" fmla="*/ 813436 h 1148819"/>
                  <a:gd name="connsiteX270" fmla="*/ 452041 w 1188996"/>
                  <a:gd name="connsiteY270" fmla="*/ 790576 h 1148819"/>
                  <a:gd name="connsiteX271" fmla="*/ 504433 w 1188996"/>
                  <a:gd name="connsiteY271" fmla="*/ 813436 h 1148819"/>
                  <a:gd name="connsiteX272" fmla="*/ 452041 w 1188996"/>
                  <a:gd name="connsiteY272" fmla="*/ 836296 h 1148819"/>
                  <a:gd name="connsiteX273" fmla="*/ 1058073 w 1188996"/>
                  <a:gd name="connsiteY273" fmla="*/ 874270 h 1148819"/>
                  <a:gd name="connsiteX274" fmla="*/ 1005681 w 1188996"/>
                  <a:gd name="connsiteY274" fmla="*/ 851410 h 1148819"/>
                  <a:gd name="connsiteX275" fmla="*/ 1058073 w 1188996"/>
                  <a:gd name="connsiteY275" fmla="*/ 828550 h 1148819"/>
                  <a:gd name="connsiteX276" fmla="*/ 1110465 w 1188996"/>
                  <a:gd name="connsiteY276" fmla="*/ 851410 h 1148819"/>
                  <a:gd name="connsiteX277" fmla="*/ 1058073 w 1188996"/>
                  <a:gd name="connsiteY277" fmla="*/ 874270 h 1148819"/>
                  <a:gd name="connsiteX278" fmla="*/ 552244 w 1188996"/>
                  <a:gd name="connsiteY278" fmla="*/ 892265 h 1148819"/>
                  <a:gd name="connsiteX279" fmla="*/ 544222 w 1188996"/>
                  <a:gd name="connsiteY279" fmla="*/ 835669 h 1148819"/>
                  <a:gd name="connsiteX280" fmla="*/ 580257 w 1188996"/>
                  <a:gd name="connsiteY280" fmla="*/ 791295 h 1148819"/>
                  <a:gd name="connsiteX281" fmla="*/ 588278 w 1188996"/>
                  <a:gd name="connsiteY281" fmla="*/ 847891 h 1148819"/>
                  <a:gd name="connsiteX282" fmla="*/ 552244 w 1188996"/>
                  <a:gd name="connsiteY282" fmla="*/ 892265 h 1148819"/>
                  <a:gd name="connsiteX283" fmla="*/ 987536 w 1188996"/>
                  <a:gd name="connsiteY283" fmla="*/ 898737 h 1148819"/>
                  <a:gd name="connsiteX284" fmla="*/ 947824 w 1188996"/>
                  <a:gd name="connsiteY284" fmla="*/ 867942 h 1148819"/>
                  <a:gd name="connsiteX285" fmla="*/ 935447 w 1188996"/>
                  <a:gd name="connsiteY285" fmla="*/ 812136 h 1148819"/>
                  <a:gd name="connsiteX286" fmla="*/ 984776 w 1188996"/>
                  <a:gd name="connsiteY286" fmla="*/ 841018 h 1148819"/>
                  <a:gd name="connsiteX287" fmla="*/ 997152 w 1188996"/>
                  <a:gd name="connsiteY287" fmla="*/ 896824 h 1148819"/>
                  <a:gd name="connsiteX288" fmla="*/ 987536 w 1188996"/>
                  <a:gd name="connsiteY288" fmla="*/ 898737 h 1148819"/>
                  <a:gd name="connsiteX289" fmla="*/ 136950 w 1188996"/>
                  <a:gd name="connsiteY289" fmla="*/ 902290 h 1148819"/>
                  <a:gd name="connsiteX290" fmla="*/ 99461 w 1188996"/>
                  <a:gd name="connsiteY290" fmla="*/ 898838 h 1148819"/>
                  <a:gd name="connsiteX291" fmla="*/ 55088 w 1188996"/>
                  <a:gd name="connsiteY291" fmla="*/ 862803 h 1148819"/>
                  <a:gd name="connsiteX292" fmla="*/ 111684 w 1188996"/>
                  <a:gd name="connsiteY292" fmla="*/ 854782 h 1148819"/>
                  <a:gd name="connsiteX293" fmla="*/ 156058 w 1188996"/>
                  <a:gd name="connsiteY293" fmla="*/ 890816 h 1148819"/>
                  <a:gd name="connsiteX294" fmla="*/ 136950 w 1188996"/>
                  <a:gd name="connsiteY294" fmla="*/ 902290 h 1148819"/>
                  <a:gd name="connsiteX295" fmla="*/ 788218 w 1188996"/>
                  <a:gd name="connsiteY295" fmla="*/ 902416 h 1148819"/>
                  <a:gd name="connsiteX296" fmla="*/ 750729 w 1188996"/>
                  <a:gd name="connsiteY296" fmla="*/ 898964 h 1148819"/>
                  <a:gd name="connsiteX297" fmla="*/ 706356 w 1188996"/>
                  <a:gd name="connsiteY297" fmla="*/ 862930 h 1148819"/>
                  <a:gd name="connsiteX298" fmla="*/ 762952 w 1188996"/>
                  <a:gd name="connsiteY298" fmla="*/ 854908 h 1148819"/>
                  <a:gd name="connsiteX299" fmla="*/ 807326 w 1188996"/>
                  <a:gd name="connsiteY299" fmla="*/ 890943 h 1148819"/>
                  <a:gd name="connsiteX300" fmla="*/ 788218 w 1188996"/>
                  <a:gd name="connsiteY300" fmla="*/ 902416 h 1148819"/>
                  <a:gd name="connsiteX301" fmla="*/ 350068 w 1188996"/>
                  <a:gd name="connsiteY301" fmla="*/ 918291 h 1148819"/>
                  <a:gd name="connsiteX302" fmla="*/ 312579 w 1188996"/>
                  <a:gd name="connsiteY302" fmla="*/ 914839 h 1148819"/>
                  <a:gd name="connsiteX303" fmla="*/ 268206 w 1188996"/>
                  <a:gd name="connsiteY303" fmla="*/ 878805 h 1148819"/>
                  <a:gd name="connsiteX304" fmla="*/ 324802 w 1188996"/>
                  <a:gd name="connsiteY304" fmla="*/ 870783 h 1148819"/>
                  <a:gd name="connsiteX305" fmla="*/ 369176 w 1188996"/>
                  <a:gd name="connsiteY305" fmla="*/ 906818 h 1148819"/>
                  <a:gd name="connsiteX306" fmla="*/ 350068 w 1188996"/>
                  <a:gd name="connsiteY306" fmla="*/ 918291 h 1148819"/>
                  <a:gd name="connsiteX307" fmla="*/ 521732 w 1188996"/>
                  <a:gd name="connsiteY307" fmla="*/ 960015 h 1148819"/>
                  <a:gd name="connsiteX308" fmla="*/ 488545 w 1188996"/>
                  <a:gd name="connsiteY308" fmla="*/ 942241 h 1148819"/>
                  <a:gd name="connsiteX309" fmla="*/ 461700 w 1188996"/>
                  <a:gd name="connsiteY309" fmla="*/ 891775 h 1148819"/>
                  <a:gd name="connsiteX310" fmla="*/ 516954 w 1188996"/>
                  <a:gd name="connsiteY310" fmla="*/ 906419 h 1148819"/>
                  <a:gd name="connsiteX311" fmla="*/ 543799 w 1188996"/>
                  <a:gd name="connsiteY311" fmla="*/ 956885 h 1148819"/>
                  <a:gd name="connsiteX312" fmla="*/ 521732 w 1188996"/>
                  <a:gd name="connsiteY312" fmla="*/ 960015 h 1148819"/>
                  <a:gd name="connsiteX313" fmla="*/ 779066 w 1188996"/>
                  <a:gd name="connsiteY313" fmla="*/ 979170 h 1148819"/>
                  <a:gd name="connsiteX314" fmla="*/ 726674 w 1188996"/>
                  <a:gd name="connsiteY314" fmla="*/ 956310 h 1148819"/>
                  <a:gd name="connsiteX315" fmla="*/ 779066 w 1188996"/>
                  <a:gd name="connsiteY315" fmla="*/ 933450 h 1148819"/>
                  <a:gd name="connsiteX316" fmla="*/ 831458 w 1188996"/>
                  <a:gd name="connsiteY316" fmla="*/ 956310 h 1148819"/>
                  <a:gd name="connsiteX317" fmla="*/ 779066 w 1188996"/>
                  <a:gd name="connsiteY317" fmla="*/ 979170 h 1148819"/>
                  <a:gd name="connsiteX318" fmla="*/ 195632 w 1188996"/>
                  <a:gd name="connsiteY318" fmla="*/ 1000898 h 1148819"/>
                  <a:gd name="connsiteX319" fmla="*/ 174369 w 1188996"/>
                  <a:gd name="connsiteY319" fmla="*/ 994215 h 1148819"/>
                  <a:gd name="connsiteX320" fmla="*/ 209076 w 1188996"/>
                  <a:gd name="connsiteY320" fmla="*/ 948796 h 1148819"/>
                  <a:gd name="connsiteX321" fmla="*/ 265978 w 1188996"/>
                  <a:gd name="connsiteY321" fmla="*/ 943347 h 1148819"/>
                  <a:gd name="connsiteX322" fmla="*/ 231271 w 1188996"/>
                  <a:gd name="connsiteY322" fmla="*/ 988767 h 1148819"/>
                  <a:gd name="connsiteX323" fmla="*/ 195632 w 1188996"/>
                  <a:gd name="connsiteY323" fmla="*/ 1000898 h 1148819"/>
                  <a:gd name="connsiteX324" fmla="*/ 956774 w 1188996"/>
                  <a:gd name="connsiteY324" fmla="*/ 1027522 h 1148819"/>
                  <a:gd name="connsiteX325" fmla="*/ 933914 w 1188996"/>
                  <a:gd name="connsiteY325" fmla="*/ 975130 h 1148819"/>
                  <a:gd name="connsiteX326" fmla="*/ 956774 w 1188996"/>
                  <a:gd name="connsiteY326" fmla="*/ 922738 h 1148819"/>
                  <a:gd name="connsiteX327" fmla="*/ 979634 w 1188996"/>
                  <a:gd name="connsiteY327" fmla="*/ 975130 h 1148819"/>
                  <a:gd name="connsiteX328" fmla="*/ 956774 w 1188996"/>
                  <a:gd name="connsiteY328" fmla="*/ 1027522 h 1148819"/>
                  <a:gd name="connsiteX329" fmla="*/ 390636 w 1188996"/>
                  <a:gd name="connsiteY329" fmla="*/ 1047962 h 1148819"/>
                  <a:gd name="connsiteX330" fmla="*/ 350923 w 1188996"/>
                  <a:gd name="connsiteY330" fmla="*/ 1017167 h 1148819"/>
                  <a:gd name="connsiteX331" fmla="*/ 338547 w 1188996"/>
                  <a:gd name="connsiteY331" fmla="*/ 961361 h 1148819"/>
                  <a:gd name="connsiteX332" fmla="*/ 387875 w 1188996"/>
                  <a:gd name="connsiteY332" fmla="*/ 990243 h 1148819"/>
                  <a:gd name="connsiteX333" fmla="*/ 400252 w 1188996"/>
                  <a:gd name="connsiteY333" fmla="*/ 1046049 h 1148819"/>
                  <a:gd name="connsiteX334" fmla="*/ 390636 w 1188996"/>
                  <a:gd name="connsiteY334" fmla="*/ 1047962 h 1148819"/>
                  <a:gd name="connsiteX335" fmla="*/ 677093 w 1188996"/>
                  <a:gd name="connsiteY335" fmla="*/ 1061165 h 1148819"/>
                  <a:gd name="connsiteX336" fmla="*/ 639605 w 1188996"/>
                  <a:gd name="connsiteY336" fmla="*/ 1057713 h 1148819"/>
                  <a:gd name="connsiteX337" fmla="*/ 595231 w 1188996"/>
                  <a:gd name="connsiteY337" fmla="*/ 1021679 h 1148819"/>
                  <a:gd name="connsiteX338" fmla="*/ 651827 w 1188996"/>
                  <a:gd name="connsiteY338" fmla="*/ 1013657 h 1148819"/>
                  <a:gd name="connsiteX339" fmla="*/ 696201 w 1188996"/>
                  <a:gd name="connsiteY339" fmla="*/ 1049692 h 1148819"/>
                  <a:gd name="connsiteX340" fmla="*/ 677093 w 1188996"/>
                  <a:gd name="connsiteY340" fmla="*/ 1061165 h 1148819"/>
                  <a:gd name="connsiteX341" fmla="*/ 534432 w 1188996"/>
                  <a:gd name="connsiteY341" fmla="*/ 1071141 h 1148819"/>
                  <a:gd name="connsiteX342" fmla="*/ 501245 w 1188996"/>
                  <a:gd name="connsiteY342" fmla="*/ 1053367 h 1148819"/>
                  <a:gd name="connsiteX343" fmla="*/ 474400 w 1188996"/>
                  <a:gd name="connsiteY343" fmla="*/ 1002901 h 1148819"/>
                  <a:gd name="connsiteX344" fmla="*/ 529654 w 1188996"/>
                  <a:gd name="connsiteY344" fmla="*/ 1017545 h 1148819"/>
                  <a:gd name="connsiteX345" fmla="*/ 556499 w 1188996"/>
                  <a:gd name="connsiteY345" fmla="*/ 1068011 h 1148819"/>
                  <a:gd name="connsiteX346" fmla="*/ 534432 w 1188996"/>
                  <a:gd name="connsiteY346" fmla="*/ 1071141 h 1148819"/>
                  <a:gd name="connsiteX347" fmla="*/ 858068 w 1188996"/>
                  <a:gd name="connsiteY347" fmla="*/ 1083390 h 1148819"/>
                  <a:gd name="connsiteX348" fmla="*/ 820580 w 1188996"/>
                  <a:gd name="connsiteY348" fmla="*/ 1079938 h 1148819"/>
                  <a:gd name="connsiteX349" fmla="*/ 776206 w 1188996"/>
                  <a:gd name="connsiteY349" fmla="*/ 1043904 h 1148819"/>
                  <a:gd name="connsiteX350" fmla="*/ 832802 w 1188996"/>
                  <a:gd name="connsiteY350" fmla="*/ 1035882 h 1148819"/>
                  <a:gd name="connsiteX351" fmla="*/ 877176 w 1188996"/>
                  <a:gd name="connsiteY351" fmla="*/ 1071917 h 1148819"/>
                  <a:gd name="connsiteX352" fmla="*/ 858068 w 1188996"/>
                  <a:gd name="connsiteY352" fmla="*/ 1083390 h 1148819"/>
                  <a:gd name="connsiteX353" fmla="*/ 448492 w 1188996"/>
                  <a:gd name="connsiteY353" fmla="*/ 1134190 h 1148819"/>
                  <a:gd name="connsiteX354" fmla="*/ 411004 w 1188996"/>
                  <a:gd name="connsiteY354" fmla="*/ 1130738 h 1148819"/>
                  <a:gd name="connsiteX355" fmla="*/ 366630 w 1188996"/>
                  <a:gd name="connsiteY355" fmla="*/ 1094704 h 1148819"/>
                  <a:gd name="connsiteX356" fmla="*/ 423226 w 1188996"/>
                  <a:gd name="connsiteY356" fmla="*/ 1086682 h 1148819"/>
                  <a:gd name="connsiteX357" fmla="*/ 467600 w 1188996"/>
                  <a:gd name="connsiteY357" fmla="*/ 1122717 h 1148819"/>
                  <a:gd name="connsiteX358" fmla="*/ 448492 w 1188996"/>
                  <a:gd name="connsiteY358" fmla="*/ 1134190 h 1148819"/>
                  <a:gd name="connsiteX359" fmla="*/ 708823 w 1188996"/>
                  <a:gd name="connsiteY359" fmla="*/ 1140970 h 1148819"/>
                  <a:gd name="connsiteX360" fmla="*/ 656431 w 1188996"/>
                  <a:gd name="connsiteY360" fmla="*/ 1118110 h 1148819"/>
                  <a:gd name="connsiteX361" fmla="*/ 708823 w 1188996"/>
                  <a:gd name="connsiteY361" fmla="*/ 1095250 h 1148819"/>
                  <a:gd name="connsiteX362" fmla="*/ 761215 w 1188996"/>
                  <a:gd name="connsiteY362" fmla="*/ 1118110 h 1148819"/>
                  <a:gd name="connsiteX363" fmla="*/ 708823 w 1188996"/>
                  <a:gd name="connsiteY363" fmla="*/ 1140970 h 1148819"/>
                  <a:gd name="connsiteX364" fmla="*/ 547132 w 1188996"/>
                  <a:gd name="connsiteY364" fmla="*/ 1147341 h 1148819"/>
                  <a:gd name="connsiteX365" fmla="*/ 513945 w 1188996"/>
                  <a:gd name="connsiteY365" fmla="*/ 1129567 h 1148819"/>
                  <a:gd name="connsiteX366" fmla="*/ 487100 w 1188996"/>
                  <a:gd name="connsiteY366" fmla="*/ 1079101 h 1148819"/>
                  <a:gd name="connsiteX367" fmla="*/ 542354 w 1188996"/>
                  <a:gd name="connsiteY367" fmla="*/ 1093745 h 1148819"/>
                  <a:gd name="connsiteX368" fmla="*/ 569199 w 1188996"/>
                  <a:gd name="connsiteY368" fmla="*/ 1144211 h 1148819"/>
                  <a:gd name="connsiteX369" fmla="*/ 547132 w 1188996"/>
                  <a:gd name="connsiteY369" fmla="*/ 1147341 h 114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1188996" h="1148819">
                    <a:moveTo>
                      <a:pt x="563166" y="45720"/>
                    </a:moveTo>
                    <a:cubicBezTo>
                      <a:pt x="534231" y="45720"/>
                      <a:pt x="510774" y="35485"/>
                      <a:pt x="510774" y="22860"/>
                    </a:cubicBezTo>
                    <a:cubicBezTo>
                      <a:pt x="510774" y="10235"/>
                      <a:pt x="534231" y="0"/>
                      <a:pt x="563166" y="0"/>
                    </a:cubicBezTo>
                    <a:cubicBezTo>
                      <a:pt x="592101" y="0"/>
                      <a:pt x="615558" y="10235"/>
                      <a:pt x="615558" y="22860"/>
                    </a:cubicBezTo>
                    <a:cubicBezTo>
                      <a:pt x="615558" y="35485"/>
                      <a:pt x="592101" y="45720"/>
                      <a:pt x="563166" y="45720"/>
                    </a:cubicBezTo>
                    <a:close/>
                    <a:moveTo>
                      <a:pt x="729026" y="133274"/>
                    </a:moveTo>
                    <a:cubicBezTo>
                      <a:pt x="716861" y="129899"/>
                      <a:pt x="713269" y="104560"/>
                      <a:pt x="721004" y="76678"/>
                    </a:cubicBezTo>
                    <a:cubicBezTo>
                      <a:pt x="728740" y="48796"/>
                      <a:pt x="744873" y="28929"/>
                      <a:pt x="757039" y="32304"/>
                    </a:cubicBezTo>
                    <a:cubicBezTo>
                      <a:pt x="769204" y="35679"/>
                      <a:pt x="772796" y="61019"/>
                      <a:pt x="765060" y="88900"/>
                    </a:cubicBezTo>
                    <a:cubicBezTo>
                      <a:pt x="757325" y="116782"/>
                      <a:pt x="741192" y="136649"/>
                      <a:pt x="729026" y="133274"/>
                    </a:cubicBezTo>
                    <a:close/>
                    <a:moveTo>
                      <a:pt x="874316" y="134620"/>
                    </a:moveTo>
                    <a:cubicBezTo>
                      <a:pt x="845381" y="134620"/>
                      <a:pt x="821924" y="124385"/>
                      <a:pt x="821924" y="111760"/>
                    </a:cubicBezTo>
                    <a:cubicBezTo>
                      <a:pt x="821924" y="99135"/>
                      <a:pt x="845381" y="88900"/>
                      <a:pt x="874316" y="88900"/>
                    </a:cubicBezTo>
                    <a:cubicBezTo>
                      <a:pt x="903251" y="88900"/>
                      <a:pt x="926708" y="99135"/>
                      <a:pt x="926708" y="111760"/>
                    </a:cubicBezTo>
                    <a:cubicBezTo>
                      <a:pt x="926708" y="124385"/>
                      <a:pt x="903251" y="134620"/>
                      <a:pt x="874316" y="134620"/>
                    </a:cubicBezTo>
                    <a:close/>
                    <a:moveTo>
                      <a:pt x="515382" y="150392"/>
                    </a:moveTo>
                    <a:cubicBezTo>
                      <a:pt x="505383" y="147741"/>
                      <a:pt x="493530" y="141608"/>
                      <a:pt x="482195" y="132618"/>
                    </a:cubicBezTo>
                    <a:cubicBezTo>
                      <a:pt x="459524" y="114638"/>
                      <a:pt x="447505" y="92043"/>
                      <a:pt x="455350" y="82151"/>
                    </a:cubicBezTo>
                    <a:cubicBezTo>
                      <a:pt x="463195" y="72260"/>
                      <a:pt x="487933" y="78816"/>
                      <a:pt x="510604" y="96796"/>
                    </a:cubicBezTo>
                    <a:cubicBezTo>
                      <a:pt x="533275" y="114775"/>
                      <a:pt x="545294" y="137370"/>
                      <a:pt x="537449" y="147262"/>
                    </a:cubicBezTo>
                    <a:cubicBezTo>
                      <a:pt x="533527" y="152208"/>
                      <a:pt x="525381" y="153042"/>
                      <a:pt x="515382" y="150392"/>
                    </a:cubicBezTo>
                    <a:close/>
                    <a:moveTo>
                      <a:pt x="598857" y="159522"/>
                    </a:moveTo>
                    <a:cubicBezTo>
                      <a:pt x="588560" y="160508"/>
                      <a:pt x="580659" y="158359"/>
                      <a:pt x="577594" y="152840"/>
                    </a:cubicBezTo>
                    <a:cubicBezTo>
                      <a:pt x="571465" y="141802"/>
                      <a:pt x="587004" y="121467"/>
                      <a:pt x="612301" y="107420"/>
                    </a:cubicBezTo>
                    <a:cubicBezTo>
                      <a:pt x="637598" y="93374"/>
                      <a:pt x="663074" y="90934"/>
                      <a:pt x="669203" y="101972"/>
                    </a:cubicBezTo>
                    <a:cubicBezTo>
                      <a:pt x="675332" y="113009"/>
                      <a:pt x="659793" y="133345"/>
                      <a:pt x="634496" y="147391"/>
                    </a:cubicBezTo>
                    <a:cubicBezTo>
                      <a:pt x="621848" y="154415"/>
                      <a:pt x="609155" y="158536"/>
                      <a:pt x="598857" y="159522"/>
                    </a:cubicBezTo>
                    <a:close/>
                    <a:moveTo>
                      <a:pt x="334407" y="175789"/>
                    </a:moveTo>
                    <a:cubicBezTo>
                      <a:pt x="324408" y="173138"/>
                      <a:pt x="312555" y="167004"/>
                      <a:pt x="301220" y="158015"/>
                    </a:cubicBezTo>
                    <a:cubicBezTo>
                      <a:pt x="278549" y="140035"/>
                      <a:pt x="266530" y="117440"/>
                      <a:pt x="274375" y="107548"/>
                    </a:cubicBezTo>
                    <a:cubicBezTo>
                      <a:pt x="282220" y="97657"/>
                      <a:pt x="306958" y="104213"/>
                      <a:pt x="329629" y="122193"/>
                    </a:cubicBezTo>
                    <a:cubicBezTo>
                      <a:pt x="352300" y="140172"/>
                      <a:pt x="364319" y="162767"/>
                      <a:pt x="356474" y="172659"/>
                    </a:cubicBezTo>
                    <a:cubicBezTo>
                      <a:pt x="352552" y="177605"/>
                      <a:pt x="344406" y="178439"/>
                      <a:pt x="334407" y="175789"/>
                    </a:cubicBezTo>
                    <a:close/>
                    <a:moveTo>
                      <a:pt x="944166" y="229870"/>
                    </a:moveTo>
                    <a:cubicBezTo>
                      <a:pt x="915231" y="229870"/>
                      <a:pt x="891774" y="219635"/>
                      <a:pt x="891774" y="207010"/>
                    </a:cubicBezTo>
                    <a:cubicBezTo>
                      <a:pt x="891774" y="194385"/>
                      <a:pt x="915231" y="184150"/>
                      <a:pt x="944166" y="184150"/>
                    </a:cubicBezTo>
                    <a:cubicBezTo>
                      <a:pt x="973101" y="184150"/>
                      <a:pt x="996558" y="194385"/>
                      <a:pt x="996558" y="207010"/>
                    </a:cubicBezTo>
                    <a:cubicBezTo>
                      <a:pt x="996558" y="219635"/>
                      <a:pt x="973101" y="229870"/>
                      <a:pt x="944166" y="229870"/>
                    </a:cubicBezTo>
                    <a:close/>
                    <a:moveTo>
                      <a:pt x="729033" y="235722"/>
                    </a:moveTo>
                    <a:cubicBezTo>
                      <a:pt x="718736" y="236708"/>
                      <a:pt x="710835" y="234558"/>
                      <a:pt x="707770" y="229040"/>
                    </a:cubicBezTo>
                    <a:cubicBezTo>
                      <a:pt x="701641" y="218002"/>
                      <a:pt x="717180" y="197667"/>
                      <a:pt x="742477" y="183620"/>
                    </a:cubicBezTo>
                    <a:cubicBezTo>
                      <a:pt x="767774" y="169574"/>
                      <a:pt x="793250" y="167134"/>
                      <a:pt x="799379" y="178172"/>
                    </a:cubicBezTo>
                    <a:cubicBezTo>
                      <a:pt x="805508" y="189209"/>
                      <a:pt x="789969" y="209545"/>
                      <a:pt x="764672" y="223591"/>
                    </a:cubicBezTo>
                    <a:cubicBezTo>
                      <a:pt x="752024" y="230615"/>
                      <a:pt x="739331" y="234736"/>
                      <a:pt x="729033" y="235722"/>
                    </a:cubicBezTo>
                    <a:close/>
                    <a:moveTo>
                      <a:pt x="414708" y="238898"/>
                    </a:moveTo>
                    <a:cubicBezTo>
                      <a:pt x="404411" y="239884"/>
                      <a:pt x="396510" y="237734"/>
                      <a:pt x="393445" y="232216"/>
                    </a:cubicBezTo>
                    <a:cubicBezTo>
                      <a:pt x="387316" y="221178"/>
                      <a:pt x="402855" y="200843"/>
                      <a:pt x="428152" y="186796"/>
                    </a:cubicBezTo>
                    <a:cubicBezTo>
                      <a:pt x="453449" y="172750"/>
                      <a:pt x="478925" y="170310"/>
                      <a:pt x="485054" y="181348"/>
                    </a:cubicBezTo>
                    <a:cubicBezTo>
                      <a:pt x="491183" y="192385"/>
                      <a:pt x="475644" y="212721"/>
                      <a:pt x="450347" y="226767"/>
                    </a:cubicBezTo>
                    <a:cubicBezTo>
                      <a:pt x="437699" y="233791"/>
                      <a:pt x="425006" y="237912"/>
                      <a:pt x="414708" y="238898"/>
                    </a:cubicBezTo>
                    <a:close/>
                    <a:moveTo>
                      <a:pt x="203311" y="263735"/>
                    </a:moveTo>
                    <a:cubicBezTo>
                      <a:pt x="191996" y="262139"/>
                      <a:pt x="176378" y="250480"/>
                      <a:pt x="163598" y="232940"/>
                    </a:cubicBezTo>
                    <a:cubicBezTo>
                      <a:pt x="146559" y="209554"/>
                      <a:pt x="141018" y="184569"/>
                      <a:pt x="151222" y="177134"/>
                    </a:cubicBezTo>
                    <a:cubicBezTo>
                      <a:pt x="161426" y="169700"/>
                      <a:pt x="183511" y="182631"/>
                      <a:pt x="200550" y="206017"/>
                    </a:cubicBezTo>
                    <a:cubicBezTo>
                      <a:pt x="217590" y="229403"/>
                      <a:pt x="223131" y="254388"/>
                      <a:pt x="212927" y="261823"/>
                    </a:cubicBezTo>
                    <a:cubicBezTo>
                      <a:pt x="210376" y="263682"/>
                      <a:pt x="207082" y="264267"/>
                      <a:pt x="203311" y="263735"/>
                    </a:cubicBezTo>
                    <a:close/>
                    <a:moveTo>
                      <a:pt x="347107" y="286915"/>
                    </a:moveTo>
                    <a:cubicBezTo>
                      <a:pt x="337108" y="284265"/>
                      <a:pt x="325255" y="278130"/>
                      <a:pt x="313920" y="269141"/>
                    </a:cubicBezTo>
                    <a:cubicBezTo>
                      <a:pt x="291249" y="251161"/>
                      <a:pt x="279230" y="228566"/>
                      <a:pt x="287075" y="218674"/>
                    </a:cubicBezTo>
                    <a:cubicBezTo>
                      <a:pt x="294920" y="208783"/>
                      <a:pt x="319658" y="215339"/>
                      <a:pt x="342329" y="233319"/>
                    </a:cubicBezTo>
                    <a:cubicBezTo>
                      <a:pt x="365000" y="251298"/>
                      <a:pt x="377019" y="273893"/>
                      <a:pt x="369174" y="283785"/>
                    </a:cubicBezTo>
                    <a:cubicBezTo>
                      <a:pt x="365252" y="288731"/>
                      <a:pt x="357106" y="289565"/>
                      <a:pt x="347107" y="286915"/>
                    </a:cubicBezTo>
                    <a:close/>
                    <a:moveTo>
                      <a:pt x="842193" y="311865"/>
                    </a:moveTo>
                    <a:cubicBezTo>
                      <a:pt x="831951" y="313317"/>
                      <a:pt x="818645" y="312281"/>
                      <a:pt x="804704" y="308413"/>
                    </a:cubicBezTo>
                    <a:cubicBezTo>
                      <a:pt x="776823" y="300677"/>
                      <a:pt x="756956" y="284544"/>
                      <a:pt x="760331" y="272378"/>
                    </a:cubicBezTo>
                    <a:cubicBezTo>
                      <a:pt x="763706" y="260213"/>
                      <a:pt x="789045" y="256621"/>
                      <a:pt x="816927" y="264357"/>
                    </a:cubicBezTo>
                    <a:cubicBezTo>
                      <a:pt x="844809" y="272092"/>
                      <a:pt x="864676" y="288226"/>
                      <a:pt x="861301" y="300391"/>
                    </a:cubicBezTo>
                    <a:cubicBezTo>
                      <a:pt x="859613" y="306474"/>
                      <a:pt x="852435" y="310413"/>
                      <a:pt x="842193" y="311865"/>
                    </a:cubicBezTo>
                    <a:close/>
                    <a:moveTo>
                      <a:pt x="642450" y="335370"/>
                    </a:moveTo>
                    <a:cubicBezTo>
                      <a:pt x="629825" y="335370"/>
                      <a:pt x="619590" y="311913"/>
                      <a:pt x="619590" y="282978"/>
                    </a:cubicBezTo>
                    <a:cubicBezTo>
                      <a:pt x="619590" y="254043"/>
                      <a:pt x="629825" y="230586"/>
                      <a:pt x="642450" y="230586"/>
                    </a:cubicBezTo>
                    <a:cubicBezTo>
                      <a:pt x="655075" y="230586"/>
                      <a:pt x="665310" y="254043"/>
                      <a:pt x="665310" y="282978"/>
                    </a:cubicBezTo>
                    <a:cubicBezTo>
                      <a:pt x="665310" y="311913"/>
                      <a:pt x="655075" y="335370"/>
                      <a:pt x="642450" y="335370"/>
                    </a:cubicBezTo>
                    <a:close/>
                    <a:moveTo>
                      <a:pt x="1108893" y="356314"/>
                    </a:moveTo>
                    <a:cubicBezTo>
                      <a:pt x="1098651" y="357765"/>
                      <a:pt x="1085346" y="356729"/>
                      <a:pt x="1071405" y="352862"/>
                    </a:cubicBezTo>
                    <a:cubicBezTo>
                      <a:pt x="1043523" y="345126"/>
                      <a:pt x="1023656" y="328993"/>
                      <a:pt x="1027031" y="316827"/>
                    </a:cubicBezTo>
                    <a:cubicBezTo>
                      <a:pt x="1030406" y="304662"/>
                      <a:pt x="1055746" y="301070"/>
                      <a:pt x="1083628" y="308806"/>
                    </a:cubicBezTo>
                    <a:cubicBezTo>
                      <a:pt x="1111509" y="316541"/>
                      <a:pt x="1131376" y="332675"/>
                      <a:pt x="1128001" y="344840"/>
                    </a:cubicBezTo>
                    <a:cubicBezTo>
                      <a:pt x="1126314" y="350923"/>
                      <a:pt x="1119135" y="354862"/>
                      <a:pt x="1108893" y="356314"/>
                    </a:cubicBezTo>
                    <a:close/>
                    <a:moveTo>
                      <a:pt x="394891" y="356870"/>
                    </a:moveTo>
                    <a:cubicBezTo>
                      <a:pt x="365956" y="356870"/>
                      <a:pt x="342499" y="346635"/>
                      <a:pt x="342499" y="334010"/>
                    </a:cubicBezTo>
                    <a:cubicBezTo>
                      <a:pt x="342499" y="321385"/>
                      <a:pt x="365956" y="311150"/>
                      <a:pt x="394891" y="311150"/>
                    </a:cubicBezTo>
                    <a:cubicBezTo>
                      <a:pt x="423826" y="311150"/>
                      <a:pt x="447283" y="321385"/>
                      <a:pt x="447283" y="334010"/>
                    </a:cubicBezTo>
                    <a:cubicBezTo>
                      <a:pt x="447283" y="346635"/>
                      <a:pt x="423826" y="356870"/>
                      <a:pt x="394891" y="356870"/>
                    </a:cubicBezTo>
                    <a:close/>
                    <a:moveTo>
                      <a:pt x="897301" y="368224"/>
                    </a:moveTo>
                    <a:cubicBezTo>
                      <a:pt x="885136" y="364849"/>
                      <a:pt x="881544" y="339510"/>
                      <a:pt x="889279" y="311628"/>
                    </a:cubicBezTo>
                    <a:cubicBezTo>
                      <a:pt x="897015" y="283746"/>
                      <a:pt x="913148" y="263879"/>
                      <a:pt x="925314" y="267254"/>
                    </a:cubicBezTo>
                    <a:cubicBezTo>
                      <a:pt x="937479" y="270629"/>
                      <a:pt x="941071" y="295969"/>
                      <a:pt x="933336" y="323850"/>
                    </a:cubicBezTo>
                    <a:cubicBezTo>
                      <a:pt x="925600" y="351732"/>
                      <a:pt x="909467" y="371599"/>
                      <a:pt x="897301" y="368224"/>
                    </a:cubicBezTo>
                    <a:close/>
                    <a:moveTo>
                      <a:pt x="180768" y="381090"/>
                    </a:moveTo>
                    <a:cubicBezTo>
                      <a:pt x="168603" y="377714"/>
                      <a:pt x="165011" y="352375"/>
                      <a:pt x="172746" y="324493"/>
                    </a:cubicBezTo>
                    <a:cubicBezTo>
                      <a:pt x="180482" y="296611"/>
                      <a:pt x="196615" y="276744"/>
                      <a:pt x="208781" y="280119"/>
                    </a:cubicBezTo>
                    <a:cubicBezTo>
                      <a:pt x="220946" y="283494"/>
                      <a:pt x="224538" y="308834"/>
                      <a:pt x="216802" y="336715"/>
                    </a:cubicBezTo>
                    <a:cubicBezTo>
                      <a:pt x="209067" y="364597"/>
                      <a:pt x="192934" y="384465"/>
                      <a:pt x="180768" y="381090"/>
                    </a:cubicBezTo>
                    <a:close/>
                    <a:moveTo>
                      <a:pt x="765739" y="386673"/>
                    </a:moveTo>
                    <a:cubicBezTo>
                      <a:pt x="755557" y="384848"/>
                      <a:pt x="748527" y="380649"/>
                      <a:pt x="747063" y="374508"/>
                    </a:cubicBezTo>
                    <a:cubicBezTo>
                      <a:pt x="744134" y="362227"/>
                      <a:pt x="764578" y="346831"/>
                      <a:pt x="792724" y="340119"/>
                    </a:cubicBezTo>
                    <a:cubicBezTo>
                      <a:pt x="820869" y="333408"/>
                      <a:pt x="846061" y="337923"/>
                      <a:pt x="848989" y="350203"/>
                    </a:cubicBezTo>
                    <a:cubicBezTo>
                      <a:pt x="851918" y="362484"/>
                      <a:pt x="831474" y="377881"/>
                      <a:pt x="803328" y="384593"/>
                    </a:cubicBezTo>
                    <a:cubicBezTo>
                      <a:pt x="789255" y="387948"/>
                      <a:pt x="775921" y="388498"/>
                      <a:pt x="765739" y="386673"/>
                    </a:cubicBezTo>
                    <a:close/>
                    <a:moveTo>
                      <a:pt x="495094" y="412839"/>
                    </a:moveTo>
                    <a:cubicBezTo>
                      <a:pt x="482929" y="409464"/>
                      <a:pt x="479337" y="384124"/>
                      <a:pt x="487072" y="356242"/>
                    </a:cubicBezTo>
                    <a:cubicBezTo>
                      <a:pt x="494808" y="328360"/>
                      <a:pt x="510941" y="308493"/>
                      <a:pt x="523107" y="311868"/>
                    </a:cubicBezTo>
                    <a:cubicBezTo>
                      <a:pt x="535272" y="315243"/>
                      <a:pt x="538864" y="340583"/>
                      <a:pt x="531128" y="368465"/>
                    </a:cubicBezTo>
                    <a:cubicBezTo>
                      <a:pt x="523393" y="396347"/>
                      <a:pt x="507259" y="416214"/>
                      <a:pt x="495094" y="412839"/>
                    </a:cubicBezTo>
                    <a:close/>
                    <a:moveTo>
                      <a:pt x="40058" y="419872"/>
                    </a:moveTo>
                    <a:cubicBezTo>
                      <a:pt x="29761" y="420858"/>
                      <a:pt x="21860" y="418708"/>
                      <a:pt x="18795" y="413190"/>
                    </a:cubicBezTo>
                    <a:cubicBezTo>
                      <a:pt x="12666" y="402152"/>
                      <a:pt x="28205" y="381817"/>
                      <a:pt x="53502" y="367770"/>
                    </a:cubicBezTo>
                    <a:cubicBezTo>
                      <a:pt x="78799" y="353724"/>
                      <a:pt x="104275" y="351284"/>
                      <a:pt x="110404" y="362322"/>
                    </a:cubicBezTo>
                    <a:cubicBezTo>
                      <a:pt x="116533" y="373359"/>
                      <a:pt x="100994" y="393695"/>
                      <a:pt x="75697" y="407741"/>
                    </a:cubicBezTo>
                    <a:cubicBezTo>
                      <a:pt x="63049" y="414765"/>
                      <a:pt x="50356" y="418886"/>
                      <a:pt x="40058" y="419872"/>
                    </a:cubicBezTo>
                    <a:close/>
                    <a:moveTo>
                      <a:pt x="985048" y="426595"/>
                    </a:moveTo>
                    <a:cubicBezTo>
                      <a:pt x="956113" y="426595"/>
                      <a:pt x="932656" y="416360"/>
                      <a:pt x="932656" y="403735"/>
                    </a:cubicBezTo>
                    <a:cubicBezTo>
                      <a:pt x="932656" y="391110"/>
                      <a:pt x="956113" y="380875"/>
                      <a:pt x="985048" y="380875"/>
                    </a:cubicBezTo>
                    <a:cubicBezTo>
                      <a:pt x="1013983" y="380875"/>
                      <a:pt x="1037440" y="391110"/>
                      <a:pt x="1037440" y="403735"/>
                    </a:cubicBezTo>
                    <a:cubicBezTo>
                      <a:pt x="1037440" y="416360"/>
                      <a:pt x="1013983" y="426595"/>
                      <a:pt x="985048" y="426595"/>
                    </a:cubicBezTo>
                    <a:close/>
                    <a:moveTo>
                      <a:pt x="587939" y="427948"/>
                    </a:moveTo>
                    <a:cubicBezTo>
                      <a:pt x="577757" y="426123"/>
                      <a:pt x="570727" y="421924"/>
                      <a:pt x="569263" y="415784"/>
                    </a:cubicBezTo>
                    <a:cubicBezTo>
                      <a:pt x="566334" y="403503"/>
                      <a:pt x="586778" y="388106"/>
                      <a:pt x="614924" y="381395"/>
                    </a:cubicBezTo>
                    <a:cubicBezTo>
                      <a:pt x="643069" y="374683"/>
                      <a:pt x="668261" y="379198"/>
                      <a:pt x="671189" y="391479"/>
                    </a:cubicBezTo>
                    <a:cubicBezTo>
                      <a:pt x="674118" y="403760"/>
                      <a:pt x="653674" y="419156"/>
                      <a:pt x="625528" y="425868"/>
                    </a:cubicBezTo>
                    <a:cubicBezTo>
                      <a:pt x="611455" y="429223"/>
                      <a:pt x="598121" y="429773"/>
                      <a:pt x="587939" y="427948"/>
                    </a:cubicBezTo>
                    <a:close/>
                    <a:moveTo>
                      <a:pt x="292918" y="438865"/>
                    </a:moveTo>
                    <a:cubicBezTo>
                      <a:pt x="282676" y="440317"/>
                      <a:pt x="269370" y="439281"/>
                      <a:pt x="255429" y="435413"/>
                    </a:cubicBezTo>
                    <a:cubicBezTo>
                      <a:pt x="227548" y="427678"/>
                      <a:pt x="207681" y="411544"/>
                      <a:pt x="211056" y="399379"/>
                    </a:cubicBezTo>
                    <a:cubicBezTo>
                      <a:pt x="214431" y="387213"/>
                      <a:pt x="239770" y="383622"/>
                      <a:pt x="267652" y="391357"/>
                    </a:cubicBezTo>
                    <a:cubicBezTo>
                      <a:pt x="295534" y="399093"/>
                      <a:pt x="315401" y="415226"/>
                      <a:pt x="312026" y="427392"/>
                    </a:cubicBezTo>
                    <a:cubicBezTo>
                      <a:pt x="310338" y="433474"/>
                      <a:pt x="303160" y="437414"/>
                      <a:pt x="292918" y="438865"/>
                    </a:cubicBezTo>
                    <a:close/>
                    <a:moveTo>
                      <a:pt x="1112441" y="464820"/>
                    </a:moveTo>
                    <a:cubicBezTo>
                      <a:pt x="1083506" y="464820"/>
                      <a:pt x="1060049" y="454585"/>
                      <a:pt x="1060049" y="441960"/>
                    </a:cubicBezTo>
                    <a:cubicBezTo>
                      <a:pt x="1060049" y="429335"/>
                      <a:pt x="1083506" y="419100"/>
                      <a:pt x="1112441" y="419100"/>
                    </a:cubicBezTo>
                    <a:cubicBezTo>
                      <a:pt x="1141376" y="419100"/>
                      <a:pt x="1164833" y="429335"/>
                      <a:pt x="1164833" y="441960"/>
                    </a:cubicBezTo>
                    <a:cubicBezTo>
                      <a:pt x="1164833" y="454585"/>
                      <a:pt x="1141376" y="464820"/>
                      <a:pt x="1112441" y="464820"/>
                    </a:cubicBezTo>
                    <a:close/>
                    <a:moveTo>
                      <a:pt x="407591" y="467996"/>
                    </a:moveTo>
                    <a:cubicBezTo>
                      <a:pt x="378656" y="467996"/>
                      <a:pt x="355199" y="457761"/>
                      <a:pt x="355199" y="445136"/>
                    </a:cubicBezTo>
                    <a:cubicBezTo>
                      <a:pt x="355199" y="432511"/>
                      <a:pt x="378656" y="422276"/>
                      <a:pt x="407591" y="422276"/>
                    </a:cubicBezTo>
                    <a:cubicBezTo>
                      <a:pt x="436526" y="422276"/>
                      <a:pt x="459983" y="432511"/>
                      <a:pt x="459983" y="445136"/>
                    </a:cubicBezTo>
                    <a:cubicBezTo>
                      <a:pt x="459983" y="457761"/>
                      <a:pt x="436526" y="467996"/>
                      <a:pt x="407591" y="467996"/>
                    </a:cubicBezTo>
                    <a:close/>
                    <a:moveTo>
                      <a:pt x="721916" y="499744"/>
                    </a:moveTo>
                    <a:cubicBezTo>
                      <a:pt x="692981" y="499744"/>
                      <a:pt x="669524" y="489509"/>
                      <a:pt x="669524" y="476884"/>
                    </a:cubicBezTo>
                    <a:cubicBezTo>
                      <a:pt x="669524" y="464259"/>
                      <a:pt x="692981" y="454024"/>
                      <a:pt x="721916" y="454024"/>
                    </a:cubicBezTo>
                    <a:cubicBezTo>
                      <a:pt x="750851" y="454024"/>
                      <a:pt x="774308" y="464259"/>
                      <a:pt x="774308" y="476884"/>
                    </a:cubicBezTo>
                    <a:cubicBezTo>
                      <a:pt x="774308" y="489509"/>
                      <a:pt x="750851" y="499744"/>
                      <a:pt x="721916" y="499744"/>
                    </a:cubicBezTo>
                    <a:close/>
                    <a:moveTo>
                      <a:pt x="96048" y="537720"/>
                    </a:moveTo>
                    <a:cubicBezTo>
                      <a:pt x="67113" y="537720"/>
                      <a:pt x="43656" y="527485"/>
                      <a:pt x="43656" y="514860"/>
                    </a:cubicBezTo>
                    <a:cubicBezTo>
                      <a:pt x="43656" y="502235"/>
                      <a:pt x="67113" y="492000"/>
                      <a:pt x="96048" y="492000"/>
                    </a:cubicBezTo>
                    <a:cubicBezTo>
                      <a:pt x="124983" y="492000"/>
                      <a:pt x="148440" y="502235"/>
                      <a:pt x="148440" y="514860"/>
                    </a:cubicBezTo>
                    <a:cubicBezTo>
                      <a:pt x="148440" y="527485"/>
                      <a:pt x="124983" y="537720"/>
                      <a:pt x="96048" y="537720"/>
                    </a:cubicBezTo>
                    <a:close/>
                    <a:moveTo>
                      <a:pt x="921849" y="544922"/>
                    </a:moveTo>
                    <a:cubicBezTo>
                      <a:pt x="909224" y="544922"/>
                      <a:pt x="898989" y="521465"/>
                      <a:pt x="898989" y="492530"/>
                    </a:cubicBezTo>
                    <a:cubicBezTo>
                      <a:pt x="898989" y="463595"/>
                      <a:pt x="909224" y="440138"/>
                      <a:pt x="921849" y="440138"/>
                    </a:cubicBezTo>
                    <a:cubicBezTo>
                      <a:pt x="934475" y="440138"/>
                      <a:pt x="944710" y="463595"/>
                      <a:pt x="944710" y="492530"/>
                    </a:cubicBezTo>
                    <a:cubicBezTo>
                      <a:pt x="944710" y="521465"/>
                      <a:pt x="934475" y="544922"/>
                      <a:pt x="921849" y="544922"/>
                    </a:cubicBezTo>
                    <a:close/>
                    <a:moveTo>
                      <a:pt x="305618" y="549991"/>
                    </a:moveTo>
                    <a:cubicBezTo>
                      <a:pt x="295376" y="551443"/>
                      <a:pt x="282070" y="550407"/>
                      <a:pt x="268129" y="546539"/>
                    </a:cubicBezTo>
                    <a:cubicBezTo>
                      <a:pt x="240248" y="538804"/>
                      <a:pt x="220381" y="522670"/>
                      <a:pt x="223756" y="510505"/>
                    </a:cubicBezTo>
                    <a:cubicBezTo>
                      <a:pt x="227131" y="498339"/>
                      <a:pt x="252470" y="494748"/>
                      <a:pt x="280352" y="502483"/>
                    </a:cubicBezTo>
                    <a:cubicBezTo>
                      <a:pt x="308234" y="510219"/>
                      <a:pt x="328101" y="526352"/>
                      <a:pt x="324726" y="538518"/>
                    </a:cubicBezTo>
                    <a:cubicBezTo>
                      <a:pt x="323038" y="544601"/>
                      <a:pt x="315860" y="548540"/>
                      <a:pt x="305618" y="549991"/>
                    </a:cubicBezTo>
                    <a:close/>
                    <a:moveTo>
                      <a:pt x="1051957" y="575840"/>
                    </a:moveTo>
                    <a:cubicBezTo>
                      <a:pt x="1041958" y="573190"/>
                      <a:pt x="1030106" y="567056"/>
                      <a:pt x="1018770" y="558066"/>
                    </a:cubicBezTo>
                    <a:cubicBezTo>
                      <a:pt x="996099" y="540087"/>
                      <a:pt x="984080" y="517492"/>
                      <a:pt x="991925" y="507600"/>
                    </a:cubicBezTo>
                    <a:cubicBezTo>
                      <a:pt x="999770" y="497708"/>
                      <a:pt x="1024509" y="504265"/>
                      <a:pt x="1047180" y="522244"/>
                    </a:cubicBezTo>
                    <a:cubicBezTo>
                      <a:pt x="1069850" y="540224"/>
                      <a:pt x="1081869" y="562819"/>
                      <a:pt x="1074025" y="572710"/>
                    </a:cubicBezTo>
                    <a:cubicBezTo>
                      <a:pt x="1070102" y="577656"/>
                      <a:pt x="1061956" y="578490"/>
                      <a:pt x="1051957" y="575840"/>
                    </a:cubicBezTo>
                    <a:close/>
                    <a:moveTo>
                      <a:pt x="414708" y="578623"/>
                    </a:moveTo>
                    <a:cubicBezTo>
                      <a:pt x="404411" y="579609"/>
                      <a:pt x="396510" y="577459"/>
                      <a:pt x="393445" y="571940"/>
                    </a:cubicBezTo>
                    <a:cubicBezTo>
                      <a:pt x="387316" y="560903"/>
                      <a:pt x="402855" y="540567"/>
                      <a:pt x="428152" y="526521"/>
                    </a:cubicBezTo>
                    <a:cubicBezTo>
                      <a:pt x="453449" y="512474"/>
                      <a:pt x="478925" y="510035"/>
                      <a:pt x="485054" y="521072"/>
                    </a:cubicBezTo>
                    <a:cubicBezTo>
                      <a:pt x="491183" y="532110"/>
                      <a:pt x="475644" y="552445"/>
                      <a:pt x="450347" y="566492"/>
                    </a:cubicBezTo>
                    <a:cubicBezTo>
                      <a:pt x="437699" y="573515"/>
                      <a:pt x="425006" y="577637"/>
                      <a:pt x="414708" y="578623"/>
                    </a:cubicBezTo>
                    <a:close/>
                    <a:moveTo>
                      <a:pt x="619943" y="581739"/>
                    </a:moveTo>
                    <a:cubicBezTo>
                      <a:pt x="609701" y="583191"/>
                      <a:pt x="596396" y="582155"/>
                      <a:pt x="582455" y="578287"/>
                    </a:cubicBezTo>
                    <a:cubicBezTo>
                      <a:pt x="554573" y="570552"/>
                      <a:pt x="534706" y="554418"/>
                      <a:pt x="538081" y="542253"/>
                    </a:cubicBezTo>
                    <a:cubicBezTo>
                      <a:pt x="541456" y="530087"/>
                      <a:pt x="566795" y="526496"/>
                      <a:pt x="594677" y="534231"/>
                    </a:cubicBezTo>
                    <a:cubicBezTo>
                      <a:pt x="622559" y="541967"/>
                      <a:pt x="642426" y="558100"/>
                      <a:pt x="639051" y="570266"/>
                    </a:cubicBezTo>
                    <a:cubicBezTo>
                      <a:pt x="637363" y="576348"/>
                      <a:pt x="630185" y="580288"/>
                      <a:pt x="619943" y="581739"/>
                    </a:cubicBezTo>
                    <a:close/>
                    <a:moveTo>
                      <a:pt x="774493" y="622390"/>
                    </a:moveTo>
                    <a:cubicBezTo>
                      <a:pt x="762328" y="619015"/>
                      <a:pt x="758736" y="593675"/>
                      <a:pt x="766471" y="565793"/>
                    </a:cubicBezTo>
                    <a:cubicBezTo>
                      <a:pt x="774207" y="537911"/>
                      <a:pt x="790340" y="518044"/>
                      <a:pt x="802506" y="521420"/>
                    </a:cubicBezTo>
                    <a:cubicBezTo>
                      <a:pt x="814671" y="524795"/>
                      <a:pt x="818263" y="550134"/>
                      <a:pt x="810527" y="578016"/>
                    </a:cubicBezTo>
                    <a:cubicBezTo>
                      <a:pt x="802792" y="605898"/>
                      <a:pt x="786659" y="625765"/>
                      <a:pt x="774493" y="622390"/>
                    </a:cubicBezTo>
                    <a:close/>
                    <a:moveTo>
                      <a:pt x="1166136" y="649707"/>
                    </a:moveTo>
                    <a:cubicBezTo>
                      <a:pt x="1153511" y="649707"/>
                      <a:pt x="1143276" y="626250"/>
                      <a:pt x="1143276" y="597315"/>
                    </a:cubicBezTo>
                    <a:cubicBezTo>
                      <a:pt x="1143276" y="568380"/>
                      <a:pt x="1153511" y="544923"/>
                      <a:pt x="1166136" y="544923"/>
                    </a:cubicBezTo>
                    <a:cubicBezTo>
                      <a:pt x="1178761" y="544923"/>
                      <a:pt x="1188996" y="568380"/>
                      <a:pt x="1188996" y="597315"/>
                    </a:cubicBezTo>
                    <a:cubicBezTo>
                      <a:pt x="1188996" y="626250"/>
                      <a:pt x="1178761" y="649707"/>
                      <a:pt x="1166136" y="649707"/>
                    </a:cubicBezTo>
                    <a:close/>
                    <a:moveTo>
                      <a:pt x="109908" y="651647"/>
                    </a:moveTo>
                    <a:cubicBezTo>
                      <a:pt x="99611" y="652633"/>
                      <a:pt x="91710" y="650483"/>
                      <a:pt x="88645" y="644965"/>
                    </a:cubicBezTo>
                    <a:cubicBezTo>
                      <a:pt x="82516" y="633927"/>
                      <a:pt x="98055" y="613592"/>
                      <a:pt x="123352" y="599545"/>
                    </a:cubicBezTo>
                    <a:cubicBezTo>
                      <a:pt x="148649" y="585499"/>
                      <a:pt x="174125" y="583059"/>
                      <a:pt x="180254" y="594097"/>
                    </a:cubicBezTo>
                    <a:cubicBezTo>
                      <a:pt x="186383" y="605135"/>
                      <a:pt x="170844" y="625470"/>
                      <a:pt x="145547" y="639516"/>
                    </a:cubicBezTo>
                    <a:cubicBezTo>
                      <a:pt x="132899" y="646540"/>
                      <a:pt x="120206" y="650661"/>
                      <a:pt x="109908" y="651647"/>
                    </a:cubicBezTo>
                    <a:close/>
                    <a:moveTo>
                      <a:pt x="670723" y="664720"/>
                    </a:moveTo>
                    <a:cubicBezTo>
                      <a:pt x="641788" y="664720"/>
                      <a:pt x="618331" y="654485"/>
                      <a:pt x="618331" y="641860"/>
                    </a:cubicBezTo>
                    <a:cubicBezTo>
                      <a:pt x="618331" y="629235"/>
                      <a:pt x="641788" y="619000"/>
                      <a:pt x="670723" y="619000"/>
                    </a:cubicBezTo>
                    <a:cubicBezTo>
                      <a:pt x="699658" y="619000"/>
                      <a:pt x="723115" y="629235"/>
                      <a:pt x="723115" y="641860"/>
                    </a:cubicBezTo>
                    <a:cubicBezTo>
                      <a:pt x="723115" y="654485"/>
                      <a:pt x="699658" y="664720"/>
                      <a:pt x="670723" y="664720"/>
                    </a:cubicBezTo>
                    <a:close/>
                    <a:moveTo>
                      <a:pt x="832692" y="666550"/>
                    </a:moveTo>
                    <a:cubicBezTo>
                      <a:pt x="822497" y="664804"/>
                      <a:pt x="815434" y="660659"/>
                      <a:pt x="813923" y="654531"/>
                    </a:cubicBezTo>
                    <a:cubicBezTo>
                      <a:pt x="810900" y="642273"/>
                      <a:pt x="831224" y="626719"/>
                      <a:pt x="859317" y="619790"/>
                    </a:cubicBezTo>
                    <a:cubicBezTo>
                      <a:pt x="887410" y="612862"/>
                      <a:pt x="912635" y="617182"/>
                      <a:pt x="915659" y="629440"/>
                    </a:cubicBezTo>
                    <a:cubicBezTo>
                      <a:pt x="918682" y="641698"/>
                      <a:pt x="898358" y="657252"/>
                      <a:pt x="870265" y="664180"/>
                    </a:cubicBezTo>
                    <a:cubicBezTo>
                      <a:pt x="856218" y="667644"/>
                      <a:pt x="842888" y="668296"/>
                      <a:pt x="832692" y="666550"/>
                    </a:cubicBezTo>
                    <a:close/>
                    <a:moveTo>
                      <a:pt x="372574" y="671922"/>
                    </a:moveTo>
                    <a:cubicBezTo>
                      <a:pt x="359949" y="671922"/>
                      <a:pt x="349714" y="648465"/>
                      <a:pt x="349714" y="619530"/>
                    </a:cubicBezTo>
                    <a:cubicBezTo>
                      <a:pt x="349714" y="590595"/>
                      <a:pt x="359949" y="567138"/>
                      <a:pt x="372574" y="567138"/>
                    </a:cubicBezTo>
                    <a:cubicBezTo>
                      <a:pt x="385199" y="567138"/>
                      <a:pt x="395434" y="590595"/>
                      <a:pt x="395434" y="619530"/>
                    </a:cubicBezTo>
                    <a:cubicBezTo>
                      <a:pt x="395434" y="648465"/>
                      <a:pt x="385199" y="671922"/>
                      <a:pt x="372574" y="671922"/>
                    </a:cubicBezTo>
                    <a:close/>
                    <a:moveTo>
                      <a:pt x="492923" y="705995"/>
                    </a:moveTo>
                    <a:cubicBezTo>
                      <a:pt x="463988" y="705995"/>
                      <a:pt x="440531" y="695760"/>
                      <a:pt x="440531" y="683135"/>
                    </a:cubicBezTo>
                    <a:cubicBezTo>
                      <a:pt x="440531" y="670510"/>
                      <a:pt x="463988" y="660275"/>
                      <a:pt x="492923" y="660275"/>
                    </a:cubicBezTo>
                    <a:cubicBezTo>
                      <a:pt x="521858" y="660275"/>
                      <a:pt x="545315" y="670510"/>
                      <a:pt x="545315" y="683135"/>
                    </a:cubicBezTo>
                    <a:cubicBezTo>
                      <a:pt x="545315" y="695760"/>
                      <a:pt x="521858" y="705995"/>
                      <a:pt x="492923" y="705995"/>
                    </a:cubicBezTo>
                    <a:close/>
                    <a:moveTo>
                      <a:pt x="1001316" y="709296"/>
                    </a:moveTo>
                    <a:cubicBezTo>
                      <a:pt x="972381" y="709296"/>
                      <a:pt x="948924" y="699061"/>
                      <a:pt x="948924" y="686436"/>
                    </a:cubicBezTo>
                    <a:cubicBezTo>
                      <a:pt x="948924" y="673811"/>
                      <a:pt x="972381" y="663576"/>
                      <a:pt x="1001316" y="663576"/>
                    </a:cubicBezTo>
                    <a:cubicBezTo>
                      <a:pt x="1030251" y="663576"/>
                      <a:pt x="1053708" y="673811"/>
                      <a:pt x="1053708" y="686436"/>
                    </a:cubicBezTo>
                    <a:cubicBezTo>
                      <a:pt x="1053708" y="699061"/>
                      <a:pt x="1030251" y="709296"/>
                      <a:pt x="1001316" y="709296"/>
                    </a:cubicBezTo>
                    <a:close/>
                    <a:moveTo>
                      <a:pt x="12100" y="733388"/>
                    </a:moveTo>
                    <a:cubicBezTo>
                      <a:pt x="-65" y="730013"/>
                      <a:pt x="-3657" y="704674"/>
                      <a:pt x="4078" y="676792"/>
                    </a:cubicBezTo>
                    <a:cubicBezTo>
                      <a:pt x="11814" y="648910"/>
                      <a:pt x="27947" y="629043"/>
                      <a:pt x="40113" y="632418"/>
                    </a:cubicBezTo>
                    <a:cubicBezTo>
                      <a:pt x="52278" y="635793"/>
                      <a:pt x="55870" y="661133"/>
                      <a:pt x="48134" y="689014"/>
                    </a:cubicBezTo>
                    <a:cubicBezTo>
                      <a:pt x="40399" y="716896"/>
                      <a:pt x="24266" y="736763"/>
                      <a:pt x="12100" y="733388"/>
                    </a:cubicBezTo>
                    <a:close/>
                    <a:moveTo>
                      <a:pt x="225218" y="749390"/>
                    </a:moveTo>
                    <a:cubicBezTo>
                      <a:pt x="213053" y="746015"/>
                      <a:pt x="209461" y="720675"/>
                      <a:pt x="217196" y="692793"/>
                    </a:cubicBezTo>
                    <a:cubicBezTo>
                      <a:pt x="224932" y="664911"/>
                      <a:pt x="241065" y="645044"/>
                      <a:pt x="253231" y="648420"/>
                    </a:cubicBezTo>
                    <a:cubicBezTo>
                      <a:pt x="265396" y="651795"/>
                      <a:pt x="268988" y="677134"/>
                      <a:pt x="261252" y="705016"/>
                    </a:cubicBezTo>
                    <a:cubicBezTo>
                      <a:pt x="253517" y="732898"/>
                      <a:pt x="237384" y="752765"/>
                      <a:pt x="225218" y="749390"/>
                    </a:cubicBezTo>
                    <a:close/>
                    <a:moveTo>
                      <a:pt x="369098" y="763145"/>
                    </a:moveTo>
                    <a:cubicBezTo>
                      <a:pt x="340163" y="763145"/>
                      <a:pt x="316706" y="752910"/>
                      <a:pt x="316706" y="740285"/>
                    </a:cubicBezTo>
                    <a:cubicBezTo>
                      <a:pt x="316706" y="727660"/>
                      <a:pt x="340163" y="717425"/>
                      <a:pt x="369098" y="717425"/>
                    </a:cubicBezTo>
                    <a:cubicBezTo>
                      <a:pt x="398033" y="717425"/>
                      <a:pt x="421490" y="727660"/>
                      <a:pt x="421490" y="740285"/>
                    </a:cubicBezTo>
                    <a:cubicBezTo>
                      <a:pt x="421490" y="752910"/>
                      <a:pt x="398033" y="763145"/>
                      <a:pt x="369098" y="763145"/>
                    </a:cubicBezTo>
                    <a:close/>
                    <a:moveTo>
                      <a:pt x="620159" y="767125"/>
                    </a:moveTo>
                    <a:cubicBezTo>
                      <a:pt x="610160" y="764475"/>
                      <a:pt x="598307" y="758341"/>
                      <a:pt x="586972" y="749351"/>
                    </a:cubicBezTo>
                    <a:cubicBezTo>
                      <a:pt x="564301" y="731372"/>
                      <a:pt x="552282" y="708777"/>
                      <a:pt x="560127" y="698885"/>
                    </a:cubicBezTo>
                    <a:cubicBezTo>
                      <a:pt x="567972" y="688993"/>
                      <a:pt x="592710" y="695550"/>
                      <a:pt x="615381" y="713529"/>
                    </a:cubicBezTo>
                    <a:cubicBezTo>
                      <a:pt x="638052" y="731509"/>
                      <a:pt x="650071" y="754104"/>
                      <a:pt x="642226" y="763995"/>
                    </a:cubicBezTo>
                    <a:cubicBezTo>
                      <a:pt x="638304" y="768941"/>
                      <a:pt x="630158" y="769775"/>
                      <a:pt x="620159" y="767125"/>
                    </a:cubicBezTo>
                    <a:close/>
                    <a:moveTo>
                      <a:pt x="74984" y="788172"/>
                    </a:moveTo>
                    <a:cubicBezTo>
                      <a:pt x="64687" y="789158"/>
                      <a:pt x="56786" y="787008"/>
                      <a:pt x="53721" y="781490"/>
                    </a:cubicBezTo>
                    <a:cubicBezTo>
                      <a:pt x="47592" y="770452"/>
                      <a:pt x="63131" y="750117"/>
                      <a:pt x="88428" y="736070"/>
                    </a:cubicBezTo>
                    <a:cubicBezTo>
                      <a:pt x="113725" y="722024"/>
                      <a:pt x="139201" y="719584"/>
                      <a:pt x="145330" y="730622"/>
                    </a:cubicBezTo>
                    <a:cubicBezTo>
                      <a:pt x="151459" y="741659"/>
                      <a:pt x="135920" y="761995"/>
                      <a:pt x="110623" y="776041"/>
                    </a:cubicBezTo>
                    <a:cubicBezTo>
                      <a:pt x="97975" y="783065"/>
                      <a:pt x="85282" y="787186"/>
                      <a:pt x="74984" y="788172"/>
                    </a:cubicBezTo>
                    <a:close/>
                    <a:moveTo>
                      <a:pt x="899343" y="791291"/>
                    </a:moveTo>
                    <a:cubicBezTo>
                      <a:pt x="889101" y="792743"/>
                      <a:pt x="875795" y="791707"/>
                      <a:pt x="861854" y="787839"/>
                    </a:cubicBezTo>
                    <a:cubicBezTo>
                      <a:pt x="833973" y="780104"/>
                      <a:pt x="814106" y="763970"/>
                      <a:pt x="817481" y="751805"/>
                    </a:cubicBezTo>
                    <a:cubicBezTo>
                      <a:pt x="820856" y="739639"/>
                      <a:pt x="846195" y="736048"/>
                      <a:pt x="874077" y="743783"/>
                    </a:cubicBezTo>
                    <a:cubicBezTo>
                      <a:pt x="901959" y="751519"/>
                      <a:pt x="921826" y="767652"/>
                      <a:pt x="918451" y="779818"/>
                    </a:cubicBezTo>
                    <a:cubicBezTo>
                      <a:pt x="916763" y="785900"/>
                      <a:pt x="909585" y="789840"/>
                      <a:pt x="899343" y="791291"/>
                    </a:cubicBezTo>
                    <a:close/>
                    <a:moveTo>
                      <a:pt x="1118632" y="810790"/>
                    </a:moveTo>
                    <a:cubicBezTo>
                      <a:pt x="1108633" y="808140"/>
                      <a:pt x="1096781" y="802006"/>
                      <a:pt x="1085445" y="793016"/>
                    </a:cubicBezTo>
                    <a:cubicBezTo>
                      <a:pt x="1062774" y="775037"/>
                      <a:pt x="1050755" y="752442"/>
                      <a:pt x="1058600" y="742550"/>
                    </a:cubicBezTo>
                    <a:cubicBezTo>
                      <a:pt x="1066445" y="732658"/>
                      <a:pt x="1091184" y="739215"/>
                      <a:pt x="1113855" y="757194"/>
                    </a:cubicBezTo>
                    <a:cubicBezTo>
                      <a:pt x="1136525" y="775174"/>
                      <a:pt x="1148544" y="797769"/>
                      <a:pt x="1140700" y="807660"/>
                    </a:cubicBezTo>
                    <a:cubicBezTo>
                      <a:pt x="1136777" y="812606"/>
                      <a:pt x="1128631" y="813440"/>
                      <a:pt x="1118632" y="810790"/>
                    </a:cubicBezTo>
                    <a:close/>
                    <a:moveTo>
                      <a:pt x="699600" y="814797"/>
                    </a:moveTo>
                    <a:cubicBezTo>
                      <a:pt x="686975" y="814797"/>
                      <a:pt x="676740" y="791340"/>
                      <a:pt x="676740" y="762405"/>
                    </a:cubicBezTo>
                    <a:cubicBezTo>
                      <a:pt x="676740" y="733470"/>
                      <a:pt x="686975" y="710013"/>
                      <a:pt x="699600" y="710013"/>
                    </a:cubicBezTo>
                    <a:cubicBezTo>
                      <a:pt x="712225" y="710013"/>
                      <a:pt x="722460" y="733470"/>
                      <a:pt x="722460" y="762405"/>
                    </a:cubicBezTo>
                    <a:cubicBezTo>
                      <a:pt x="722460" y="791340"/>
                      <a:pt x="712225" y="814797"/>
                      <a:pt x="699600" y="814797"/>
                    </a:cubicBezTo>
                    <a:close/>
                    <a:moveTo>
                      <a:pt x="238923" y="820295"/>
                    </a:moveTo>
                    <a:cubicBezTo>
                      <a:pt x="209988" y="820295"/>
                      <a:pt x="186531" y="810060"/>
                      <a:pt x="186531" y="797435"/>
                    </a:cubicBezTo>
                    <a:cubicBezTo>
                      <a:pt x="186531" y="784810"/>
                      <a:pt x="209988" y="774575"/>
                      <a:pt x="238923" y="774575"/>
                    </a:cubicBezTo>
                    <a:cubicBezTo>
                      <a:pt x="267858" y="774575"/>
                      <a:pt x="291315" y="784810"/>
                      <a:pt x="291315" y="797435"/>
                    </a:cubicBezTo>
                    <a:cubicBezTo>
                      <a:pt x="291315" y="810060"/>
                      <a:pt x="267858" y="820295"/>
                      <a:pt x="238923" y="820295"/>
                    </a:cubicBezTo>
                    <a:close/>
                    <a:moveTo>
                      <a:pt x="452041" y="836296"/>
                    </a:moveTo>
                    <a:cubicBezTo>
                      <a:pt x="423106" y="836296"/>
                      <a:pt x="399649" y="826061"/>
                      <a:pt x="399649" y="813436"/>
                    </a:cubicBezTo>
                    <a:cubicBezTo>
                      <a:pt x="399649" y="800811"/>
                      <a:pt x="423106" y="790576"/>
                      <a:pt x="452041" y="790576"/>
                    </a:cubicBezTo>
                    <a:cubicBezTo>
                      <a:pt x="480976" y="790576"/>
                      <a:pt x="504433" y="800811"/>
                      <a:pt x="504433" y="813436"/>
                    </a:cubicBezTo>
                    <a:cubicBezTo>
                      <a:pt x="504433" y="826061"/>
                      <a:pt x="480976" y="836296"/>
                      <a:pt x="452041" y="836296"/>
                    </a:cubicBezTo>
                    <a:close/>
                    <a:moveTo>
                      <a:pt x="1058073" y="874270"/>
                    </a:moveTo>
                    <a:cubicBezTo>
                      <a:pt x="1029138" y="874270"/>
                      <a:pt x="1005681" y="864035"/>
                      <a:pt x="1005681" y="851410"/>
                    </a:cubicBezTo>
                    <a:cubicBezTo>
                      <a:pt x="1005681" y="838785"/>
                      <a:pt x="1029138" y="828550"/>
                      <a:pt x="1058073" y="828550"/>
                    </a:cubicBezTo>
                    <a:cubicBezTo>
                      <a:pt x="1087008" y="828550"/>
                      <a:pt x="1110465" y="838785"/>
                      <a:pt x="1110465" y="851410"/>
                    </a:cubicBezTo>
                    <a:cubicBezTo>
                      <a:pt x="1110465" y="864035"/>
                      <a:pt x="1087008" y="874270"/>
                      <a:pt x="1058073" y="874270"/>
                    </a:cubicBezTo>
                    <a:close/>
                    <a:moveTo>
                      <a:pt x="552244" y="892265"/>
                    </a:moveTo>
                    <a:cubicBezTo>
                      <a:pt x="540079" y="888890"/>
                      <a:pt x="536487" y="863550"/>
                      <a:pt x="544222" y="835669"/>
                    </a:cubicBezTo>
                    <a:cubicBezTo>
                      <a:pt x="551958" y="807787"/>
                      <a:pt x="568091" y="787920"/>
                      <a:pt x="580257" y="791295"/>
                    </a:cubicBezTo>
                    <a:cubicBezTo>
                      <a:pt x="592422" y="794670"/>
                      <a:pt x="596014" y="820009"/>
                      <a:pt x="588278" y="847891"/>
                    </a:cubicBezTo>
                    <a:cubicBezTo>
                      <a:pt x="580543" y="875773"/>
                      <a:pt x="564409" y="895640"/>
                      <a:pt x="552244" y="892265"/>
                    </a:cubicBezTo>
                    <a:close/>
                    <a:moveTo>
                      <a:pt x="987536" y="898737"/>
                    </a:moveTo>
                    <a:cubicBezTo>
                      <a:pt x="976221" y="897140"/>
                      <a:pt x="960603" y="885481"/>
                      <a:pt x="947824" y="867942"/>
                    </a:cubicBezTo>
                    <a:cubicBezTo>
                      <a:pt x="930784" y="844556"/>
                      <a:pt x="925243" y="819570"/>
                      <a:pt x="935447" y="812136"/>
                    </a:cubicBezTo>
                    <a:cubicBezTo>
                      <a:pt x="945651" y="804701"/>
                      <a:pt x="967737" y="817632"/>
                      <a:pt x="984776" y="841018"/>
                    </a:cubicBezTo>
                    <a:cubicBezTo>
                      <a:pt x="1001815" y="864404"/>
                      <a:pt x="1007356" y="889390"/>
                      <a:pt x="997152" y="896824"/>
                    </a:cubicBezTo>
                    <a:cubicBezTo>
                      <a:pt x="994601" y="898683"/>
                      <a:pt x="991308" y="899269"/>
                      <a:pt x="987536" y="898737"/>
                    </a:cubicBezTo>
                    <a:close/>
                    <a:moveTo>
                      <a:pt x="136950" y="902290"/>
                    </a:moveTo>
                    <a:cubicBezTo>
                      <a:pt x="126708" y="903741"/>
                      <a:pt x="113402" y="902705"/>
                      <a:pt x="99461" y="898838"/>
                    </a:cubicBezTo>
                    <a:cubicBezTo>
                      <a:pt x="71580" y="891102"/>
                      <a:pt x="51713" y="874969"/>
                      <a:pt x="55088" y="862803"/>
                    </a:cubicBezTo>
                    <a:cubicBezTo>
                      <a:pt x="58463" y="850638"/>
                      <a:pt x="83802" y="847046"/>
                      <a:pt x="111684" y="854782"/>
                    </a:cubicBezTo>
                    <a:cubicBezTo>
                      <a:pt x="139566" y="862517"/>
                      <a:pt x="159433" y="878651"/>
                      <a:pt x="156058" y="890816"/>
                    </a:cubicBezTo>
                    <a:cubicBezTo>
                      <a:pt x="154370" y="896899"/>
                      <a:pt x="147192" y="900838"/>
                      <a:pt x="136950" y="902290"/>
                    </a:cubicBezTo>
                    <a:close/>
                    <a:moveTo>
                      <a:pt x="788218" y="902416"/>
                    </a:moveTo>
                    <a:cubicBezTo>
                      <a:pt x="777976" y="903868"/>
                      <a:pt x="764670" y="902832"/>
                      <a:pt x="750729" y="898964"/>
                    </a:cubicBezTo>
                    <a:cubicBezTo>
                      <a:pt x="722848" y="891229"/>
                      <a:pt x="702981" y="875095"/>
                      <a:pt x="706356" y="862930"/>
                    </a:cubicBezTo>
                    <a:cubicBezTo>
                      <a:pt x="709731" y="850764"/>
                      <a:pt x="735070" y="847173"/>
                      <a:pt x="762952" y="854908"/>
                    </a:cubicBezTo>
                    <a:cubicBezTo>
                      <a:pt x="790834" y="862644"/>
                      <a:pt x="810701" y="878777"/>
                      <a:pt x="807326" y="890943"/>
                    </a:cubicBezTo>
                    <a:cubicBezTo>
                      <a:pt x="805638" y="897025"/>
                      <a:pt x="798460" y="900965"/>
                      <a:pt x="788218" y="902416"/>
                    </a:cubicBezTo>
                    <a:close/>
                    <a:moveTo>
                      <a:pt x="350068" y="918291"/>
                    </a:moveTo>
                    <a:cubicBezTo>
                      <a:pt x="339826" y="919743"/>
                      <a:pt x="326520" y="918707"/>
                      <a:pt x="312579" y="914839"/>
                    </a:cubicBezTo>
                    <a:cubicBezTo>
                      <a:pt x="284698" y="907104"/>
                      <a:pt x="264831" y="890970"/>
                      <a:pt x="268206" y="878805"/>
                    </a:cubicBezTo>
                    <a:cubicBezTo>
                      <a:pt x="271581" y="866639"/>
                      <a:pt x="296920" y="863048"/>
                      <a:pt x="324802" y="870783"/>
                    </a:cubicBezTo>
                    <a:cubicBezTo>
                      <a:pt x="352684" y="878519"/>
                      <a:pt x="372551" y="894652"/>
                      <a:pt x="369176" y="906818"/>
                    </a:cubicBezTo>
                    <a:cubicBezTo>
                      <a:pt x="367488" y="912900"/>
                      <a:pt x="360310" y="916840"/>
                      <a:pt x="350068" y="918291"/>
                    </a:cubicBezTo>
                    <a:close/>
                    <a:moveTo>
                      <a:pt x="521732" y="960015"/>
                    </a:moveTo>
                    <a:cubicBezTo>
                      <a:pt x="511733" y="957365"/>
                      <a:pt x="499880" y="951231"/>
                      <a:pt x="488545" y="942241"/>
                    </a:cubicBezTo>
                    <a:cubicBezTo>
                      <a:pt x="465874" y="924262"/>
                      <a:pt x="453855" y="901667"/>
                      <a:pt x="461700" y="891775"/>
                    </a:cubicBezTo>
                    <a:cubicBezTo>
                      <a:pt x="469545" y="881883"/>
                      <a:pt x="494283" y="888440"/>
                      <a:pt x="516954" y="906419"/>
                    </a:cubicBezTo>
                    <a:cubicBezTo>
                      <a:pt x="539625" y="924399"/>
                      <a:pt x="551644" y="946994"/>
                      <a:pt x="543799" y="956885"/>
                    </a:cubicBezTo>
                    <a:cubicBezTo>
                      <a:pt x="539877" y="961831"/>
                      <a:pt x="531731" y="962665"/>
                      <a:pt x="521732" y="960015"/>
                    </a:cubicBezTo>
                    <a:close/>
                    <a:moveTo>
                      <a:pt x="779066" y="979170"/>
                    </a:moveTo>
                    <a:cubicBezTo>
                      <a:pt x="750131" y="979170"/>
                      <a:pt x="726674" y="968935"/>
                      <a:pt x="726674" y="956310"/>
                    </a:cubicBezTo>
                    <a:cubicBezTo>
                      <a:pt x="726674" y="943685"/>
                      <a:pt x="750131" y="933450"/>
                      <a:pt x="779066" y="933450"/>
                    </a:cubicBezTo>
                    <a:cubicBezTo>
                      <a:pt x="808001" y="933450"/>
                      <a:pt x="831458" y="943685"/>
                      <a:pt x="831458" y="956310"/>
                    </a:cubicBezTo>
                    <a:cubicBezTo>
                      <a:pt x="831458" y="968935"/>
                      <a:pt x="808001" y="979170"/>
                      <a:pt x="779066" y="979170"/>
                    </a:cubicBezTo>
                    <a:close/>
                    <a:moveTo>
                      <a:pt x="195632" y="1000898"/>
                    </a:moveTo>
                    <a:cubicBezTo>
                      <a:pt x="185335" y="1001884"/>
                      <a:pt x="177434" y="999733"/>
                      <a:pt x="174369" y="994215"/>
                    </a:cubicBezTo>
                    <a:cubicBezTo>
                      <a:pt x="168240" y="983177"/>
                      <a:pt x="183779" y="962842"/>
                      <a:pt x="209076" y="948796"/>
                    </a:cubicBezTo>
                    <a:cubicBezTo>
                      <a:pt x="234373" y="934749"/>
                      <a:pt x="259849" y="932310"/>
                      <a:pt x="265978" y="943347"/>
                    </a:cubicBezTo>
                    <a:cubicBezTo>
                      <a:pt x="272107" y="954385"/>
                      <a:pt x="256568" y="974720"/>
                      <a:pt x="231271" y="988767"/>
                    </a:cubicBezTo>
                    <a:cubicBezTo>
                      <a:pt x="218623" y="995790"/>
                      <a:pt x="205930" y="999912"/>
                      <a:pt x="195632" y="1000898"/>
                    </a:cubicBezTo>
                    <a:close/>
                    <a:moveTo>
                      <a:pt x="956774" y="1027522"/>
                    </a:moveTo>
                    <a:cubicBezTo>
                      <a:pt x="944149" y="1027522"/>
                      <a:pt x="933914" y="1004065"/>
                      <a:pt x="933914" y="975130"/>
                    </a:cubicBezTo>
                    <a:cubicBezTo>
                      <a:pt x="933914" y="946195"/>
                      <a:pt x="944149" y="922738"/>
                      <a:pt x="956774" y="922738"/>
                    </a:cubicBezTo>
                    <a:cubicBezTo>
                      <a:pt x="969399" y="922738"/>
                      <a:pt x="979634" y="946195"/>
                      <a:pt x="979634" y="975130"/>
                    </a:cubicBezTo>
                    <a:cubicBezTo>
                      <a:pt x="979634" y="1004065"/>
                      <a:pt x="969399" y="1027522"/>
                      <a:pt x="956774" y="1027522"/>
                    </a:cubicBezTo>
                    <a:close/>
                    <a:moveTo>
                      <a:pt x="390636" y="1047962"/>
                    </a:moveTo>
                    <a:cubicBezTo>
                      <a:pt x="379321" y="1046365"/>
                      <a:pt x="363703" y="1034706"/>
                      <a:pt x="350923" y="1017167"/>
                    </a:cubicBezTo>
                    <a:cubicBezTo>
                      <a:pt x="333884" y="993781"/>
                      <a:pt x="328343" y="968795"/>
                      <a:pt x="338547" y="961361"/>
                    </a:cubicBezTo>
                    <a:cubicBezTo>
                      <a:pt x="348751" y="953926"/>
                      <a:pt x="370836" y="966857"/>
                      <a:pt x="387875" y="990243"/>
                    </a:cubicBezTo>
                    <a:cubicBezTo>
                      <a:pt x="404915" y="1013629"/>
                      <a:pt x="410456" y="1038615"/>
                      <a:pt x="400252" y="1046049"/>
                    </a:cubicBezTo>
                    <a:cubicBezTo>
                      <a:pt x="397701" y="1047908"/>
                      <a:pt x="394407" y="1048494"/>
                      <a:pt x="390636" y="1047962"/>
                    </a:cubicBezTo>
                    <a:close/>
                    <a:moveTo>
                      <a:pt x="677093" y="1061165"/>
                    </a:moveTo>
                    <a:cubicBezTo>
                      <a:pt x="666851" y="1062617"/>
                      <a:pt x="653546" y="1061581"/>
                      <a:pt x="639605" y="1057713"/>
                    </a:cubicBezTo>
                    <a:cubicBezTo>
                      <a:pt x="611723" y="1049978"/>
                      <a:pt x="591856" y="1033844"/>
                      <a:pt x="595231" y="1021679"/>
                    </a:cubicBezTo>
                    <a:cubicBezTo>
                      <a:pt x="598606" y="1009513"/>
                      <a:pt x="623945" y="1005922"/>
                      <a:pt x="651827" y="1013657"/>
                    </a:cubicBezTo>
                    <a:cubicBezTo>
                      <a:pt x="679709" y="1021393"/>
                      <a:pt x="699576" y="1037526"/>
                      <a:pt x="696201" y="1049692"/>
                    </a:cubicBezTo>
                    <a:cubicBezTo>
                      <a:pt x="694513" y="1055774"/>
                      <a:pt x="687335" y="1059714"/>
                      <a:pt x="677093" y="1061165"/>
                    </a:cubicBezTo>
                    <a:close/>
                    <a:moveTo>
                      <a:pt x="534432" y="1071141"/>
                    </a:moveTo>
                    <a:cubicBezTo>
                      <a:pt x="524433" y="1068491"/>
                      <a:pt x="512580" y="1062357"/>
                      <a:pt x="501245" y="1053367"/>
                    </a:cubicBezTo>
                    <a:cubicBezTo>
                      <a:pt x="478574" y="1035388"/>
                      <a:pt x="466555" y="1012793"/>
                      <a:pt x="474400" y="1002901"/>
                    </a:cubicBezTo>
                    <a:cubicBezTo>
                      <a:pt x="482245" y="993009"/>
                      <a:pt x="506983" y="999566"/>
                      <a:pt x="529654" y="1017545"/>
                    </a:cubicBezTo>
                    <a:cubicBezTo>
                      <a:pt x="552325" y="1035525"/>
                      <a:pt x="564344" y="1058120"/>
                      <a:pt x="556499" y="1068011"/>
                    </a:cubicBezTo>
                    <a:cubicBezTo>
                      <a:pt x="552577" y="1072957"/>
                      <a:pt x="544431" y="1073791"/>
                      <a:pt x="534432" y="1071141"/>
                    </a:cubicBezTo>
                    <a:close/>
                    <a:moveTo>
                      <a:pt x="858068" y="1083390"/>
                    </a:moveTo>
                    <a:cubicBezTo>
                      <a:pt x="847826" y="1084842"/>
                      <a:pt x="834521" y="1083806"/>
                      <a:pt x="820580" y="1079938"/>
                    </a:cubicBezTo>
                    <a:cubicBezTo>
                      <a:pt x="792698" y="1072203"/>
                      <a:pt x="772831" y="1056069"/>
                      <a:pt x="776206" y="1043904"/>
                    </a:cubicBezTo>
                    <a:cubicBezTo>
                      <a:pt x="779581" y="1031738"/>
                      <a:pt x="804920" y="1028147"/>
                      <a:pt x="832802" y="1035882"/>
                    </a:cubicBezTo>
                    <a:cubicBezTo>
                      <a:pt x="860684" y="1043618"/>
                      <a:pt x="880551" y="1059751"/>
                      <a:pt x="877176" y="1071917"/>
                    </a:cubicBezTo>
                    <a:cubicBezTo>
                      <a:pt x="875488" y="1077999"/>
                      <a:pt x="868310" y="1081939"/>
                      <a:pt x="858068" y="1083390"/>
                    </a:cubicBezTo>
                    <a:close/>
                    <a:moveTo>
                      <a:pt x="448492" y="1134190"/>
                    </a:moveTo>
                    <a:cubicBezTo>
                      <a:pt x="438250" y="1135642"/>
                      <a:pt x="424945" y="1134606"/>
                      <a:pt x="411004" y="1130738"/>
                    </a:cubicBezTo>
                    <a:cubicBezTo>
                      <a:pt x="383122" y="1123003"/>
                      <a:pt x="363255" y="1106869"/>
                      <a:pt x="366630" y="1094704"/>
                    </a:cubicBezTo>
                    <a:cubicBezTo>
                      <a:pt x="370005" y="1082538"/>
                      <a:pt x="395344" y="1078947"/>
                      <a:pt x="423226" y="1086682"/>
                    </a:cubicBezTo>
                    <a:cubicBezTo>
                      <a:pt x="451108" y="1094418"/>
                      <a:pt x="470975" y="1110551"/>
                      <a:pt x="467600" y="1122717"/>
                    </a:cubicBezTo>
                    <a:cubicBezTo>
                      <a:pt x="465913" y="1128799"/>
                      <a:pt x="458734" y="1132739"/>
                      <a:pt x="448492" y="1134190"/>
                    </a:cubicBezTo>
                    <a:close/>
                    <a:moveTo>
                      <a:pt x="708823" y="1140970"/>
                    </a:moveTo>
                    <a:cubicBezTo>
                      <a:pt x="679888" y="1140970"/>
                      <a:pt x="656431" y="1130735"/>
                      <a:pt x="656431" y="1118110"/>
                    </a:cubicBezTo>
                    <a:cubicBezTo>
                      <a:pt x="656431" y="1105485"/>
                      <a:pt x="679888" y="1095250"/>
                      <a:pt x="708823" y="1095250"/>
                    </a:cubicBezTo>
                    <a:cubicBezTo>
                      <a:pt x="737758" y="1095250"/>
                      <a:pt x="761215" y="1105485"/>
                      <a:pt x="761215" y="1118110"/>
                    </a:cubicBezTo>
                    <a:cubicBezTo>
                      <a:pt x="761215" y="1130735"/>
                      <a:pt x="737758" y="1140970"/>
                      <a:pt x="708823" y="1140970"/>
                    </a:cubicBezTo>
                    <a:close/>
                    <a:moveTo>
                      <a:pt x="547132" y="1147341"/>
                    </a:moveTo>
                    <a:cubicBezTo>
                      <a:pt x="537133" y="1144691"/>
                      <a:pt x="525280" y="1138557"/>
                      <a:pt x="513945" y="1129567"/>
                    </a:cubicBezTo>
                    <a:cubicBezTo>
                      <a:pt x="491274" y="1111588"/>
                      <a:pt x="479255" y="1088993"/>
                      <a:pt x="487100" y="1079101"/>
                    </a:cubicBezTo>
                    <a:cubicBezTo>
                      <a:pt x="494945" y="1069209"/>
                      <a:pt x="519683" y="1075766"/>
                      <a:pt x="542354" y="1093745"/>
                    </a:cubicBezTo>
                    <a:cubicBezTo>
                      <a:pt x="565025" y="1111725"/>
                      <a:pt x="577044" y="1134320"/>
                      <a:pt x="569199" y="1144211"/>
                    </a:cubicBezTo>
                    <a:cubicBezTo>
                      <a:pt x="565277" y="1149157"/>
                      <a:pt x="557131" y="1149991"/>
                      <a:pt x="547132" y="114734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0998BD95-45E0-4A17-AE9A-5A3D6511B885}"/>
                </a:ext>
              </a:extLst>
            </p:cNvPr>
            <p:cNvGrpSpPr/>
            <p:nvPr/>
          </p:nvGrpSpPr>
          <p:grpSpPr>
            <a:xfrm>
              <a:off x="7620926" y="4241434"/>
              <a:ext cx="514176" cy="495904"/>
              <a:chOff x="2792062" y="4453004"/>
              <a:chExt cx="1191146" cy="1148820"/>
            </a:xfrm>
          </p:grpSpPr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623C4CBA-82D4-4B79-B256-78CA88F548B6}"/>
                  </a:ext>
                </a:extLst>
              </p:cNvPr>
              <p:cNvSpPr/>
              <p:nvPr/>
            </p:nvSpPr>
            <p:spPr>
              <a:xfrm>
                <a:off x="2805108" y="4465320"/>
                <a:ext cx="1178100" cy="1123139"/>
              </a:xfrm>
              <a:prstGeom prst="ellipse">
                <a:avLst/>
              </a:pr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89960C19-2690-40A4-B79B-D42C728B1CFE}"/>
                  </a:ext>
                </a:extLst>
              </p:cNvPr>
              <p:cNvSpPr/>
              <p:nvPr/>
            </p:nvSpPr>
            <p:spPr>
              <a:xfrm rot="10800000">
                <a:off x="2792062" y="4453004"/>
                <a:ext cx="1188995" cy="1148820"/>
              </a:xfrm>
              <a:custGeom>
                <a:avLst/>
                <a:gdLst>
                  <a:gd name="connsiteX0" fmla="*/ 563166 w 1188996"/>
                  <a:gd name="connsiteY0" fmla="*/ 45720 h 1148819"/>
                  <a:gd name="connsiteX1" fmla="*/ 510774 w 1188996"/>
                  <a:gd name="connsiteY1" fmla="*/ 22860 h 1148819"/>
                  <a:gd name="connsiteX2" fmla="*/ 563166 w 1188996"/>
                  <a:gd name="connsiteY2" fmla="*/ 0 h 1148819"/>
                  <a:gd name="connsiteX3" fmla="*/ 615558 w 1188996"/>
                  <a:gd name="connsiteY3" fmla="*/ 22860 h 1148819"/>
                  <a:gd name="connsiteX4" fmla="*/ 563166 w 1188996"/>
                  <a:gd name="connsiteY4" fmla="*/ 45720 h 1148819"/>
                  <a:gd name="connsiteX5" fmla="*/ 729026 w 1188996"/>
                  <a:gd name="connsiteY5" fmla="*/ 133274 h 1148819"/>
                  <a:gd name="connsiteX6" fmla="*/ 721004 w 1188996"/>
                  <a:gd name="connsiteY6" fmla="*/ 76678 h 1148819"/>
                  <a:gd name="connsiteX7" fmla="*/ 757039 w 1188996"/>
                  <a:gd name="connsiteY7" fmla="*/ 32304 h 1148819"/>
                  <a:gd name="connsiteX8" fmla="*/ 765060 w 1188996"/>
                  <a:gd name="connsiteY8" fmla="*/ 88900 h 1148819"/>
                  <a:gd name="connsiteX9" fmla="*/ 729026 w 1188996"/>
                  <a:gd name="connsiteY9" fmla="*/ 133274 h 1148819"/>
                  <a:gd name="connsiteX10" fmla="*/ 874316 w 1188996"/>
                  <a:gd name="connsiteY10" fmla="*/ 134620 h 1148819"/>
                  <a:gd name="connsiteX11" fmla="*/ 821924 w 1188996"/>
                  <a:gd name="connsiteY11" fmla="*/ 111760 h 1148819"/>
                  <a:gd name="connsiteX12" fmla="*/ 874316 w 1188996"/>
                  <a:gd name="connsiteY12" fmla="*/ 88900 h 1148819"/>
                  <a:gd name="connsiteX13" fmla="*/ 926708 w 1188996"/>
                  <a:gd name="connsiteY13" fmla="*/ 111760 h 1148819"/>
                  <a:gd name="connsiteX14" fmla="*/ 874316 w 1188996"/>
                  <a:gd name="connsiteY14" fmla="*/ 134620 h 1148819"/>
                  <a:gd name="connsiteX15" fmla="*/ 515382 w 1188996"/>
                  <a:gd name="connsiteY15" fmla="*/ 150392 h 1148819"/>
                  <a:gd name="connsiteX16" fmla="*/ 482195 w 1188996"/>
                  <a:gd name="connsiteY16" fmla="*/ 132618 h 1148819"/>
                  <a:gd name="connsiteX17" fmla="*/ 455350 w 1188996"/>
                  <a:gd name="connsiteY17" fmla="*/ 82151 h 1148819"/>
                  <a:gd name="connsiteX18" fmla="*/ 510604 w 1188996"/>
                  <a:gd name="connsiteY18" fmla="*/ 96796 h 1148819"/>
                  <a:gd name="connsiteX19" fmla="*/ 537449 w 1188996"/>
                  <a:gd name="connsiteY19" fmla="*/ 147262 h 1148819"/>
                  <a:gd name="connsiteX20" fmla="*/ 515382 w 1188996"/>
                  <a:gd name="connsiteY20" fmla="*/ 150392 h 1148819"/>
                  <a:gd name="connsiteX21" fmla="*/ 598857 w 1188996"/>
                  <a:gd name="connsiteY21" fmla="*/ 159522 h 1148819"/>
                  <a:gd name="connsiteX22" fmla="*/ 577594 w 1188996"/>
                  <a:gd name="connsiteY22" fmla="*/ 152840 h 1148819"/>
                  <a:gd name="connsiteX23" fmla="*/ 612301 w 1188996"/>
                  <a:gd name="connsiteY23" fmla="*/ 107420 h 1148819"/>
                  <a:gd name="connsiteX24" fmla="*/ 669203 w 1188996"/>
                  <a:gd name="connsiteY24" fmla="*/ 101972 h 1148819"/>
                  <a:gd name="connsiteX25" fmla="*/ 634496 w 1188996"/>
                  <a:gd name="connsiteY25" fmla="*/ 147391 h 1148819"/>
                  <a:gd name="connsiteX26" fmla="*/ 598857 w 1188996"/>
                  <a:gd name="connsiteY26" fmla="*/ 159522 h 1148819"/>
                  <a:gd name="connsiteX27" fmla="*/ 334407 w 1188996"/>
                  <a:gd name="connsiteY27" fmla="*/ 175789 h 1148819"/>
                  <a:gd name="connsiteX28" fmla="*/ 301220 w 1188996"/>
                  <a:gd name="connsiteY28" fmla="*/ 158015 h 1148819"/>
                  <a:gd name="connsiteX29" fmla="*/ 274375 w 1188996"/>
                  <a:gd name="connsiteY29" fmla="*/ 107548 h 1148819"/>
                  <a:gd name="connsiteX30" fmla="*/ 329629 w 1188996"/>
                  <a:gd name="connsiteY30" fmla="*/ 122193 h 1148819"/>
                  <a:gd name="connsiteX31" fmla="*/ 356474 w 1188996"/>
                  <a:gd name="connsiteY31" fmla="*/ 172659 h 1148819"/>
                  <a:gd name="connsiteX32" fmla="*/ 334407 w 1188996"/>
                  <a:gd name="connsiteY32" fmla="*/ 175789 h 1148819"/>
                  <a:gd name="connsiteX33" fmla="*/ 944166 w 1188996"/>
                  <a:gd name="connsiteY33" fmla="*/ 229870 h 1148819"/>
                  <a:gd name="connsiteX34" fmla="*/ 891774 w 1188996"/>
                  <a:gd name="connsiteY34" fmla="*/ 207010 h 1148819"/>
                  <a:gd name="connsiteX35" fmla="*/ 944166 w 1188996"/>
                  <a:gd name="connsiteY35" fmla="*/ 184150 h 1148819"/>
                  <a:gd name="connsiteX36" fmla="*/ 996558 w 1188996"/>
                  <a:gd name="connsiteY36" fmla="*/ 207010 h 1148819"/>
                  <a:gd name="connsiteX37" fmla="*/ 944166 w 1188996"/>
                  <a:gd name="connsiteY37" fmla="*/ 229870 h 1148819"/>
                  <a:gd name="connsiteX38" fmla="*/ 729033 w 1188996"/>
                  <a:gd name="connsiteY38" fmla="*/ 235722 h 1148819"/>
                  <a:gd name="connsiteX39" fmla="*/ 707770 w 1188996"/>
                  <a:gd name="connsiteY39" fmla="*/ 229040 h 1148819"/>
                  <a:gd name="connsiteX40" fmla="*/ 742477 w 1188996"/>
                  <a:gd name="connsiteY40" fmla="*/ 183620 h 1148819"/>
                  <a:gd name="connsiteX41" fmla="*/ 799379 w 1188996"/>
                  <a:gd name="connsiteY41" fmla="*/ 178172 h 1148819"/>
                  <a:gd name="connsiteX42" fmla="*/ 764672 w 1188996"/>
                  <a:gd name="connsiteY42" fmla="*/ 223591 h 1148819"/>
                  <a:gd name="connsiteX43" fmla="*/ 729033 w 1188996"/>
                  <a:gd name="connsiteY43" fmla="*/ 235722 h 1148819"/>
                  <a:gd name="connsiteX44" fmla="*/ 414708 w 1188996"/>
                  <a:gd name="connsiteY44" fmla="*/ 238898 h 1148819"/>
                  <a:gd name="connsiteX45" fmla="*/ 393445 w 1188996"/>
                  <a:gd name="connsiteY45" fmla="*/ 232216 h 1148819"/>
                  <a:gd name="connsiteX46" fmla="*/ 428152 w 1188996"/>
                  <a:gd name="connsiteY46" fmla="*/ 186796 h 1148819"/>
                  <a:gd name="connsiteX47" fmla="*/ 485054 w 1188996"/>
                  <a:gd name="connsiteY47" fmla="*/ 181348 h 1148819"/>
                  <a:gd name="connsiteX48" fmla="*/ 450347 w 1188996"/>
                  <a:gd name="connsiteY48" fmla="*/ 226767 h 1148819"/>
                  <a:gd name="connsiteX49" fmla="*/ 414708 w 1188996"/>
                  <a:gd name="connsiteY49" fmla="*/ 238898 h 1148819"/>
                  <a:gd name="connsiteX50" fmla="*/ 203311 w 1188996"/>
                  <a:gd name="connsiteY50" fmla="*/ 263735 h 1148819"/>
                  <a:gd name="connsiteX51" fmla="*/ 163598 w 1188996"/>
                  <a:gd name="connsiteY51" fmla="*/ 232940 h 1148819"/>
                  <a:gd name="connsiteX52" fmla="*/ 151222 w 1188996"/>
                  <a:gd name="connsiteY52" fmla="*/ 177134 h 1148819"/>
                  <a:gd name="connsiteX53" fmla="*/ 200550 w 1188996"/>
                  <a:gd name="connsiteY53" fmla="*/ 206017 h 1148819"/>
                  <a:gd name="connsiteX54" fmla="*/ 212927 w 1188996"/>
                  <a:gd name="connsiteY54" fmla="*/ 261823 h 1148819"/>
                  <a:gd name="connsiteX55" fmla="*/ 203311 w 1188996"/>
                  <a:gd name="connsiteY55" fmla="*/ 263735 h 1148819"/>
                  <a:gd name="connsiteX56" fmla="*/ 347107 w 1188996"/>
                  <a:gd name="connsiteY56" fmla="*/ 286915 h 1148819"/>
                  <a:gd name="connsiteX57" fmla="*/ 313920 w 1188996"/>
                  <a:gd name="connsiteY57" fmla="*/ 269141 h 1148819"/>
                  <a:gd name="connsiteX58" fmla="*/ 287075 w 1188996"/>
                  <a:gd name="connsiteY58" fmla="*/ 218674 h 1148819"/>
                  <a:gd name="connsiteX59" fmla="*/ 342329 w 1188996"/>
                  <a:gd name="connsiteY59" fmla="*/ 233319 h 1148819"/>
                  <a:gd name="connsiteX60" fmla="*/ 369174 w 1188996"/>
                  <a:gd name="connsiteY60" fmla="*/ 283785 h 1148819"/>
                  <a:gd name="connsiteX61" fmla="*/ 347107 w 1188996"/>
                  <a:gd name="connsiteY61" fmla="*/ 286915 h 1148819"/>
                  <a:gd name="connsiteX62" fmla="*/ 842193 w 1188996"/>
                  <a:gd name="connsiteY62" fmla="*/ 311865 h 1148819"/>
                  <a:gd name="connsiteX63" fmla="*/ 804704 w 1188996"/>
                  <a:gd name="connsiteY63" fmla="*/ 308413 h 1148819"/>
                  <a:gd name="connsiteX64" fmla="*/ 760331 w 1188996"/>
                  <a:gd name="connsiteY64" fmla="*/ 272378 h 1148819"/>
                  <a:gd name="connsiteX65" fmla="*/ 816927 w 1188996"/>
                  <a:gd name="connsiteY65" fmla="*/ 264357 h 1148819"/>
                  <a:gd name="connsiteX66" fmla="*/ 861301 w 1188996"/>
                  <a:gd name="connsiteY66" fmla="*/ 300391 h 1148819"/>
                  <a:gd name="connsiteX67" fmla="*/ 842193 w 1188996"/>
                  <a:gd name="connsiteY67" fmla="*/ 311865 h 1148819"/>
                  <a:gd name="connsiteX68" fmla="*/ 642450 w 1188996"/>
                  <a:gd name="connsiteY68" fmla="*/ 335370 h 1148819"/>
                  <a:gd name="connsiteX69" fmla="*/ 619590 w 1188996"/>
                  <a:gd name="connsiteY69" fmla="*/ 282978 h 1148819"/>
                  <a:gd name="connsiteX70" fmla="*/ 642450 w 1188996"/>
                  <a:gd name="connsiteY70" fmla="*/ 230586 h 1148819"/>
                  <a:gd name="connsiteX71" fmla="*/ 665310 w 1188996"/>
                  <a:gd name="connsiteY71" fmla="*/ 282978 h 1148819"/>
                  <a:gd name="connsiteX72" fmla="*/ 642450 w 1188996"/>
                  <a:gd name="connsiteY72" fmla="*/ 335370 h 1148819"/>
                  <a:gd name="connsiteX73" fmla="*/ 1108893 w 1188996"/>
                  <a:gd name="connsiteY73" fmla="*/ 356314 h 1148819"/>
                  <a:gd name="connsiteX74" fmla="*/ 1071405 w 1188996"/>
                  <a:gd name="connsiteY74" fmla="*/ 352862 h 1148819"/>
                  <a:gd name="connsiteX75" fmla="*/ 1027031 w 1188996"/>
                  <a:gd name="connsiteY75" fmla="*/ 316827 h 1148819"/>
                  <a:gd name="connsiteX76" fmla="*/ 1083628 w 1188996"/>
                  <a:gd name="connsiteY76" fmla="*/ 308806 h 1148819"/>
                  <a:gd name="connsiteX77" fmla="*/ 1128001 w 1188996"/>
                  <a:gd name="connsiteY77" fmla="*/ 344840 h 1148819"/>
                  <a:gd name="connsiteX78" fmla="*/ 1108893 w 1188996"/>
                  <a:gd name="connsiteY78" fmla="*/ 356314 h 1148819"/>
                  <a:gd name="connsiteX79" fmla="*/ 394891 w 1188996"/>
                  <a:gd name="connsiteY79" fmla="*/ 356870 h 1148819"/>
                  <a:gd name="connsiteX80" fmla="*/ 342499 w 1188996"/>
                  <a:gd name="connsiteY80" fmla="*/ 334010 h 1148819"/>
                  <a:gd name="connsiteX81" fmla="*/ 394891 w 1188996"/>
                  <a:gd name="connsiteY81" fmla="*/ 311150 h 1148819"/>
                  <a:gd name="connsiteX82" fmla="*/ 447283 w 1188996"/>
                  <a:gd name="connsiteY82" fmla="*/ 334010 h 1148819"/>
                  <a:gd name="connsiteX83" fmla="*/ 394891 w 1188996"/>
                  <a:gd name="connsiteY83" fmla="*/ 356870 h 1148819"/>
                  <a:gd name="connsiteX84" fmla="*/ 897301 w 1188996"/>
                  <a:gd name="connsiteY84" fmla="*/ 368224 h 1148819"/>
                  <a:gd name="connsiteX85" fmla="*/ 889279 w 1188996"/>
                  <a:gd name="connsiteY85" fmla="*/ 311628 h 1148819"/>
                  <a:gd name="connsiteX86" fmla="*/ 925314 w 1188996"/>
                  <a:gd name="connsiteY86" fmla="*/ 267254 h 1148819"/>
                  <a:gd name="connsiteX87" fmla="*/ 933336 w 1188996"/>
                  <a:gd name="connsiteY87" fmla="*/ 323850 h 1148819"/>
                  <a:gd name="connsiteX88" fmla="*/ 897301 w 1188996"/>
                  <a:gd name="connsiteY88" fmla="*/ 368224 h 1148819"/>
                  <a:gd name="connsiteX89" fmla="*/ 180768 w 1188996"/>
                  <a:gd name="connsiteY89" fmla="*/ 381090 h 1148819"/>
                  <a:gd name="connsiteX90" fmla="*/ 172746 w 1188996"/>
                  <a:gd name="connsiteY90" fmla="*/ 324493 h 1148819"/>
                  <a:gd name="connsiteX91" fmla="*/ 208781 w 1188996"/>
                  <a:gd name="connsiteY91" fmla="*/ 280119 h 1148819"/>
                  <a:gd name="connsiteX92" fmla="*/ 216802 w 1188996"/>
                  <a:gd name="connsiteY92" fmla="*/ 336715 h 1148819"/>
                  <a:gd name="connsiteX93" fmla="*/ 180768 w 1188996"/>
                  <a:gd name="connsiteY93" fmla="*/ 381090 h 1148819"/>
                  <a:gd name="connsiteX94" fmla="*/ 765739 w 1188996"/>
                  <a:gd name="connsiteY94" fmla="*/ 386673 h 1148819"/>
                  <a:gd name="connsiteX95" fmla="*/ 747063 w 1188996"/>
                  <a:gd name="connsiteY95" fmla="*/ 374508 h 1148819"/>
                  <a:gd name="connsiteX96" fmla="*/ 792724 w 1188996"/>
                  <a:gd name="connsiteY96" fmla="*/ 340119 h 1148819"/>
                  <a:gd name="connsiteX97" fmla="*/ 848989 w 1188996"/>
                  <a:gd name="connsiteY97" fmla="*/ 350203 h 1148819"/>
                  <a:gd name="connsiteX98" fmla="*/ 803328 w 1188996"/>
                  <a:gd name="connsiteY98" fmla="*/ 384593 h 1148819"/>
                  <a:gd name="connsiteX99" fmla="*/ 765739 w 1188996"/>
                  <a:gd name="connsiteY99" fmla="*/ 386673 h 1148819"/>
                  <a:gd name="connsiteX100" fmla="*/ 495094 w 1188996"/>
                  <a:gd name="connsiteY100" fmla="*/ 412839 h 1148819"/>
                  <a:gd name="connsiteX101" fmla="*/ 487072 w 1188996"/>
                  <a:gd name="connsiteY101" fmla="*/ 356242 h 1148819"/>
                  <a:gd name="connsiteX102" fmla="*/ 523107 w 1188996"/>
                  <a:gd name="connsiteY102" fmla="*/ 311868 h 1148819"/>
                  <a:gd name="connsiteX103" fmla="*/ 531128 w 1188996"/>
                  <a:gd name="connsiteY103" fmla="*/ 368465 h 1148819"/>
                  <a:gd name="connsiteX104" fmla="*/ 495094 w 1188996"/>
                  <a:gd name="connsiteY104" fmla="*/ 412839 h 1148819"/>
                  <a:gd name="connsiteX105" fmla="*/ 40058 w 1188996"/>
                  <a:gd name="connsiteY105" fmla="*/ 419872 h 1148819"/>
                  <a:gd name="connsiteX106" fmla="*/ 18795 w 1188996"/>
                  <a:gd name="connsiteY106" fmla="*/ 413190 h 1148819"/>
                  <a:gd name="connsiteX107" fmla="*/ 53502 w 1188996"/>
                  <a:gd name="connsiteY107" fmla="*/ 367770 h 1148819"/>
                  <a:gd name="connsiteX108" fmla="*/ 110404 w 1188996"/>
                  <a:gd name="connsiteY108" fmla="*/ 362322 h 1148819"/>
                  <a:gd name="connsiteX109" fmla="*/ 75697 w 1188996"/>
                  <a:gd name="connsiteY109" fmla="*/ 407741 h 1148819"/>
                  <a:gd name="connsiteX110" fmla="*/ 40058 w 1188996"/>
                  <a:gd name="connsiteY110" fmla="*/ 419872 h 1148819"/>
                  <a:gd name="connsiteX111" fmla="*/ 985048 w 1188996"/>
                  <a:gd name="connsiteY111" fmla="*/ 426595 h 1148819"/>
                  <a:gd name="connsiteX112" fmla="*/ 932656 w 1188996"/>
                  <a:gd name="connsiteY112" fmla="*/ 403735 h 1148819"/>
                  <a:gd name="connsiteX113" fmla="*/ 985048 w 1188996"/>
                  <a:gd name="connsiteY113" fmla="*/ 380875 h 1148819"/>
                  <a:gd name="connsiteX114" fmla="*/ 1037440 w 1188996"/>
                  <a:gd name="connsiteY114" fmla="*/ 403735 h 1148819"/>
                  <a:gd name="connsiteX115" fmla="*/ 985048 w 1188996"/>
                  <a:gd name="connsiteY115" fmla="*/ 426595 h 1148819"/>
                  <a:gd name="connsiteX116" fmla="*/ 587939 w 1188996"/>
                  <a:gd name="connsiteY116" fmla="*/ 427948 h 1148819"/>
                  <a:gd name="connsiteX117" fmla="*/ 569263 w 1188996"/>
                  <a:gd name="connsiteY117" fmla="*/ 415784 h 1148819"/>
                  <a:gd name="connsiteX118" fmla="*/ 614924 w 1188996"/>
                  <a:gd name="connsiteY118" fmla="*/ 381395 h 1148819"/>
                  <a:gd name="connsiteX119" fmla="*/ 671189 w 1188996"/>
                  <a:gd name="connsiteY119" fmla="*/ 391479 h 1148819"/>
                  <a:gd name="connsiteX120" fmla="*/ 625528 w 1188996"/>
                  <a:gd name="connsiteY120" fmla="*/ 425868 h 1148819"/>
                  <a:gd name="connsiteX121" fmla="*/ 587939 w 1188996"/>
                  <a:gd name="connsiteY121" fmla="*/ 427948 h 1148819"/>
                  <a:gd name="connsiteX122" fmla="*/ 292918 w 1188996"/>
                  <a:gd name="connsiteY122" fmla="*/ 438865 h 1148819"/>
                  <a:gd name="connsiteX123" fmla="*/ 255429 w 1188996"/>
                  <a:gd name="connsiteY123" fmla="*/ 435413 h 1148819"/>
                  <a:gd name="connsiteX124" fmla="*/ 211056 w 1188996"/>
                  <a:gd name="connsiteY124" fmla="*/ 399379 h 1148819"/>
                  <a:gd name="connsiteX125" fmla="*/ 267652 w 1188996"/>
                  <a:gd name="connsiteY125" fmla="*/ 391357 h 1148819"/>
                  <a:gd name="connsiteX126" fmla="*/ 312026 w 1188996"/>
                  <a:gd name="connsiteY126" fmla="*/ 427392 h 1148819"/>
                  <a:gd name="connsiteX127" fmla="*/ 292918 w 1188996"/>
                  <a:gd name="connsiteY127" fmla="*/ 438865 h 1148819"/>
                  <a:gd name="connsiteX128" fmla="*/ 1112441 w 1188996"/>
                  <a:gd name="connsiteY128" fmla="*/ 464820 h 1148819"/>
                  <a:gd name="connsiteX129" fmla="*/ 1060049 w 1188996"/>
                  <a:gd name="connsiteY129" fmla="*/ 441960 h 1148819"/>
                  <a:gd name="connsiteX130" fmla="*/ 1112441 w 1188996"/>
                  <a:gd name="connsiteY130" fmla="*/ 419100 h 1148819"/>
                  <a:gd name="connsiteX131" fmla="*/ 1164833 w 1188996"/>
                  <a:gd name="connsiteY131" fmla="*/ 441960 h 1148819"/>
                  <a:gd name="connsiteX132" fmla="*/ 1112441 w 1188996"/>
                  <a:gd name="connsiteY132" fmla="*/ 464820 h 1148819"/>
                  <a:gd name="connsiteX133" fmla="*/ 407591 w 1188996"/>
                  <a:gd name="connsiteY133" fmla="*/ 467996 h 1148819"/>
                  <a:gd name="connsiteX134" fmla="*/ 355199 w 1188996"/>
                  <a:gd name="connsiteY134" fmla="*/ 445136 h 1148819"/>
                  <a:gd name="connsiteX135" fmla="*/ 407591 w 1188996"/>
                  <a:gd name="connsiteY135" fmla="*/ 422276 h 1148819"/>
                  <a:gd name="connsiteX136" fmla="*/ 459983 w 1188996"/>
                  <a:gd name="connsiteY136" fmla="*/ 445136 h 1148819"/>
                  <a:gd name="connsiteX137" fmla="*/ 407591 w 1188996"/>
                  <a:gd name="connsiteY137" fmla="*/ 467996 h 1148819"/>
                  <a:gd name="connsiteX138" fmla="*/ 721916 w 1188996"/>
                  <a:gd name="connsiteY138" fmla="*/ 499744 h 1148819"/>
                  <a:gd name="connsiteX139" fmla="*/ 669524 w 1188996"/>
                  <a:gd name="connsiteY139" fmla="*/ 476884 h 1148819"/>
                  <a:gd name="connsiteX140" fmla="*/ 721916 w 1188996"/>
                  <a:gd name="connsiteY140" fmla="*/ 454024 h 1148819"/>
                  <a:gd name="connsiteX141" fmla="*/ 774308 w 1188996"/>
                  <a:gd name="connsiteY141" fmla="*/ 476884 h 1148819"/>
                  <a:gd name="connsiteX142" fmla="*/ 721916 w 1188996"/>
                  <a:gd name="connsiteY142" fmla="*/ 499744 h 1148819"/>
                  <a:gd name="connsiteX143" fmla="*/ 96048 w 1188996"/>
                  <a:gd name="connsiteY143" fmla="*/ 537720 h 1148819"/>
                  <a:gd name="connsiteX144" fmla="*/ 43656 w 1188996"/>
                  <a:gd name="connsiteY144" fmla="*/ 514860 h 1148819"/>
                  <a:gd name="connsiteX145" fmla="*/ 96048 w 1188996"/>
                  <a:gd name="connsiteY145" fmla="*/ 492000 h 1148819"/>
                  <a:gd name="connsiteX146" fmla="*/ 148440 w 1188996"/>
                  <a:gd name="connsiteY146" fmla="*/ 514860 h 1148819"/>
                  <a:gd name="connsiteX147" fmla="*/ 96048 w 1188996"/>
                  <a:gd name="connsiteY147" fmla="*/ 537720 h 1148819"/>
                  <a:gd name="connsiteX148" fmla="*/ 921849 w 1188996"/>
                  <a:gd name="connsiteY148" fmla="*/ 544922 h 1148819"/>
                  <a:gd name="connsiteX149" fmla="*/ 898989 w 1188996"/>
                  <a:gd name="connsiteY149" fmla="*/ 492530 h 1148819"/>
                  <a:gd name="connsiteX150" fmla="*/ 921849 w 1188996"/>
                  <a:gd name="connsiteY150" fmla="*/ 440138 h 1148819"/>
                  <a:gd name="connsiteX151" fmla="*/ 944710 w 1188996"/>
                  <a:gd name="connsiteY151" fmla="*/ 492530 h 1148819"/>
                  <a:gd name="connsiteX152" fmla="*/ 921849 w 1188996"/>
                  <a:gd name="connsiteY152" fmla="*/ 544922 h 1148819"/>
                  <a:gd name="connsiteX153" fmla="*/ 305618 w 1188996"/>
                  <a:gd name="connsiteY153" fmla="*/ 549991 h 1148819"/>
                  <a:gd name="connsiteX154" fmla="*/ 268129 w 1188996"/>
                  <a:gd name="connsiteY154" fmla="*/ 546539 h 1148819"/>
                  <a:gd name="connsiteX155" fmla="*/ 223756 w 1188996"/>
                  <a:gd name="connsiteY155" fmla="*/ 510505 h 1148819"/>
                  <a:gd name="connsiteX156" fmla="*/ 280352 w 1188996"/>
                  <a:gd name="connsiteY156" fmla="*/ 502483 h 1148819"/>
                  <a:gd name="connsiteX157" fmla="*/ 324726 w 1188996"/>
                  <a:gd name="connsiteY157" fmla="*/ 538518 h 1148819"/>
                  <a:gd name="connsiteX158" fmla="*/ 305618 w 1188996"/>
                  <a:gd name="connsiteY158" fmla="*/ 549991 h 1148819"/>
                  <a:gd name="connsiteX159" fmla="*/ 1051957 w 1188996"/>
                  <a:gd name="connsiteY159" fmla="*/ 575840 h 1148819"/>
                  <a:gd name="connsiteX160" fmla="*/ 1018770 w 1188996"/>
                  <a:gd name="connsiteY160" fmla="*/ 558066 h 1148819"/>
                  <a:gd name="connsiteX161" fmla="*/ 991925 w 1188996"/>
                  <a:gd name="connsiteY161" fmla="*/ 507600 h 1148819"/>
                  <a:gd name="connsiteX162" fmla="*/ 1047180 w 1188996"/>
                  <a:gd name="connsiteY162" fmla="*/ 522244 h 1148819"/>
                  <a:gd name="connsiteX163" fmla="*/ 1074025 w 1188996"/>
                  <a:gd name="connsiteY163" fmla="*/ 572710 h 1148819"/>
                  <a:gd name="connsiteX164" fmla="*/ 1051957 w 1188996"/>
                  <a:gd name="connsiteY164" fmla="*/ 575840 h 1148819"/>
                  <a:gd name="connsiteX165" fmla="*/ 414708 w 1188996"/>
                  <a:gd name="connsiteY165" fmla="*/ 578623 h 1148819"/>
                  <a:gd name="connsiteX166" fmla="*/ 393445 w 1188996"/>
                  <a:gd name="connsiteY166" fmla="*/ 571940 h 1148819"/>
                  <a:gd name="connsiteX167" fmla="*/ 428152 w 1188996"/>
                  <a:gd name="connsiteY167" fmla="*/ 526521 h 1148819"/>
                  <a:gd name="connsiteX168" fmla="*/ 485054 w 1188996"/>
                  <a:gd name="connsiteY168" fmla="*/ 521072 h 1148819"/>
                  <a:gd name="connsiteX169" fmla="*/ 450347 w 1188996"/>
                  <a:gd name="connsiteY169" fmla="*/ 566492 h 1148819"/>
                  <a:gd name="connsiteX170" fmla="*/ 414708 w 1188996"/>
                  <a:gd name="connsiteY170" fmla="*/ 578623 h 1148819"/>
                  <a:gd name="connsiteX171" fmla="*/ 619943 w 1188996"/>
                  <a:gd name="connsiteY171" fmla="*/ 581739 h 1148819"/>
                  <a:gd name="connsiteX172" fmla="*/ 582455 w 1188996"/>
                  <a:gd name="connsiteY172" fmla="*/ 578287 h 1148819"/>
                  <a:gd name="connsiteX173" fmla="*/ 538081 w 1188996"/>
                  <a:gd name="connsiteY173" fmla="*/ 542253 h 1148819"/>
                  <a:gd name="connsiteX174" fmla="*/ 594677 w 1188996"/>
                  <a:gd name="connsiteY174" fmla="*/ 534231 h 1148819"/>
                  <a:gd name="connsiteX175" fmla="*/ 639051 w 1188996"/>
                  <a:gd name="connsiteY175" fmla="*/ 570266 h 1148819"/>
                  <a:gd name="connsiteX176" fmla="*/ 619943 w 1188996"/>
                  <a:gd name="connsiteY176" fmla="*/ 581739 h 1148819"/>
                  <a:gd name="connsiteX177" fmla="*/ 774493 w 1188996"/>
                  <a:gd name="connsiteY177" fmla="*/ 622390 h 1148819"/>
                  <a:gd name="connsiteX178" fmla="*/ 766471 w 1188996"/>
                  <a:gd name="connsiteY178" fmla="*/ 565793 h 1148819"/>
                  <a:gd name="connsiteX179" fmla="*/ 802506 w 1188996"/>
                  <a:gd name="connsiteY179" fmla="*/ 521420 h 1148819"/>
                  <a:gd name="connsiteX180" fmla="*/ 810527 w 1188996"/>
                  <a:gd name="connsiteY180" fmla="*/ 578016 h 1148819"/>
                  <a:gd name="connsiteX181" fmla="*/ 774493 w 1188996"/>
                  <a:gd name="connsiteY181" fmla="*/ 622390 h 1148819"/>
                  <a:gd name="connsiteX182" fmla="*/ 1166136 w 1188996"/>
                  <a:gd name="connsiteY182" fmla="*/ 649707 h 1148819"/>
                  <a:gd name="connsiteX183" fmla="*/ 1143276 w 1188996"/>
                  <a:gd name="connsiteY183" fmla="*/ 597315 h 1148819"/>
                  <a:gd name="connsiteX184" fmla="*/ 1166136 w 1188996"/>
                  <a:gd name="connsiteY184" fmla="*/ 544923 h 1148819"/>
                  <a:gd name="connsiteX185" fmla="*/ 1188996 w 1188996"/>
                  <a:gd name="connsiteY185" fmla="*/ 597315 h 1148819"/>
                  <a:gd name="connsiteX186" fmla="*/ 1166136 w 1188996"/>
                  <a:gd name="connsiteY186" fmla="*/ 649707 h 1148819"/>
                  <a:gd name="connsiteX187" fmla="*/ 109908 w 1188996"/>
                  <a:gd name="connsiteY187" fmla="*/ 651647 h 1148819"/>
                  <a:gd name="connsiteX188" fmla="*/ 88645 w 1188996"/>
                  <a:gd name="connsiteY188" fmla="*/ 644965 h 1148819"/>
                  <a:gd name="connsiteX189" fmla="*/ 123352 w 1188996"/>
                  <a:gd name="connsiteY189" fmla="*/ 599545 h 1148819"/>
                  <a:gd name="connsiteX190" fmla="*/ 180254 w 1188996"/>
                  <a:gd name="connsiteY190" fmla="*/ 594097 h 1148819"/>
                  <a:gd name="connsiteX191" fmla="*/ 145547 w 1188996"/>
                  <a:gd name="connsiteY191" fmla="*/ 639516 h 1148819"/>
                  <a:gd name="connsiteX192" fmla="*/ 109908 w 1188996"/>
                  <a:gd name="connsiteY192" fmla="*/ 651647 h 1148819"/>
                  <a:gd name="connsiteX193" fmla="*/ 670723 w 1188996"/>
                  <a:gd name="connsiteY193" fmla="*/ 664720 h 1148819"/>
                  <a:gd name="connsiteX194" fmla="*/ 618331 w 1188996"/>
                  <a:gd name="connsiteY194" fmla="*/ 641860 h 1148819"/>
                  <a:gd name="connsiteX195" fmla="*/ 670723 w 1188996"/>
                  <a:gd name="connsiteY195" fmla="*/ 619000 h 1148819"/>
                  <a:gd name="connsiteX196" fmla="*/ 723115 w 1188996"/>
                  <a:gd name="connsiteY196" fmla="*/ 641860 h 1148819"/>
                  <a:gd name="connsiteX197" fmla="*/ 670723 w 1188996"/>
                  <a:gd name="connsiteY197" fmla="*/ 664720 h 1148819"/>
                  <a:gd name="connsiteX198" fmla="*/ 832692 w 1188996"/>
                  <a:gd name="connsiteY198" fmla="*/ 666550 h 1148819"/>
                  <a:gd name="connsiteX199" fmla="*/ 813923 w 1188996"/>
                  <a:gd name="connsiteY199" fmla="*/ 654531 h 1148819"/>
                  <a:gd name="connsiteX200" fmla="*/ 859317 w 1188996"/>
                  <a:gd name="connsiteY200" fmla="*/ 619790 h 1148819"/>
                  <a:gd name="connsiteX201" fmla="*/ 915659 w 1188996"/>
                  <a:gd name="connsiteY201" fmla="*/ 629440 h 1148819"/>
                  <a:gd name="connsiteX202" fmla="*/ 870265 w 1188996"/>
                  <a:gd name="connsiteY202" fmla="*/ 664180 h 1148819"/>
                  <a:gd name="connsiteX203" fmla="*/ 832692 w 1188996"/>
                  <a:gd name="connsiteY203" fmla="*/ 666550 h 1148819"/>
                  <a:gd name="connsiteX204" fmla="*/ 372574 w 1188996"/>
                  <a:gd name="connsiteY204" fmla="*/ 671922 h 1148819"/>
                  <a:gd name="connsiteX205" fmla="*/ 349714 w 1188996"/>
                  <a:gd name="connsiteY205" fmla="*/ 619530 h 1148819"/>
                  <a:gd name="connsiteX206" fmla="*/ 372574 w 1188996"/>
                  <a:gd name="connsiteY206" fmla="*/ 567138 h 1148819"/>
                  <a:gd name="connsiteX207" fmla="*/ 395434 w 1188996"/>
                  <a:gd name="connsiteY207" fmla="*/ 619530 h 1148819"/>
                  <a:gd name="connsiteX208" fmla="*/ 372574 w 1188996"/>
                  <a:gd name="connsiteY208" fmla="*/ 671922 h 1148819"/>
                  <a:gd name="connsiteX209" fmla="*/ 492923 w 1188996"/>
                  <a:gd name="connsiteY209" fmla="*/ 705995 h 1148819"/>
                  <a:gd name="connsiteX210" fmla="*/ 440531 w 1188996"/>
                  <a:gd name="connsiteY210" fmla="*/ 683135 h 1148819"/>
                  <a:gd name="connsiteX211" fmla="*/ 492923 w 1188996"/>
                  <a:gd name="connsiteY211" fmla="*/ 660275 h 1148819"/>
                  <a:gd name="connsiteX212" fmla="*/ 545315 w 1188996"/>
                  <a:gd name="connsiteY212" fmla="*/ 683135 h 1148819"/>
                  <a:gd name="connsiteX213" fmla="*/ 492923 w 1188996"/>
                  <a:gd name="connsiteY213" fmla="*/ 705995 h 1148819"/>
                  <a:gd name="connsiteX214" fmla="*/ 1001316 w 1188996"/>
                  <a:gd name="connsiteY214" fmla="*/ 709296 h 1148819"/>
                  <a:gd name="connsiteX215" fmla="*/ 948924 w 1188996"/>
                  <a:gd name="connsiteY215" fmla="*/ 686436 h 1148819"/>
                  <a:gd name="connsiteX216" fmla="*/ 1001316 w 1188996"/>
                  <a:gd name="connsiteY216" fmla="*/ 663576 h 1148819"/>
                  <a:gd name="connsiteX217" fmla="*/ 1053708 w 1188996"/>
                  <a:gd name="connsiteY217" fmla="*/ 686436 h 1148819"/>
                  <a:gd name="connsiteX218" fmla="*/ 1001316 w 1188996"/>
                  <a:gd name="connsiteY218" fmla="*/ 709296 h 1148819"/>
                  <a:gd name="connsiteX219" fmla="*/ 12100 w 1188996"/>
                  <a:gd name="connsiteY219" fmla="*/ 733388 h 1148819"/>
                  <a:gd name="connsiteX220" fmla="*/ 4078 w 1188996"/>
                  <a:gd name="connsiteY220" fmla="*/ 676792 h 1148819"/>
                  <a:gd name="connsiteX221" fmla="*/ 40113 w 1188996"/>
                  <a:gd name="connsiteY221" fmla="*/ 632418 h 1148819"/>
                  <a:gd name="connsiteX222" fmla="*/ 48134 w 1188996"/>
                  <a:gd name="connsiteY222" fmla="*/ 689014 h 1148819"/>
                  <a:gd name="connsiteX223" fmla="*/ 12100 w 1188996"/>
                  <a:gd name="connsiteY223" fmla="*/ 733388 h 1148819"/>
                  <a:gd name="connsiteX224" fmla="*/ 225218 w 1188996"/>
                  <a:gd name="connsiteY224" fmla="*/ 749390 h 1148819"/>
                  <a:gd name="connsiteX225" fmla="*/ 217196 w 1188996"/>
                  <a:gd name="connsiteY225" fmla="*/ 692793 h 1148819"/>
                  <a:gd name="connsiteX226" fmla="*/ 253231 w 1188996"/>
                  <a:gd name="connsiteY226" fmla="*/ 648420 h 1148819"/>
                  <a:gd name="connsiteX227" fmla="*/ 261252 w 1188996"/>
                  <a:gd name="connsiteY227" fmla="*/ 705016 h 1148819"/>
                  <a:gd name="connsiteX228" fmla="*/ 225218 w 1188996"/>
                  <a:gd name="connsiteY228" fmla="*/ 749390 h 1148819"/>
                  <a:gd name="connsiteX229" fmla="*/ 369098 w 1188996"/>
                  <a:gd name="connsiteY229" fmla="*/ 763145 h 1148819"/>
                  <a:gd name="connsiteX230" fmla="*/ 316706 w 1188996"/>
                  <a:gd name="connsiteY230" fmla="*/ 740285 h 1148819"/>
                  <a:gd name="connsiteX231" fmla="*/ 369098 w 1188996"/>
                  <a:gd name="connsiteY231" fmla="*/ 717425 h 1148819"/>
                  <a:gd name="connsiteX232" fmla="*/ 421490 w 1188996"/>
                  <a:gd name="connsiteY232" fmla="*/ 740285 h 1148819"/>
                  <a:gd name="connsiteX233" fmla="*/ 369098 w 1188996"/>
                  <a:gd name="connsiteY233" fmla="*/ 763145 h 1148819"/>
                  <a:gd name="connsiteX234" fmla="*/ 620159 w 1188996"/>
                  <a:gd name="connsiteY234" fmla="*/ 767125 h 1148819"/>
                  <a:gd name="connsiteX235" fmla="*/ 586972 w 1188996"/>
                  <a:gd name="connsiteY235" fmla="*/ 749351 h 1148819"/>
                  <a:gd name="connsiteX236" fmla="*/ 560127 w 1188996"/>
                  <a:gd name="connsiteY236" fmla="*/ 698885 h 1148819"/>
                  <a:gd name="connsiteX237" fmla="*/ 615381 w 1188996"/>
                  <a:gd name="connsiteY237" fmla="*/ 713529 h 1148819"/>
                  <a:gd name="connsiteX238" fmla="*/ 642226 w 1188996"/>
                  <a:gd name="connsiteY238" fmla="*/ 763995 h 1148819"/>
                  <a:gd name="connsiteX239" fmla="*/ 620159 w 1188996"/>
                  <a:gd name="connsiteY239" fmla="*/ 767125 h 1148819"/>
                  <a:gd name="connsiteX240" fmla="*/ 74984 w 1188996"/>
                  <a:gd name="connsiteY240" fmla="*/ 788172 h 1148819"/>
                  <a:gd name="connsiteX241" fmla="*/ 53721 w 1188996"/>
                  <a:gd name="connsiteY241" fmla="*/ 781490 h 1148819"/>
                  <a:gd name="connsiteX242" fmla="*/ 88428 w 1188996"/>
                  <a:gd name="connsiteY242" fmla="*/ 736070 h 1148819"/>
                  <a:gd name="connsiteX243" fmla="*/ 145330 w 1188996"/>
                  <a:gd name="connsiteY243" fmla="*/ 730622 h 1148819"/>
                  <a:gd name="connsiteX244" fmla="*/ 110623 w 1188996"/>
                  <a:gd name="connsiteY244" fmla="*/ 776041 h 1148819"/>
                  <a:gd name="connsiteX245" fmla="*/ 74984 w 1188996"/>
                  <a:gd name="connsiteY245" fmla="*/ 788172 h 1148819"/>
                  <a:gd name="connsiteX246" fmla="*/ 899343 w 1188996"/>
                  <a:gd name="connsiteY246" fmla="*/ 791291 h 1148819"/>
                  <a:gd name="connsiteX247" fmla="*/ 861854 w 1188996"/>
                  <a:gd name="connsiteY247" fmla="*/ 787839 h 1148819"/>
                  <a:gd name="connsiteX248" fmla="*/ 817481 w 1188996"/>
                  <a:gd name="connsiteY248" fmla="*/ 751805 h 1148819"/>
                  <a:gd name="connsiteX249" fmla="*/ 874077 w 1188996"/>
                  <a:gd name="connsiteY249" fmla="*/ 743783 h 1148819"/>
                  <a:gd name="connsiteX250" fmla="*/ 918451 w 1188996"/>
                  <a:gd name="connsiteY250" fmla="*/ 779818 h 1148819"/>
                  <a:gd name="connsiteX251" fmla="*/ 899343 w 1188996"/>
                  <a:gd name="connsiteY251" fmla="*/ 791291 h 1148819"/>
                  <a:gd name="connsiteX252" fmla="*/ 1118632 w 1188996"/>
                  <a:gd name="connsiteY252" fmla="*/ 810790 h 1148819"/>
                  <a:gd name="connsiteX253" fmla="*/ 1085445 w 1188996"/>
                  <a:gd name="connsiteY253" fmla="*/ 793016 h 1148819"/>
                  <a:gd name="connsiteX254" fmla="*/ 1058600 w 1188996"/>
                  <a:gd name="connsiteY254" fmla="*/ 742550 h 1148819"/>
                  <a:gd name="connsiteX255" fmla="*/ 1113855 w 1188996"/>
                  <a:gd name="connsiteY255" fmla="*/ 757194 h 1148819"/>
                  <a:gd name="connsiteX256" fmla="*/ 1140700 w 1188996"/>
                  <a:gd name="connsiteY256" fmla="*/ 807660 h 1148819"/>
                  <a:gd name="connsiteX257" fmla="*/ 1118632 w 1188996"/>
                  <a:gd name="connsiteY257" fmla="*/ 810790 h 1148819"/>
                  <a:gd name="connsiteX258" fmla="*/ 699600 w 1188996"/>
                  <a:gd name="connsiteY258" fmla="*/ 814797 h 1148819"/>
                  <a:gd name="connsiteX259" fmla="*/ 676740 w 1188996"/>
                  <a:gd name="connsiteY259" fmla="*/ 762405 h 1148819"/>
                  <a:gd name="connsiteX260" fmla="*/ 699600 w 1188996"/>
                  <a:gd name="connsiteY260" fmla="*/ 710013 h 1148819"/>
                  <a:gd name="connsiteX261" fmla="*/ 722460 w 1188996"/>
                  <a:gd name="connsiteY261" fmla="*/ 762405 h 1148819"/>
                  <a:gd name="connsiteX262" fmla="*/ 699600 w 1188996"/>
                  <a:gd name="connsiteY262" fmla="*/ 814797 h 1148819"/>
                  <a:gd name="connsiteX263" fmla="*/ 238923 w 1188996"/>
                  <a:gd name="connsiteY263" fmla="*/ 820295 h 1148819"/>
                  <a:gd name="connsiteX264" fmla="*/ 186531 w 1188996"/>
                  <a:gd name="connsiteY264" fmla="*/ 797435 h 1148819"/>
                  <a:gd name="connsiteX265" fmla="*/ 238923 w 1188996"/>
                  <a:gd name="connsiteY265" fmla="*/ 774575 h 1148819"/>
                  <a:gd name="connsiteX266" fmla="*/ 291315 w 1188996"/>
                  <a:gd name="connsiteY266" fmla="*/ 797435 h 1148819"/>
                  <a:gd name="connsiteX267" fmla="*/ 238923 w 1188996"/>
                  <a:gd name="connsiteY267" fmla="*/ 820295 h 1148819"/>
                  <a:gd name="connsiteX268" fmla="*/ 452041 w 1188996"/>
                  <a:gd name="connsiteY268" fmla="*/ 836296 h 1148819"/>
                  <a:gd name="connsiteX269" fmla="*/ 399649 w 1188996"/>
                  <a:gd name="connsiteY269" fmla="*/ 813436 h 1148819"/>
                  <a:gd name="connsiteX270" fmla="*/ 452041 w 1188996"/>
                  <a:gd name="connsiteY270" fmla="*/ 790576 h 1148819"/>
                  <a:gd name="connsiteX271" fmla="*/ 504433 w 1188996"/>
                  <a:gd name="connsiteY271" fmla="*/ 813436 h 1148819"/>
                  <a:gd name="connsiteX272" fmla="*/ 452041 w 1188996"/>
                  <a:gd name="connsiteY272" fmla="*/ 836296 h 1148819"/>
                  <a:gd name="connsiteX273" fmla="*/ 1058073 w 1188996"/>
                  <a:gd name="connsiteY273" fmla="*/ 874270 h 1148819"/>
                  <a:gd name="connsiteX274" fmla="*/ 1005681 w 1188996"/>
                  <a:gd name="connsiteY274" fmla="*/ 851410 h 1148819"/>
                  <a:gd name="connsiteX275" fmla="*/ 1058073 w 1188996"/>
                  <a:gd name="connsiteY275" fmla="*/ 828550 h 1148819"/>
                  <a:gd name="connsiteX276" fmla="*/ 1110465 w 1188996"/>
                  <a:gd name="connsiteY276" fmla="*/ 851410 h 1148819"/>
                  <a:gd name="connsiteX277" fmla="*/ 1058073 w 1188996"/>
                  <a:gd name="connsiteY277" fmla="*/ 874270 h 1148819"/>
                  <a:gd name="connsiteX278" fmla="*/ 552244 w 1188996"/>
                  <a:gd name="connsiteY278" fmla="*/ 892265 h 1148819"/>
                  <a:gd name="connsiteX279" fmla="*/ 544222 w 1188996"/>
                  <a:gd name="connsiteY279" fmla="*/ 835669 h 1148819"/>
                  <a:gd name="connsiteX280" fmla="*/ 580257 w 1188996"/>
                  <a:gd name="connsiteY280" fmla="*/ 791295 h 1148819"/>
                  <a:gd name="connsiteX281" fmla="*/ 588278 w 1188996"/>
                  <a:gd name="connsiteY281" fmla="*/ 847891 h 1148819"/>
                  <a:gd name="connsiteX282" fmla="*/ 552244 w 1188996"/>
                  <a:gd name="connsiteY282" fmla="*/ 892265 h 1148819"/>
                  <a:gd name="connsiteX283" fmla="*/ 987536 w 1188996"/>
                  <a:gd name="connsiteY283" fmla="*/ 898737 h 1148819"/>
                  <a:gd name="connsiteX284" fmla="*/ 947824 w 1188996"/>
                  <a:gd name="connsiteY284" fmla="*/ 867942 h 1148819"/>
                  <a:gd name="connsiteX285" fmla="*/ 935447 w 1188996"/>
                  <a:gd name="connsiteY285" fmla="*/ 812136 h 1148819"/>
                  <a:gd name="connsiteX286" fmla="*/ 984776 w 1188996"/>
                  <a:gd name="connsiteY286" fmla="*/ 841018 h 1148819"/>
                  <a:gd name="connsiteX287" fmla="*/ 997152 w 1188996"/>
                  <a:gd name="connsiteY287" fmla="*/ 896824 h 1148819"/>
                  <a:gd name="connsiteX288" fmla="*/ 987536 w 1188996"/>
                  <a:gd name="connsiteY288" fmla="*/ 898737 h 1148819"/>
                  <a:gd name="connsiteX289" fmla="*/ 136950 w 1188996"/>
                  <a:gd name="connsiteY289" fmla="*/ 902290 h 1148819"/>
                  <a:gd name="connsiteX290" fmla="*/ 99461 w 1188996"/>
                  <a:gd name="connsiteY290" fmla="*/ 898838 h 1148819"/>
                  <a:gd name="connsiteX291" fmla="*/ 55088 w 1188996"/>
                  <a:gd name="connsiteY291" fmla="*/ 862803 h 1148819"/>
                  <a:gd name="connsiteX292" fmla="*/ 111684 w 1188996"/>
                  <a:gd name="connsiteY292" fmla="*/ 854782 h 1148819"/>
                  <a:gd name="connsiteX293" fmla="*/ 156058 w 1188996"/>
                  <a:gd name="connsiteY293" fmla="*/ 890816 h 1148819"/>
                  <a:gd name="connsiteX294" fmla="*/ 136950 w 1188996"/>
                  <a:gd name="connsiteY294" fmla="*/ 902290 h 1148819"/>
                  <a:gd name="connsiteX295" fmla="*/ 788218 w 1188996"/>
                  <a:gd name="connsiteY295" fmla="*/ 902416 h 1148819"/>
                  <a:gd name="connsiteX296" fmla="*/ 750729 w 1188996"/>
                  <a:gd name="connsiteY296" fmla="*/ 898964 h 1148819"/>
                  <a:gd name="connsiteX297" fmla="*/ 706356 w 1188996"/>
                  <a:gd name="connsiteY297" fmla="*/ 862930 h 1148819"/>
                  <a:gd name="connsiteX298" fmla="*/ 762952 w 1188996"/>
                  <a:gd name="connsiteY298" fmla="*/ 854908 h 1148819"/>
                  <a:gd name="connsiteX299" fmla="*/ 807326 w 1188996"/>
                  <a:gd name="connsiteY299" fmla="*/ 890943 h 1148819"/>
                  <a:gd name="connsiteX300" fmla="*/ 788218 w 1188996"/>
                  <a:gd name="connsiteY300" fmla="*/ 902416 h 1148819"/>
                  <a:gd name="connsiteX301" fmla="*/ 350068 w 1188996"/>
                  <a:gd name="connsiteY301" fmla="*/ 918291 h 1148819"/>
                  <a:gd name="connsiteX302" fmla="*/ 312579 w 1188996"/>
                  <a:gd name="connsiteY302" fmla="*/ 914839 h 1148819"/>
                  <a:gd name="connsiteX303" fmla="*/ 268206 w 1188996"/>
                  <a:gd name="connsiteY303" fmla="*/ 878805 h 1148819"/>
                  <a:gd name="connsiteX304" fmla="*/ 324802 w 1188996"/>
                  <a:gd name="connsiteY304" fmla="*/ 870783 h 1148819"/>
                  <a:gd name="connsiteX305" fmla="*/ 369176 w 1188996"/>
                  <a:gd name="connsiteY305" fmla="*/ 906818 h 1148819"/>
                  <a:gd name="connsiteX306" fmla="*/ 350068 w 1188996"/>
                  <a:gd name="connsiteY306" fmla="*/ 918291 h 1148819"/>
                  <a:gd name="connsiteX307" fmla="*/ 521732 w 1188996"/>
                  <a:gd name="connsiteY307" fmla="*/ 960015 h 1148819"/>
                  <a:gd name="connsiteX308" fmla="*/ 488545 w 1188996"/>
                  <a:gd name="connsiteY308" fmla="*/ 942241 h 1148819"/>
                  <a:gd name="connsiteX309" fmla="*/ 461700 w 1188996"/>
                  <a:gd name="connsiteY309" fmla="*/ 891775 h 1148819"/>
                  <a:gd name="connsiteX310" fmla="*/ 516954 w 1188996"/>
                  <a:gd name="connsiteY310" fmla="*/ 906419 h 1148819"/>
                  <a:gd name="connsiteX311" fmla="*/ 543799 w 1188996"/>
                  <a:gd name="connsiteY311" fmla="*/ 956885 h 1148819"/>
                  <a:gd name="connsiteX312" fmla="*/ 521732 w 1188996"/>
                  <a:gd name="connsiteY312" fmla="*/ 960015 h 1148819"/>
                  <a:gd name="connsiteX313" fmla="*/ 779066 w 1188996"/>
                  <a:gd name="connsiteY313" fmla="*/ 979170 h 1148819"/>
                  <a:gd name="connsiteX314" fmla="*/ 726674 w 1188996"/>
                  <a:gd name="connsiteY314" fmla="*/ 956310 h 1148819"/>
                  <a:gd name="connsiteX315" fmla="*/ 779066 w 1188996"/>
                  <a:gd name="connsiteY315" fmla="*/ 933450 h 1148819"/>
                  <a:gd name="connsiteX316" fmla="*/ 831458 w 1188996"/>
                  <a:gd name="connsiteY316" fmla="*/ 956310 h 1148819"/>
                  <a:gd name="connsiteX317" fmla="*/ 779066 w 1188996"/>
                  <a:gd name="connsiteY317" fmla="*/ 979170 h 1148819"/>
                  <a:gd name="connsiteX318" fmla="*/ 195632 w 1188996"/>
                  <a:gd name="connsiteY318" fmla="*/ 1000898 h 1148819"/>
                  <a:gd name="connsiteX319" fmla="*/ 174369 w 1188996"/>
                  <a:gd name="connsiteY319" fmla="*/ 994215 h 1148819"/>
                  <a:gd name="connsiteX320" fmla="*/ 209076 w 1188996"/>
                  <a:gd name="connsiteY320" fmla="*/ 948796 h 1148819"/>
                  <a:gd name="connsiteX321" fmla="*/ 265978 w 1188996"/>
                  <a:gd name="connsiteY321" fmla="*/ 943347 h 1148819"/>
                  <a:gd name="connsiteX322" fmla="*/ 231271 w 1188996"/>
                  <a:gd name="connsiteY322" fmla="*/ 988767 h 1148819"/>
                  <a:gd name="connsiteX323" fmla="*/ 195632 w 1188996"/>
                  <a:gd name="connsiteY323" fmla="*/ 1000898 h 1148819"/>
                  <a:gd name="connsiteX324" fmla="*/ 956774 w 1188996"/>
                  <a:gd name="connsiteY324" fmla="*/ 1027522 h 1148819"/>
                  <a:gd name="connsiteX325" fmla="*/ 933914 w 1188996"/>
                  <a:gd name="connsiteY325" fmla="*/ 975130 h 1148819"/>
                  <a:gd name="connsiteX326" fmla="*/ 956774 w 1188996"/>
                  <a:gd name="connsiteY326" fmla="*/ 922738 h 1148819"/>
                  <a:gd name="connsiteX327" fmla="*/ 979634 w 1188996"/>
                  <a:gd name="connsiteY327" fmla="*/ 975130 h 1148819"/>
                  <a:gd name="connsiteX328" fmla="*/ 956774 w 1188996"/>
                  <a:gd name="connsiteY328" fmla="*/ 1027522 h 1148819"/>
                  <a:gd name="connsiteX329" fmla="*/ 390636 w 1188996"/>
                  <a:gd name="connsiteY329" fmla="*/ 1047962 h 1148819"/>
                  <a:gd name="connsiteX330" fmla="*/ 350923 w 1188996"/>
                  <a:gd name="connsiteY330" fmla="*/ 1017167 h 1148819"/>
                  <a:gd name="connsiteX331" fmla="*/ 338547 w 1188996"/>
                  <a:gd name="connsiteY331" fmla="*/ 961361 h 1148819"/>
                  <a:gd name="connsiteX332" fmla="*/ 387875 w 1188996"/>
                  <a:gd name="connsiteY332" fmla="*/ 990243 h 1148819"/>
                  <a:gd name="connsiteX333" fmla="*/ 400252 w 1188996"/>
                  <a:gd name="connsiteY333" fmla="*/ 1046049 h 1148819"/>
                  <a:gd name="connsiteX334" fmla="*/ 390636 w 1188996"/>
                  <a:gd name="connsiteY334" fmla="*/ 1047962 h 1148819"/>
                  <a:gd name="connsiteX335" fmla="*/ 677093 w 1188996"/>
                  <a:gd name="connsiteY335" fmla="*/ 1061165 h 1148819"/>
                  <a:gd name="connsiteX336" fmla="*/ 639605 w 1188996"/>
                  <a:gd name="connsiteY336" fmla="*/ 1057713 h 1148819"/>
                  <a:gd name="connsiteX337" fmla="*/ 595231 w 1188996"/>
                  <a:gd name="connsiteY337" fmla="*/ 1021679 h 1148819"/>
                  <a:gd name="connsiteX338" fmla="*/ 651827 w 1188996"/>
                  <a:gd name="connsiteY338" fmla="*/ 1013657 h 1148819"/>
                  <a:gd name="connsiteX339" fmla="*/ 696201 w 1188996"/>
                  <a:gd name="connsiteY339" fmla="*/ 1049692 h 1148819"/>
                  <a:gd name="connsiteX340" fmla="*/ 677093 w 1188996"/>
                  <a:gd name="connsiteY340" fmla="*/ 1061165 h 1148819"/>
                  <a:gd name="connsiteX341" fmla="*/ 534432 w 1188996"/>
                  <a:gd name="connsiteY341" fmla="*/ 1071141 h 1148819"/>
                  <a:gd name="connsiteX342" fmla="*/ 501245 w 1188996"/>
                  <a:gd name="connsiteY342" fmla="*/ 1053367 h 1148819"/>
                  <a:gd name="connsiteX343" fmla="*/ 474400 w 1188996"/>
                  <a:gd name="connsiteY343" fmla="*/ 1002901 h 1148819"/>
                  <a:gd name="connsiteX344" fmla="*/ 529654 w 1188996"/>
                  <a:gd name="connsiteY344" fmla="*/ 1017545 h 1148819"/>
                  <a:gd name="connsiteX345" fmla="*/ 556499 w 1188996"/>
                  <a:gd name="connsiteY345" fmla="*/ 1068011 h 1148819"/>
                  <a:gd name="connsiteX346" fmla="*/ 534432 w 1188996"/>
                  <a:gd name="connsiteY346" fmla="*/ 1071141 h 1148819"/>
                  <a:gd name="connsiteX347" fmla="*/ 858068 w 1188996"/>
                  <a:gd name="connsiteY347" fmla="*/ 1083390 h 1148819"/>
                  <a:gd name="connsiteX348" fmla="*/ 820580 w 1188996"/>
                  <a:gd name="connsiteY348" fmla="*/ 1079938 h 1148819"/>
                  <a:gd name="connsiteX349" fmla="*/ 776206 w 1188996"/>
                  <a:gd name="connsiteY349" fmla="*/ 1043904 h 1148819"/>
                  <a:gd name="connsiteX350" fmla="*/ 832802 w 1188996"/>
                  <a:gd name="connsiteY350" fmla="*/ 1035882 h 1148819"/>
                  <a:gd name="connsiteX351" fmla="*/ 877176 w 1188996"/>
                  <a:gd name="connsiteY351" fmla="*/ 1071917 h 1148819"/>
                  <a:gd name="connsiteX352" fmla="*/ 858068 w 1188996"/>
                  <a:gd name="connsiteY352" fmla="*/ 1083390 h 1148819"/>
                  <a:gd name="connsiteX353" fmla="*/ 448492 w 1188996"/>
                  <a:gd name="connsiteY353" fmla="*/ 1134190 h 1148819"/>
                  <a:gd name="connsiteX354" fmla="*/ 411004 w 1188996"/>
                  <a:gd name="connsiteY354" fmla="*/ 1130738 h 1148819"/>
                  <a:gd name="connsiteX355" fmla="*/ 366630 w 1188996"/>
                  <a:gd name="connsiteY355" fmla="*/ 1094704 h 1148819"/>
                  <a:gd name="connsiteX356" fmla="*/ 423226 w 1188996"/>
                  <a:gd name="connsiteY356" fmla="*/ 1086682 h 1148819"/>
                  <a:gd name="connsiteX357" fmla="*/ 467600 w 1188996"/>
                  <a:gd name="connsiteY357" fmla="*/ 1122717 h 1148819"/>
                  <a:gd name="connsiteX358" fmla="*/ 448492 w 1188996"/>
                  <a:gd name="connsiteY358" fmla="*/ 1134190 h 1148819"/>
                  <a:gd name="connsiteX359" fmla="*/ 708823 w 1188996"/>
                  <a:gd name="connsiteY359" fmla="*/ 1140970 h 1148819"/>
                  <a:gd name="connsiteX360" fmla="*/ 656431 w 1188996"/>
                  <a:gd name="connsiteY360" fmla="*/ 1118110 h 1148819"/>
                  <a:gd name="connsiteX361" fmla="*/ 708823 w 1188996"/>
                  <a:gd name="connsiteY361" fmla="*/ 1095250 h 1148819"/>
                  <a:gd name="connsiteX362" fmla="*/ 761215 w 1188996"/>
                  <a:gd name="connsiteY362" fmla="*/ 1118110 h 1148819"/>
                  <a:gd name="connsiteX363" fmla="*/ 708823 w 1188996"/>
                  <a:gd name="connsiteY363" fmla="*/ 1140970 h 1148819"/>
                  <a:gd name="connsiteX364" fmla="*/ 547132 w 1188996"/>
                  <a:gd name="connsiteY364" fmla="*/ 1147341 h 1148819"/>
                  <a:gd name="connsiteX365" fmla="*/ 513945 w 1188996"/>
                  <a:gd name="connsiteY365" fmla="*/ 1129567 h 1148819"/>
                  <a:gd name="connsiteX366" fmla="*/ 487100 w 1188996"/>
                  <a:gd name="connsiteY366" fmla="*/ 1079101 h 1148819"/>
                  <a:gd name="connsiteX367" fmla="*/ 542354 w 1188996"/>
                  <a:gd name="connsiteY367" fmla="*/ 1093745 h 1148819"/>
                  <a:gd name="connsiteX368" fmla="*/ 569199 w 1188996"/>
                  <a:gd name="connsiteY368" fmla="*/ 1144211 h 1148819"/>
                  <a:gd name="connsiteX369" fmla="*/ 547132 w 1188996"/>
                  <a:gd name="connsiteY369" fmla="*/ 1147341 h 114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1188996" h="1148819">
                    <a:moveTo>
                      <a:pt x="563166" y="45720"/>
                    </a:moveTo>
                    <a:cubicBezTo>
                      <a:pt x="534231" y="45720"/>
                      <a:pt x="510774" y="35485"/>
                      <a:pt x="510774" y="22860"/>
                    </a:cubicBezTo>
                    <a:cubicBezTo>
                      <a:pt x="510774" y="10235"/>
                      <a:pt x="534231" y="0"/>
                      <a:pt x="563166" y="0"/>
                    </a:cubicBezTo>
                    <a:cubicBezTo>
                      <a:pt x="592101" y="0"/>
                      <a:pt x="615558" y="10235"/>
                      <a:pt x="615558" y="22860"/>
                    </a:cubicBezTo>
                    <a:cubicBezTo>
                      <a:pt x="615558" y="35485"/>
                      <a:pt x="592101" y="45720"/>
                      <a:pt x="563166" y="45720"/>
                    </a:cubicBezTo>
                    <a:close/>
                    <a:moveTo>
                      <a:pt x="729026" y="133274"/>
                    </a:moveTo>
                    <a:cubicBezTo>
                      <a:pt x="716861" y="129899"/>
                      <a:pt x="713269" y="104560"/>
                      <a:pt x="721004" y="76678"/>
                    </a:cubicBezTo>
                    <a:cubicBezTo>
                      <a:pt x="728740" y="48796"/>
                      <a:pt x="744873" y="28929"/>
                      <a:pt x="757039" y="32304"/>
                    </a:cubicBezTo>
                    <a:cubicBezTo>
                      <a:pt x="769204" y="35679"/>
                      <a:pt x="772796" y="61019"/>
                      <a:pt x="765060" y="88900"/>
                    </a:cubicBezTo>
                    <a:cubicBezTo>
                      <a:pt x="757325" y="116782"/>
                      <a:pt x="741192" y="136649"/>
                      <a:pt x="729026" y="133274"/>
                    </a:cubicBezTo>
                    <a:close/>
                    <a:moveTo>
                      <a:pt x="874316" y="134620"/>
                    </a:moveTo>
                    <a:cubicBezTo>
                      <a:pt x="845381" y="134620"/>
                      <a:pt x="821924" y="124385"/>
                      <a:pt x="821924" y="111760"/>
                    </a:cubicBezTo>
                    <a:cubicBezTo>
                      <a:pt x="821924" y="99135"/>
                      <a:pt x="845381" y="88900"/>
                      <a:pt x="874316" y="88900"/>
                    </a:cubicBezTo>
                    <a:cubicBezTo>
                      <a:pt x="903251" y="88900"/>
                      <a:pt x="926708" y="99135"/>
                      <a:pt x="926708" y="111760"/>
                    </a:cubicBezTo>
                    <a:cubicBezTo>
                      <a:pt x="926708" y="124385"/>
                      <a:pt x="903251" y="134620"/>
                      <a:pt x="874316" y="134620"/>
                    </a:cubicBezTo>
                    <a:close/>
                    <a:moveTo>
                      <a:pt x="515382" y="150392"/>
                    </a:moveTo>
                    <a:cubicBezTo>
                      <a:pt x="505383" y="147741"/>
                      <a:pt x="493530" y="141608"/>
                      <a:pt x="482195" y="132618"/>
                    </a:cubicBezTo>
                    <a:cubicBezTo>
                      <a:pt x="459524" y="114638"/>
                      <a:pt x="447505" y="92043"/>
                      <a:pt x="455350" y="82151"/>
                    </a:cubicBezTo>
                    <a:cubicBezTo>
                      <a:pt x="463195" y="72260"/>
                      <a:pt x="487933" y="78816"/>
                      <a:pt x="510604" y="96796"/>
                    </a:cubicBezTo>
                    <a:cubicBezTo>
                      <a:pt x="533275" y="114775"/>
                      <a:pt x="545294" y="137370"/>
                      <a:pt x="537449" y="147262"/>
                    </a:cubicBezTo>
                    <a:cubicBezTo>
                      <a:pt x="533527" y="152208"/>
                      <a:pt x="525381" y="153042"/>
                      <a:pt x="515382" y="150392"/>
                    </a:cubicBezTo>
                    <a:close/>
                    <a:moveTo>
                      <a:pt x="598857" y="159522"/>
                    </a:moveTo>
                    <a:cubicBezTo>
                      <a:pt x="588560" y="160508"/>
                      <a:pt x="580659" y="158359"/>
                      <a:pt x="577594" y="152840"/>
                    </a:cubicBezTo>
                    <a:cubicBezTo>
                      <a:pt x="571465" y="141802"/>
                      <a:pt x="587004" y="121467"/>
                      <a:pt x="612301" y="107420"/>
                    </a:cubicBezTo>
                    <a:cubicBezTo>
                      <a:pt x="637598" y="93374"/>
                      <a:pt x="663074" y="90934"/>
                      <a:pt x="669203" y="101972"/>
                    </a:cubicBezTo>
                    <a:cubicBezTo>
                      <a:pt x="675332" y="113009"/>
                      <a:pt x="659793" y="133345"/>
                      <a:pt x="634496" y="147391"/>
                    </a:cubicBezTo>
                    <a:cubicBezTo>
                      <a:pt x="621848" y="154415"/>
                      <a:pt x="609155" y="158536"/>
                      <a:pt x="598857" y="159522"/>
                    </a:cubicBezTo>
                    <a:close/>
                    <a:moveTo>
                      <a:pt x="334407" y="175789"/>
                    </a:moveTo>
                    <a:cubicBezTo>
                      <a:pt x="324408" y="173138"/>
                      <a:pt x="312555" y="167004"/>
                      <a:pt x="301220" y="158015"/>
                    </a:cubicBezTo>
                    <a:cubicBezTo>
                      <a:pt x="278549" y="140035"/>
                      <a:pt x="266530" y="117440"/>
                      <a:pt x="274375" y="107548"/>
                    </a:cubicBezTo>
                    <a:cubicBezTo>
                      <a:pt x="282220" y="97657"/>
                      <a:pt x="306958" y="104213"/>
                      <a:pt x="329629" y="122193"/>
                    </a:cubicBezTo>
                    <a:cubicBezTo>
                      <a:pt x="352300" y="140172"/>
                      <a:pt x="364319" y="162767"/>
                      <a:pt x="356474" y="172659"/>
                    </a:cubicBezTo>
                    <a:cubicBezTo>
                      <a:pt x="352552" y="177605"/>
                      <a:pt x="344406" y="178439"/>
                      <a:pt x="334407" y="175789"/>
                    </a:cubicBezTo>
                    <a:close/>
                    <a:moveTo>
                      <a:pt x="944166" y="229870"/>
                    </a:moveTo>
                    <a:cubicBezTo>
                      <a:pt x="915231" y="229870"/>
                      <a:pt x="891774" y="219635"/>
                      <a:pt x="891774" y="207010"/>
                    </a:cubicBezTo>
                    <a:cubicBezTo>
                      <a:pt x="891774" y="194385"/>
                      <a:pt x="915231" y="184150"/>
                      <a:pt x="944166" y="184150"/>
                    </a:cubicBezTo>
                    <a:cubicBezTo>
                      <a:pt x="973101" y="184150"/>
                      <a:pt x="996558" y="194385"/>
                      <a:pt x="996558" y="207010"/>
                    </a:cubicBezTo>
                    <a:cubicBezTo>
                      <a:pt x="996558" y="219635"/>
                      <a:pt x="973101" y="229870"/>
                      <a:pt x="944166" y="229870"/>
                    </a:cubicBezTo>
                    <a:close/>
                    <a:moveTo>
                      <a:pt x="729033" y="235722"/>
                    </a:moveTo>
                    <a:cubicBezTo>
                      <a:pt x="718736" y="236708"/>
                      <a:pt x="710835" y="234558"/>
                      <a:pt x="707770" y="229040"/>
                    </a:cubicBezTo>
                    <a:cubicBezTo>
                      <a:pt x="701641" y="218002"/>
                      <a:pt x="717180" y="197667"/>
                      <a:pt x="742477" y="183620"/>
                    </a:cubicBezTo>
                    <a:cubicBezTo>
                      <a:pt x="767774" y="169574"/>
                      <a:pt x="793250" y="167134"/>
                      <a:pt x="799379" y="178172"/>
                    </a:cubicBezTo>
                    <a:cubicBezTo>
                      <a:pt x="805508" y="189209"/>
                      <a:pt x="789969" y="209545"/>
                      <a:pt x="764672" y="223591"/>
                    </a:cubicBezTo>
                    <a:cubicBezTo>
                      <a:pt x="752024" y="230615"/>
                      <a:pt x="739331" y="234736"/>
                      <a:pt x="729033" y="235722"/>
                    </a:cubicBezTo>
                    <a:close/>
                    <a:moveTo>
                      <a:pt x="414708" y="238898"/>
                    </a:moveTo>
                    <a:cubicBezTo>
                      <a:pt x="404411" y="239884"/>
                      <a:pt x="396510" y="237734"/>
                      <a:pt x="393445" y="232216"/>
                    </a:cubicBezTo>
                    <a:cubicBezTo>
                      <a:pt x="387316" y="221178"/>
                      <a:pt x="402855" y="200843"/>
                      <a:pt x="428152" y="186796"/>
                    </a:cubicBezTo>
                    <a:cubicBezTo>
                      <a:pt x="453449" y="172750"/>
                      <a:pt x="478925" y="170310"/>
                      <a:pt x="485054" y="181348"/>
                    </a:cubicBezTo>
                    <a:cubicBezTo>
                      <a:pt x="491183" y="192385"/>
                      <a:pt x="475644" y="212721"/>
                      <a:pt x="450347" y="226767"/>
                    </a:cubicBezTo>
                    <a:cubicBezTo>
                      <a:pt x="437699" y="233791"/>
                      <a:pt x="425006" y="237912"/>
                      <a:pt x="414708" y="238898"/>
                    </a:cubicBezTo>
                    <a:close/>
                    <a:moveTo>
                      <a:pt x="203311" y="263735"/>
                    </a:moveTo>
                    <a:cubicBezTo>
                      <a:pt x="191996" y="262139"/>
                      <a:pt x="176378" y="250480"/>
                      <a:pt x="163598" y="232940"/>
                    </a:cubicBezTo>
                    <a:cubicBezTo>
                      <a:pt x="146559" y="209554"/>
                      <a:pt x="141018" y="184569"/>
                      <a:pt x="151222" y="177134"/>
                    </a:cubicBezTo>
                    <a:cubicBezTo>
                      <a:pt x="161426" y="169700"/>
                      <a:pt x="183511" y="182631"/>
                      <a:pt x="200550" y="206017"/>
                    </a:cubicBezTo>
                    <a:cubicBezTo>
                      <a:pt x="217590" y="229403"/>
                      <a:pt x="223131" y="254388"/>
                      <a:pt x="212927" y="261823"/>
                    </a:cubicBezTo>
                    <a:cubicBezTo>
                      <a:pt x="210376" y="263682"/>
                      <a:pt x="207082" y="264267"/>
                      <a:pt x="203311" y="263735"/>
                    </a:cubicBezTo>
                    <a:close/>
                    <a:moveTo>
                      <a:pt x="347107" y="286915"/>
                    </a:moveTo>
                    <a:cubicBezTo>
                      <a:pt x="337108" y="284265"/>
                      <a:pt x="325255" y="278130"/>
                      <a:pt x="313920" y="269141"/>
                    </a:cubicBezTo>
                    <a:cubicBezTo>
                      <a:pt x="291249" y="251161"/>
                      <a:pt x="279230" y="228566"/>
                      <a:pt x="287075" y="218674"/>
                    </a:cubicBezTo>
                    <a:cubicBezTo>
                      <a:pt x="294920" y="208783"/>
                      <a:pt x="319658" y="215339"/>
                      <a:pt x="342329" y="233319"/>
                    </a:cubicBezTo>
                    <a:cubicBezTo>
                      <a:pt x="365000" y="251298"/>
                      <a:pt x="377019" y="273893"/>
                      <a:pt x="369174" y="283785"/>
                    </a:cubicBezTo>
                    <a:cubicBezTo>
                      <a:pt x="365252" y="288731"/>
                      <a:pt x="357106" y="289565"/>
                      <a:pt x="347107" y="286915"/>
                    </a:cubicBezTo>
                    <a:close/>
                    <a:moveTo>
                      <a:pt x="842193" y="311865"/>
                    </a:moveTo>
                    <a:cubicBezTo>
                      <a:pt x="831951" y="313317"/>
                      <a:pt x="818645" y="312281"/>
                      <a:pt x="804704" y="308413"/>
                    </a:cubicBezTo>
                    <a:cubicBezTo>
                      <a:pt x="776823" y="300677"/>
                      <a:pt x="756956" y="284544"/>
                      <a:pt x="760331" y="272378"/>
                    </a:cubicBezTo>
                    <a:cubicBezTo>
                      <a:pt x="763706" y="260213"/>
                      <a:pt x="789045" y="256621"/>
                      <a:pt x="816927" y="264357"/>
                    </a:cubicBezTo>
                    <a:cubicBezTo>
                      <a:pt x="844809" y="272092"/>
                      <a:pt x="864676" y="288226"/>
                      <a:pt x="861301" y="300391"/>
                    </a:cubicBezTo>
                    <a:cubicBezTo>
                      <a:pt x="859613" y="306474"/>
                      <a:pt x="852435" y="310413"/>
                      <a:pt x="842193" y="311865"/>
                    </a:cubicBezTo>
                    <a:close/>
                    <a:moveTo>
                      <a:pt x="642450" y="335370"/>
                    </a:moveTo>
                    <a:cubicBezTo>
                      <a:pt x="629825" y="335370"/>
                      <a:pt x="619590" y="311913"/>
                      <a:pt x="619590" y="282978"/>
                    </a:cubicBezTo>
                    <a:cubicBezTo>
                      <a:pt x="619590" y="254043"/>
                      <a:pt x="629825" y="230586"/>
                      <a:pt x="642450" y="230586"/>
                    </a:cubicBezTo>
                    <a:cubicBezTo>
                      <a:pt x="655075" y="230586"/>
                      <a:pt x="665310" y="254043"/>
                      <a:pt x="665310" y="282978"/>
                    </a:cubicBezTo>
                    <a:cubicBezTo>
                      <a:pt x="665310" y="311913"/>
                      <a:pt x="655075" y="335370"/>
                      <a:pt x="642450" y="335370"/>
                    </a:cubicBezTo>
                    <a:close/>
                    <a:moveTo>
                      <a:pt x="1108893" y="356314"/>
                    </a:moveTo>
                    <a:cubicBezTo>
                      <a:pt x="1098651" y="357765"/>
                      <a:pt x="1085346" y="356729"/>
                      <a:pt x="1071405" y="352862"/>
                    </a:cubicBezTo>
                    <a:cubicBezTo>
                      <a:pt x="1043523" y="345126"/>
                      <a:pt x="1023656" y="328993"/>
                      <a:pt x="1027031" y="316827"/>
                    </a:cubicBezTo>
                    <a:cubicBezTo>
                      <a:pt x="1030406" y="304662"/>
                      <a:pt x="1055746" y="301070"/>
                      <a:pt x="1083628" y="308806"/>
                    </a:cubicBezTo>
                    <a:cubicBezTo>
                      <a:pt x="1111509" y="316541"/>
                      <a:pt x="1131376" y="332675"/>
                      <a:pt x="1128001" y="344840"/>
                    </a:cubicBezTo>
                    <a:cubicBezTo>
                      <a:pt x="1126314" y="350923"/>
                      <a:pt x="1119135" y="354862"/>
                      <a:pt x="1108893" y="356314"/>
                    </a:cubicBezTo>
                    <a:close/>
                    <a:moveTo>
                      <a:pt x="394891" y="356870"/>
                    </a:moveTo>
                    <a:cubicBezTo>
                      <a:pt x="365956" y="356870"/>
                      <a:pt x="342499" y="346635"/>
                      <a:pt x="342499" y="334010"/>
                    </a:cubicBezTo>
                    <a:cubicBezTo>
                      <a:pt x="342499" y="321385"/>
                      <a:pt x="365956" y="311150"/>
                      <a:pt x="394891" y="311150"/>
                    </a:cubicBezTo>
                    <a:cubicBezTo>
                      <a:pt x="423826" y="311150"/>
                      <a:pt x="447283" y="321385"/>
                      <a:pt x="447283" y="334010"/>
                    </a:cubicBezTo>
                    <a:cubicBezTo>
                      <a:pt x="447283" y="346635"/>
                      <a:pt x="423826" y="356870"/>
                      <a:pt x="394891" y="356870"/>
                    </a:cubicBezTo>
                    <a:close/>
                    <a:moveTo>
                      <a:pt x="897301" y="368224"/>
                    </a:moveTo>
                    <a:cubicBezTo>
                      <a:pt x="885136" y="364849"/>
                      <a:pt x="881544" y="339510"/>
                      <a:pt x="889279" y="311628"/>
                    </a:cubicBezTo>
                    <a:cubicBezTo>
                      <a:pt x="897015" y="283746"/>
                      <a:pt x="913148" y="263879"/>
                      <a:pt x="925314" y="267254"/>
                    </a:cubicBezTo>
                    <a:cubicBezTo>
                      <a:pt x="937479" y="270629"/>
                      <a:pt x="941071" y="295969"/>
                      <a:pt x="933336" y="323850"/>
                    </a:cubicBezTo>
                    <a:cubicBezTo>
                      <a:pt x="925600" y="351732"/>
                      <a:pt x="909467" y="371599"/>
                      <a:pt x="897301" y="368224"/>
                    </a:cubicBezTo>
                    <a:close/>
                    <a:moveTo>
                      <a:pt x="180768" y="381090"/>
                    </a:moveTo>
                    <a:cubicBezTo>
                      <a:pt x="168603" y="377714"/>
                      <a:pt x="165011" y="352375"/>
                      <a:pt x="172746" y="324493"/>
                    </a:cubicBezTo>
                    <a:cubicBezTo>
                      <a:pt x="180482" y="296611"/>
                      <a:pt x="196615" y="276744"/>
                      <a:pt x="208781" y="280119"/>
                    </a:cubicBezTo>
                    <a:cubicBezTo>
                      <a:pt x="220946" y="283494"/>
                      <a:pt x="224538" y="308834"/>
                      <a:pt x="216802" y="336715"/>
                    </a:cubicBezTo>
                    <a:cubicBezTo>
                      <a:pt x="209067" y="364597"/>
                      <a:pt x="192934" y="384465"/>
                      <a:pt x="180768" y="381090"/>
                    </a:cubicBezTo>
                    <a:close/>
                    <a:moveTo>
                      <a:pt x="765739" y="386673"/>
                    </a:moveTo>
                    <a:cubicBezTo>
                      <a:pt x="755557" y="384848"/>
                      <a:pt x="748527" y="380649"/>
                      <a:pt x="747063" y="374508"/>
                    </a:cubicBezTo>
                    <a:cubicBezTo>
                      <a:pt x="744134" y="362227"/>
                      <a:pt x="764578" y="346831"/>
                      <a:pt x="792724" y="340119"/>
                    </a:cubicBezTo>
                    <a:cubicBezTo>
                      <a:pt x="820869" y="333408"/>
                      <a:pt x="846061" y="337923"/>
                      <a:pt x="848989" y="350203"/>
                    </a:cubicBezTo>
                    <a:cubicBezTo>
                      <a:pt x="851918" y="362484"/>
                      <a:pt x="831474" y="377881"/>
                      <a:pt x="803328" y="384593"/>
                    </a:cubicBezTo>
                    <a:cubicBezTo>
                      <a:pt x="789255" y="387948"/>
                      <a:pt x="775921" y="388498"/>
                      <a:pt x="765739" y="386673"/>
                    </a:cubicBezTo>
                    <a:close/>
                    <a:moveTo>
                      <a:pt x="495094" y="412839"/>
                    </a:moveTo>
                    <a:cubicBezTo>
                      <a:pt x="482929" y="409464"/>
                      <a:pt x="479337" y="384124"/>
                      <a:pt x="487072" y="356242"/>
                    </a:cubicBezTo>
                    <a:cubicBezTo>
                      <a:pt x="494808" y="328360"/>
                      <a:pt x="510941" y="308493"/>
                      <a:pt x="523107" y="311868"/>
                    </a:cubicBezTo>
                    <a:cubicBezTo>
                      <a:pt x="535272" y="315243"/>
                      <a:pt x="538864" y="340583"/>
                      <a:pt x="531128" y="368465"/>
                    </a:cubicBezTo>
                    <a:cubicBezTo>
                      <a:pt x="523393" y="396347"/>
                      <a:pt x="507259" y="416214"/>
                      <a:pt x="495094" y="412839"/>
                    </a:cubicBezTo>
                    <a:close/>
                    <a:moveTo>
                      <a:pt x="40058" y="419872"/>
                    </a:moveTo>
                    <a:cubicBezTo>
                      <a:pt x="29761" y="420858"/>
                      <a:pt x="21860" y="418708"/>
                      <a:pt x="18795" y="413190"/>
                    </a:cubicBezTo>
                    <a:cubicBezTo>
                      <a:pt x="12666" y="402152"/>
                      <a:pt x="28205" y="381817"/>
                      <a:pt x="53502" y="367770"/>
                    </a:cubicBezTo>
                    <a:cubicBezTo>
                      <a:pt x="78799" y="353724"/>
                      <a:pt x="104275" y="351284"/>
                      <a:pt x="110404" y="362322"/>
                    </a:cubicBezTo>
                    <a:cubicBezTo>
                      <a:pt x="116533" y="373359"/>
                      <a:pt x="100994" y="393695"/>
                      <a:pt x="75697" y="407741"/>
                    </a:cubicBezTo>
                    <a:cubicBezTo>
                      <a:pt x="63049" y="414765"/>
                      <a:pt x="50356" y="418886"/>
                      <a:pt x="40058" y="419872"/>
                    </a:cubicBezTo>
                    <a:close/>
                    <a:moveTo>
                      <a:pt x="985048" y="426595"/>
                    </a:moveTo>
                    <a:cubicBezTo>
                      <a:pt x="956113" y="426595"/>
                      <a:pt x="932656" y="416360"/>
                      <a:pt x="932656" y="403735"/>
                    </a:cubicBezTo>
                    <a:cubicBezTo>
                      <a:pt x="932656" y="391110"/>
                      <a:pt x="956113" y="380875"/>
                      <a:pt x="985048" y="380875"/>
                    </a:cubicBezTo>
                    <a:cubicBezTo>
                      <a:pt x="1013983" y="380875"/>
                      <a:pt x="1037440" y="391110"/>
                      <a:pt x="1037440" y="403735"/>
                    </a:cubicBezTo>
                    <a:cubicBezTo>
                      <a:pt x="1037440" y="416360"/>
                      <a:pt x="1013983" y="426595"/>
                      <a:pt x="985048" y="426595"/>
                    </a:cubicBezTo>
                    <a:close/>
                    <a:moveTo>
                      <a:pt x="587939" y="427948"/>
                    </a:moveTo>
                    <a:cubicBezTo>
                      <a:pt x="577757" y="426123"/>
                      <a:pt x="570727" y="421924"/>
                      <a:pt x="569263" y="415784"/>
                    </a:cubicBezTo>
                    <a:cubicBezTo>
                      <a:pt x="566334" y="403503"/>
                      <a:pt x="586778" y="388106"/>
                      <a:pt x="614924" y="381395"/>
                    </a:cubicBezTo>
                    <a:cubicBezTo>
                      <a:pt x="643069" y="374683"/>
                      <a:pt x="668261" y="379198"/>
                      <a:pt x="671189" y="391479"/>
                    </a:cubicBezTo>
                    <a:cubicBezTo>
                      <a:pt x="674118" y="403760"/>
                      <a:pt x="653674" y="419156"/>
                      <a:pt x="625528" y="425868"/>
                    </a:cubicBezTo>
                    <a:cubicBezTo>
                      <a:pt x="611455" y="429223"/>
                      <a:pt x="598121" y="429773"/>
                      <a:pt x="587939" y="427948"/>
                    </a:cubicBezTo>
                    <a:close/>
                    <a:moveTo>
                      <a:pt x="292918" y="438865"/>
                    </a:moveTo>
                    <a:cubicBezTo>
                      <a:pt x="282676" y="440317"/>
                      <a:pt x="269370" y="439281"/>
                      <a:pt x="255429" y="435413"/>
                    </a:cubicBezTo>
                    <a:cubicBezTo>
                      <a:pt x="227548" y="427678"/>
                      <a:pt x="207681" y="411544"/>
                      <a:pt x="211056" y="399379"/>
                    </a:cubicBezTo>
                    <a:cubicBezTo>
                      <a:pt x="214431" y="387213"/>
                      <a:pt x="239770" y="383622"/>
                      <a:pt x="267652" y="391357"/>
                    </a:cubicBezTo>
                    <a:cubicBezTo>
                      <a:pt x="295534" y="399093"/>
                      <a:pt x="315401" y="415226"/>
                      <a:pt x="312026" y="427392"/>
                    </a:cubicBezTo>
                    <a:cubicBezTo>
                      <a:pt x="310338" y="433474"/>
                      <a:pt x="303160" y="437414"/>
                      <a:pt x="292918" y="438865"/>
                    </a:cubicBezTo>
                    <a:close/>
                    <a:moveTo>
                      <a:pt x="1112441" y="464820"/>
                    </a:moveTo>
                    <a:cubicBezTo>
                      <a:pt x="1083506" y="464820"/>
                      <a:pt x="1060049" y="454585"/>
                      <a:pt x="1060049" y="441960"/>
                    </a:cubicBezTo>
                    <a:cubicBezTo>
                      <a:pt x="1060049" y="429335"/>
                      <a:pt x="1083506" y="419100"/>
                      <a:pt x="1112441" y="419100"/>
                    </a:cubicBezTo>
                    <a:cubicBezTo>
                      <a:pt x="1141376" y="419100"/>
                      <a:pt x="1164833" y="429335"/>
                      <a:pt x="1164833" y="441960"/>
                    </a:cubicBezTo>
                    <a:cubicBezTo>
                      <a:pt x="1164833" y="454585"/>
                      <a:pt x="1141376" y="464820"/>
                      <a:pt x="1112441" y="464820"/>
                    </a:cubicBezTo>
                    <a:close/>
                    <a:moveTo>
                      <a:pt x="407591" y="467996"/>
                    </a:moveTo>
                    <a:cubicBezTo>
                      <a:pt x="378656" y="467996"/>
                      <a:pt x="355199" y="457761"/>
                      <a:pt x="355199" y="445136"/>
                    </a:cubicBezTo>
                    <a:cubicBezTo>
                      <a:pt x="355199" y="432511"/>
                      <a:pt x="378656" y="422276"/>
                      <a:pt x="407591" y="422276"/>
                    </a:cubicBezTo>
                    <a:cubicBezTo>
                      <a:pt x="436526" y="422276"/>
                      <a:pt x="459983" y="432511"/>
                      <a:pt x="459983" y="445136"/>
                    </a:cubicBezTo>
                    <a:cubicBezTo>
                      <a:pt x="459983" y="457761"/>
                      <a:pt x="436526" y="467996"/>
                      <a:pt x="407591" y="467996"/>
                    </a:cubicBezTo>
                    <a:close/>
                    <a:moveTo>
                      <a:pt x="721916" y="499744"/>
                    </a:moveTo>
                    <a:cubicBezTo>
                      <a:pt x="692981" y="499744"/>
                      <a:pt x="669524" y="489509"/>
                      <a:pt x="669524" y="476884"/>
                    </a:cubicBezTo>
                    <a:cubicBezTo>
                      <a:pt x="669524" y="464259"/>
                      <a:pt x="692981" y="454024"/>
                      <a:pt x="721916" y="454024"/>
                    </a:cubicBezTo>
                    <a:cubicBezTo>
                      <a:pt x="750851" y="454024"/>
                      <a:pt x="774308" y="464259"/>
                      <a:pt x="774308" y="476884"/>
                    </a:cubicBezTo>
                    <a:cubicBezTo>
                      <a:pt x="774308" y="489509"/>
                      <a:pt x="750851" y="499744"/>
                      <a:pt x="721916" y="499744"/>
                    </a:cubicBezTo>
                    <a:close/>
                    <a:moveTo>
                      <a:pt x="96048" y="537720"/>
                    </a:moveTo>
                    <a:cubicBezTo>
                      <a:pt x="67113" y="537720"/>
                      <a:pt x="43656" y="527485"/>
                      <a:pt x="43656" y="514860"/>
                    </a:cubicBezTo>
                    <a:cubicBezTo>
                      <a:pt x="43656" y="502235"/>
                      <a:pt x="67113" y="492000"/>
                      <a:pt x="96048" y="492000"/>
                    </a:cubicBezTo>
                    <a:cubicBezTo>
                      <a:pt x="124983" y="492000"/>
                      <a:pt x="148440" y="502235"/>
                      <a:pt x="148440" y="514860"/>
                    </a:cubicBezTo>
                    <a:cubicBezTo>
                      <a:pt x="148440" y="527485"/>
                      <a:pt x="124983" y="537720"/>
                      <a:pt x="96048" y="537720"/>
                    </a:cubicBezTo>
                    <a:close/>
                    <a:moveTo>
                      <a:pt x="921849" y="544922"/>
                    </a:moveTo>
                    <a:cubicBezTo>
                      <a:pt x="909224" y="544922"/>
                      <a:pt x="898989" y="521465"/>
                      <a:pt x="898989" y="492530"/>
                    </a:cubicBezTo>
                    <a:cubicBezTo>
                      <a:pt x="898989" y="463595"/>
                      <a:pt x="909224" y="440138"/>
                      <a:pt x="921849" y="440138"/>
                    </a:cubicBezTo>
                    <a:cubicBezTo>
                      <a:pt x="934475" y="440138"/>
                      <a:pt x="944710" y="463595"/>
                      <a:pt x="944710" y="492530"/>
                    </a:cubicBezTo>
                    <a:cubicBezTo>
                      <a:pt x="944710" y="521465"/>
                      <a:pt x="934475" y="544922"/>
                      <a:pt x="921849" y="544922"/>
                    </a:cubicBezTo>
                    <a:close/>
                    <a:moveTo>
                      <a:pt x="305618" y="549991"/>
                    </a:moveTo>
                    <a:cubicBezTo>
                      <a:pt x="295376" y="551443"/>
                      <a:pt x="282070" y="550407"/>
                      <a:pt x="268129" y="546539"/>
                    </a:cubicBezTo>
                    <a:cubicBezTo>
                      <a:pt x="240248" y="538804"/>
                      <a:pt x="220381" y="522670"/>
                      <a:pt x="223756" y="510505"/>
                    </a:cubicBezTo>
                    <a:cubicBezTo>
                      <a:pt x="227131" y="498339"/>
                      <a:pt x="252470" y="494748"/>
                      <a:pt x="280352" y="502483"/>
                    </a:cubicBezTo>
                    <a:cubicBezTo>
                      <a:pt x="308234" y="510219"/>
                      <a:pt x="328101" y="526352"/>
                      <a:pt x="324726" y="538518"/>
                    </a:cubicBezTo>
                    <a:cubicBezTo>
                      <a:pt x="323038" y="544601"/>
                      <a:pt x="315860" y="548540"/>
                      <a:pt x="305618" y="549991"/>
                    </a:cubicBezTo>
                    <a:close/>
                    <a:moveTo>
                      <a:pt x="1051957" y="575840"/>
                    </a:moveTo>
                    <a:cubicBezTo>
                      <a:pt x="1041958" y="573190"/>
                      <a:pt x="1030106" y="567056"/>
                      <a:pt x="1018770" y="558066"/>
                    </a:cubicBezTo>
                    <a:cubicBezTo>
                      <a:pt x="996099" y="540087"/>
                      <a:pt x="984080" y="517492"/>
                      <a:pt x="991925" y="507600"/>
                    </a:cubicBezTo>
                    <a:cubicBezTo>
                      <a:pt x="999770" y="497708"/>
                      <a:pt x="1024509" y="504265"/>
                      <a:pt x="1047180" y="522244"/>
                    </a:cubicBezTo>
                    <a:cubicBezTo>
                      <a:pt x="1069850" y="540224"/>
                      <a:pt x="1081869" y="562819"/>
                      <a:pt x="1074025" y="572710"/>
                    </a:cubicBezTo>
                    <a:cubicBezTo>
                      <a:pt x="1070102" y="577656"/>
                      <a:pt x="1061956" y="578490"/>
                      <a:pt x="1051957" y="575840"/>
                    </a:cubicBezTo>
                    <a:close/>
                    <a:moveTo>
                      <a:pt x="414708" y="578623"/>
                    </a:moveTo>
                    <a:cubicBezTo>
                      <a:pt x="404411" y="579609"/>
                      <a:pt x="396510" y="577459"/>
                      <a:pt x="393445" y="571940"/>
                    </a:cubicBezTo>
                    <a:cubicBezTo>
                      <a:pt x="387316" y="560903"/>
                      <a:pt x="402855" y="540567"/>
                      <a:pt x="428152" y="526521"/>
                    </a:cubicBezTo>
                    <a:cubicBezTo>
                      <a:pt x="453449" y="512474"/>
                      <a:pt x="478925" y="510035"/>
                      <a:pt x="485054" y="521072"/>
                    </a:cubicBezTo>
                    <a:cubicBezTo>
                      <a:pt x="491183" y="532110"/>
                      <a:pt x="475644" y="552445"/>
                      <a:pt x="450347" y="566492"/>
                    </a:cubicBezTo>
                    <a:cubicBezTo>
                      <a:pt x="437699" y="573515"/>
                      <a:pt x="425006" y="577637"/>
                      <a:pt x="414708" y="578623"/>
                    </a:cubicBezTo>
                    <a:close/>
                    <a:moveTo>
                      <a:pt x="619943" y="581739"/>
                    </a:moveTo>
                    <a:cubicBezTo>
                      <a:pt x="609701" y="583191"/>
                      <a:pt x="596396" y="582155"/>
                      <a:pt x="582455" y="578287"/>
                    </a:cubicBezTo>
                    <a:cubicBezTo>
                      <a:pt x="554573" y="570552"/>
                      <a:pt x="534706" y="554418"/>
                      <a:pt x="538081" y="542253"/>
                    </a:cubicBezTo>
                    <a:cubicBezTo>
                      <a:pt x="541456" y="530087"/>
                      <a:pt x="566795" y="526496"/>
                      <a:pt x="594677" y="534231"/>
                    </a:cubicBezTo>
                    <a:cubicBezTo>
                      <a:pt x="622559" y="541967"/>
                      <a:pt x="642426" y="558100"/>
                      <a:pt x="639051" y="570266"/>
                    </a:cubicBezTo>
                    <a:cubicBezTo>
                      <a:pt x="637363" y="576348"/>
                      <a:pt x="630185" y="580288"/>
                      <a:pt x="619943" y="581739"/>
                    </a:cubicBezTo>
                    <a:close/>
                    <a:moveTo>
                      <a:pt x="774493" y="622390"/>
                    </a:moveTo>
                    <a:cubicBezTo>
                      <a:pt x="762328" y="619015"/>
                      <a:pt x="758736" y="593675"/>
                      <a:pt x="766471" y="565793"/>
                    </a:cubicBezTo>
                    <a:cubicBezTo>
                      <a:pt x="774207" y="537911"/>
                      <a:pt x="790340" y="518044"/>
                      <a:pt x="802506" y="521420"/>
                    </a:cubicBezTo>
                    <a:cubicBezTo>
                      <a:pt x="814671" y="524795"/>
                      <a:pt x="818263" y="550134"/>
                      <a:pt x="810527" y="578016"/>
                    </a:cubicBezTo>
                    <a:cubicBezTo>
                      <a:pt x="802792" y="605898"/>
                      <a:pt x="786659" y="625765"/>
                      <a:pt x="774493" y="622390"/>
                    </a:cubicBezTo>
                    <a:close/>
                    <a:moveTo>
                      <a:pt x="1166136" y="649707"/>
                    </a:moveTo>
                    <a:cubicBezTo>
                      <a:pt x="1153511" y="649707"/>
                      <a:pt x="1143276" y="626250"/>
                      <a:pt x="1143276" y="597315"/>
                    </a:cubicBezTo>
                    <a:cubicBezTo>
                      <a:pt x="1143276" y="568380"/>
                      <a:pt x="1153511" y="544923"/>
                      <a:pt x="1166136" y="544923"/>
                    </a:cubicBezTo>
                    <a:cubicBezTo>
                      <a:pt x="1178761" y="544923"/>
                      <a:pt x="1188996" y="568380"/>
                      <a:pt x="1188996" y="597315"/>
                    </a:cubicBezTo>
                    <a:cubicBezTo>
                      <a:pt x="1188996" y="626250"/>
                      <a:pt x="1178761" y="649707"/>
                      <a:pt x="1166136" y="649707"/>
                    </a:cubicBezTo>
                    <a:close/>
                    <a:moveTo>
                      <a:pt x="109908" y="651647"/>
                    </a:moveTo>
                    <a:cubicBezTo>
                      <a:pt x="99611" y="652633"/>
                      <a:pt x="91710" y="650483"/>
                      <a:pt x="88645" y="644965"/>
                    </a:cubicBezTo>
                    <a:cubicBezTo>
                      <a:pt x="82516" y="633927"/>
                      <a:pt x="98055" y="613592"/>
                      <a:pt x="123352" y="599545"/>
                    </a:cubicBezTo>
                    <a:cubicBezTo>
                      <a:pt x="148649" y="585499"/>
                      <a:pt x="174125" y="583059"/>
                      <a:pt x="180254" y="594097"/>
                    </a:cubicBezTo>
                    <a:cubicBezTo>
                      <a:pt x="186383" y="605135"/>
                      <a:pt x="170844" y="625470"/>
                      <a:pt x="145547" y="639516"/>
                    </a:cubicBezTo>
                    <a:cubicBezTo>
                      <a:pt x="132899" y="646540"/>
                      <a:pt x="120206" y="650661"/>
                      <a:pt x="109908" y="651647"/>
                    </a:cubicBezTo>
                    <a:close/>
                    <a:moveTo>
                      <a:pt x="670723" y="664720"/>
                    </a:moveTo>
                    <a:cubicBezTo>
                      <a:pt x="641788" y="664720"/>
                      <a:pt x="618331" y="654485"/>
                      <a:pt x="618331" y="641860"/>
                    </a:cubicBezTo>
                    <a:cubicBezTo>
                      <a:pt x="618331" y="629235"/>
                      <a:pt x="641788" y="619000"/>
                      <a:pt x="670723" y="619000"/>
                    </a:cubicBezTo>
                    <a:cubicBezTo>
                      <a:pt x="699658" y="619000"/>
                      <a:pt x="723115" y="629235"/>
                      <a:pt x="723115" y="641860"/>
                    </a:cubicBezTo>
                    <a:cubicBezTo>
                      <a:pt x="723115" y="654485"/>
                      <a:pt x="699658" y="664720"/>
                      <a:pt x="670723" y="664720"/>
                    </a:cubicBezTo>
                    <a:close/>
                    <a:moveTo>
                      <a:pt x="832692" y="666550"/>
                    </a:moveTo>
                    <a:cubicBezTo>
                      <a:pt x="822497" y="664804"/>
                      <a:pt x="815434" y="660659"/>
                      <a:pt x="813923" y="654531"/>
                    </a:cubicBezTo>
                    <a:cubicBezTo>
                      <a:pt x="810900" y="642273"/>
                      <a:pt x="831224" y="626719"/>
                      <a:pt x="859317" y="619790"/>
                    </a:cubicBezTo>
                    <a:cubicBezTo>
                      <a:pt x="887410" y="612862"/>
                      <a:pt x="912635" y="617182"/>
                      <a:pt x="915659" y="629440"/>
                    </a:cubicBezTo>
                    <a:cubicBezTo>
                      <a:pt x="918682" y="641698"/>
                      <a:pt x="898358" y="657252"/>
                      <a:pt x="870265" y="664180"/>
                    </a:cubicBezTo>
                    <a:cubicBezTo>
                      <a:pt x="856218" y="667644"/>
                      <a:pt x="842888" y="668296"/>
                      <a:pt x="832692" y="666550"/>
                    </a:cubicBezTo>
                    <a:close/>
                    <a:moveTo>
                      <a:pt x="372574" y="671922"/>
                    </a:moveTo>
                    <a:cubicBezTo>
                      <a:pt x="359949" y="671922"/>
                      <a:pt x="349714" y="648465"/>
                      <a:pt x="349714" y="619530"/>
                    </a:cubicBezTo>
                    <a:cubicBezTo>
                      <a:pt x="349714" y="590595"/>
                      <a:pt x="359949" y="567138"/>
                      <a:pt x="372574" y="567138"/>
                    </a:cubicBezTo>
                    <a:cubicBezTo>
                      <a:pt x="385199" y="567138"/>
                      <a:pt x="395434" y="590595"/>
                      <a:pt x="395434" y="619530"/>
                    </a:cubicBezTo>
                    <a:cubicBezTo>
                      <a:pt x="395434" y="648465"/>
                      <a:pt x="385199" y="671922"/>
                      <a:pt x="372574" y="671922"/>
                    </a:cubicBezTo>
                    <a:close/>
                    <a:moveTo>
                      <a:pt x="492923" y="705995"/>
                    </a:moveTo>
                    <a:cubicBezTo>
                      <a:pt x="463988" y="705995"/>
                      <a:pt x="440531" y="695760"/>
                      <a:pt x="440531" y="683135"/>
                    </a:cubicBezTo>
                    <a:cubicBezTo>
                      <a:pt x="440531" y="670510"/>
                      <a:pt x="463988" y="660275"/>
                      <a:pt x="492923" y="660275"/>
                    </a:cubicBezTo>
                    <a:cubicBezTo>
                      <a:pt x="521858" y="660275"/>
                      <a:pt x="545315" y="670510"/>
                      <a:pt x="545315" y="683135"/>
                    </a:cubicBezTo>
                    <a:cubicBezTo>
                      <a:pt x="545315" y="695760"/>
                      <a:pt x="521858" y="705995"/>
                      <a:pt x="492923" y="705995"/>
                    </a:cubicBezTo>
                    <a:close/>
                    <a:moveTo>
                      <a:pt x="1001316" y="709296"/>
                    </a:moveTo>
                    <a:cubicBezTo>
                      <a:pt x="972381" y="709296"/>
                      <a:pt x="948924" y="699061"/>
                      <a:pt x="948924" y="686436"/>
                    </a:cubicBezTo>
                    <a:cubicBezTo>
                      <a:pt x="948924" y="673811"/>
                      <a:pt x="972381" y="663576"/>
                      <a:pt x="1001316" y="663576"/>
                    </a:cubicBezTo>
                    <a:cubicBezTo>
                      <a:pt x="1030251" y="663576"/>
                      <a:pt x="1053708" y="673811"/>
                      <a:pt x="1053708" y="686436"/>
                    </a:cubicBezTo>
                    <a:cubicBezTo>
                      <a:pt x="1053708" y="699061"/>
                      <a:pt x="1030251" y="709296"/>
                      <a:pt x="1001316" y="709296"/>
                    </a:cubicBezTo>
                    <a:close/>
                    <a:moveTo>
                      <a:pt x="12100" y="733388"/>
                    </a:moveTo>
                    <a:cubicBezTo>
                      <a:pt x="-65" y="730013"/>
                      <a:pt x="-3657" y="704674"/>
                      <a:pt x="4078" y="676792"/>
                    </a:cubicBezTo>
                    <a:cubicBezTo>
                      <a:pt x="11814" y="648910"/>
                      <a:pt x="27947" y="629043"/>
                      <a:pt x="40113" y="632418"/>
                    </a:cubicBezTo>
                    <a:cubicBezTo>
                      <a:pt x="52278" y="635793"/>
                      <a:pt x="55870" y="661133"/>
                      <a:pt x="48134" y="689014"/>
                    </a:cubicBezTo>
                    <a:cubicBezTo>
                      <a:pt x="40399" y="716896"/>
                      <a:pt x="24266" y="736763"/>
                      <a:pt x="12100" y="733388"/>
                    </a:cubicBezTo>
                    <a:close/>
                    <a:moveTo>
                      <a:pt x="225218" y="749390"/>
                    </a:moveTo>
                    <a:cubicBezTo>
                      <a:pt x="213053" y="746015"/>
                      <a:pt x="209461" y="720675"/>
                      <a:pt x="217196" y="692793"/>
                    </a:cubicBezTo>
                    <a:cubicBezTo>
                      <a:pt x="224932" y="664911"/>
                      <a:pt x="241065" y="645044"/>
                      <a:pt x="253231" y="648420"/>
                    </a:cubicBezTo>
                    <a:cubicBezTo>
                      <a:pt x="265396" y="651795"/>
                      <a:pt x="268988" y="677134"/>
                      <a:pt x="261252" y="705016"/>
                    </a:cubicBezTo>
                    <a:cubicBezTo>
                      <a:pt x="253517" y="732898"/>
                      <a:pt x="237384" y="752765"/>
                      <a:pt x="225218" y="749390"/>
                    </a:cubicBezTo>
                    <a:close/>
                    <a:moveTo>
                      <a:pt x="369098" y="763145"/>
                    </a:moveTo>
                    <a:cubicBezTo>
                      <a:pt x="340163" y="763145"/>
                      <a:pt x="316706" y="752910"/>
                      <a:pt x="316706" y="740285"/>
                    </a:cubicBezTo>
                    <a:cubicBezTo>
                      <a:pt x="316706" y="727660"/>
                      <a:pt x="340163" y="717425"/>
                      <a:pt x="369098" y="717425"/>
                    </a:cubicBezTo>
                    <a:cubicBezTo>
                      <a:pt x="398033" y="717425"/>
                      <a:pt x="421490" y="727660"/>
                      <a:pt x="421490" y="740285"/>
                    </a:cubicBezTo>
                    <a:cubicBezTo>
                      <a:pt x="421490" y="752910"/>
                      <a:pt x="398033" y="763145"/>
                      <a:pt x="369098" y="763145"/>
                    </a:cubicBezTo>
                    <a:close/>
                    <a:moveTo>
                      <a:pt x="620159" y="767125"/>
                    </a:moveTo>
                    <a:cubicBezTo>
                      <a:pt x="610160" y="764475"/>
                      <a:pt x="598307" y="758341"/>
                      <a:pt x="586972" y="749351"/>
                    </a:cubicBezTo>
                    <a:cubicBezTo>
                      <a:pt x="564301" y="731372"/>
                      <a:pt x="552282" y="708777"/>
                      <a:pt x="560127" y="698885"/>
                    </a:cubicBezTo>
                    <a:cubicBezTo>
                      <a:pt x="567972" y="688993"/>
                      <a:pt x="592710" y="695550"/>
                      <a:pt x="615381" y="713529"/>
                    </a:cubicBezTo>
                    <a:cubicBezTo>
                      <a:pt x="638052" y="731509"/>
                      <a:pt x="650071" y="754104"/>
                      <a:pt x="642226" y="763995"/>
                    </a:cubicBezTo>
                    <a:cubicBezTo>
                      <a:pt x="638304" y="768941"/>
                      <a:pt x="630158" y="769775"/>
                      <a:pt x="620159" y="767125"/>
                    </a:cubicBezTo>
                    <a:close/>
                    <a:moveTo>
                      <a:pt x="74984" y="788172"/>
                    </a:moveTo>
                    <a:cubicBezTo>
                      <a:pt x="64687" y="789158"/>
                      <a:pt x="56786" y="787008"/>
                      <a:pt x="53721" y="781490"/>
                    </a:cubicBezTo>
                    <a:cubicBezTo>
                      <a:pt x="47592" y="770452"/>
                      <a:pt x="63131" y="750117"/>
                      <a:pt x="88428" y="736070"/>
                    </a:cubicBezTo>
                    <a:cubicBezTo>
                      <a:pt x="113725" y="722024"/>
                      <a:pt x="139201" y="719584"/>
                      <a:pt x="145330" y="730622"/>
                    </a:cubicBezTo>
                    <a:cubicBezTo>
                      <a:pt x="151459" y="741659"/>
                      <a:pt x="135920" y="761995"/>
                      <a:pt x="110623" y="776041"/>
                    </a:cubicBezTo>
                    <a:cubicBezTo>
                      <a:pt x="97975" y="783065"/>
                      <a:pt x="85282" y="787186"/>
                      <a:pt x="74984" y="788172"/>
                    </a:cubicBezTo>
                    <a:close/>
                    <a:moveTo>
                      <a:pt x="899343" y="791291"/>
                    </a:moveTo>
                    <a:cubicBezTo>
                      <a:pt x="889101" y="792743"/>
                      <a:pt x="875795" y="791707"/>
                      <a:pt x="861854" y="787839"/>
                    </a:cubicBezTo>
                    <a:cubicBezTo>
                      <a:pt x="833973" y="780104"/>
                      <a:pt x="814106" y="763970"/>
                      <a:pt x="817481" y="751805"/>
                    </a:cubicBezTo>
                    <a:cubicBezTo>
                      <a:pt x="820856" y="739639"/>
                      <a:pt x="846195" y="736048"/>
                      <a:pt x="874077" y="743783"/>
                    </a:cubicBezTo>
                    <a:cubicBezTo>
                      <a:pt x="901959" y="751519"/>
                      <a:pt x="921826" y="767652"/>
                      <a:pt x="918451" y="779818"/>
                    </a:cubicBezTo>
                    <a:cubicBezTo>
                      <a:pt x="916763" y="785900"/>
                      <a:pt x="909585" y="789840"/>
                      <a:pt x="899343" y="791291"/>
                    </a:cubicBezTo>
                    <a:close/>
                    <a:moveTo>
                      <a:pt x="1118632" y="810790"/>
                    </a:moveTo>
                    <a:cubicBezTo>
                      <a:pt x="1108633" y="808140"/>
                      <a:pt x="1096781" y="802006"/>
                      <a:pt x="1085445" y="793016"/>
                    </a:cubicBezTo>
                    <a:cubicBezTo>
                      <a:pt x="1062774" y="775037"/>
                      <a:pt x="1050755" y="752442"/>
                      <a:pt x="1058600" y="742550"/>
                    </a:cubicBezTo>
                    <a:cubicBezTo>
                      <a:pt x="1066445" y="732658"/>
                      <a:pt x="1091184" y="739215"/>
                      <a:pt x="1113855" y="757194"/>
                    </a:cubicBezTo>
                    <a:cubicBezTo>
                      <a:pt x="1136525" y="775174"/>
                      <a:pt x="1148544" y="797769"/>
                      <a:pt x="1140700" y="807660"/>
                    </a:cubicBezTo>
                    <a:cubicBezTo>
                      <a:pt x="1136777" y="812606"/>
                      <a:pt x="1128631" y="813440"/>
                      <a:pt x="1118632" y="810790"/>
                    </a:cubicBezTo>
                    <a:close/>
                    <a:moveTo>
                      <a:pt x="699600" y="814797"/>
                    </a:moveTo>
                    <a:cubicBezTo>
                      <a:pt x="686975" y="814797"/>
                      <a:pt x="676740" y="791340"/>
                      <a:pt x="676740" y="762405"/>
                    </a:cubicBezTo>
                    <a:cubicBezTo>
                      <a:pt x="676740" y="733470"/>
                      <a:pt x="686975" y="710013"/>
                      <a:pt x="699600" y="710013"/>
                    </a:cubicBezTo>
                    <a:cubicBezTo>
                      <a:pt x="712225" y="710013"/>
                      <a:pt x="722460" y="733470"/>
                      <a:pt x="722460" y="762405"/>
                    </a:cubicBezTo>
                    <a:cubicBezTo>
                      <a:pt x="722460" y="791340"/>
                      <a:pt x="712225" y="814797"/>
                      <a:pt x="699600" y="814797"/>
                    </a:cubicBezTo>
                    <a:close/>
                    <a:moveTo>
                      <a:pt x="238923" y="820295"/>
                    </a:moveTo>
                    <a:cubicBezTo>
                      <a:pt x="209988" y="820295"/>
                      <a:pt x="186531" y="810060"/>
                      <a:pt x="186531" y="797435"/>
                    </a:cubicBezTo>
                    <a:cubicBezTo>
                      <a:pt x="186531" y="784810"/>
                      <a:pt x="209988" y="774575"/>
                      <a:pt x="238923" y="774575"/>
                    </a:cubicBezTo>
                    <a:cubicBezTo>
                      <a:pt x="267858" y="774575"/>
                      <a:pt x="291315" y="784810"/>
                      <a:pt x="291315" y="797435"/>
                    </a:cubicBezTo>
                    <a:cubicBezTo>
                      <a:pt x="291315" y="810060"/>
                      <a:pt x="267858" y="820295"/>
                      <a:pt x="238923" y="820295"/>
                    </a:cubicBezTo>
                    <a:close/>
                    <a:moveTo>
                      <a:pt x="452041" y="836296"/>
                    </a:moveTo>
                    <a:cubicBezTo>
                      <a:pt x="423106" y="836296"/>
                      <a:pt x="399649" y="826061"/>
                      <a:pt x="399649" y="813436"/>
                    </a:cubicBezTo>
                    <a:cubicBezTo>
                      <a:pt x="399649" y="800811"/>
                      <a:pt x="423106" y="790576"/>
                      <a:pt x="452041" y="790576"/>
                    </a:cubicBezTo>
                    <a:cubicBezTo>
                      <a:pt x="480976" y="790576"/>
                      <a:pt x="504433" y="800811"/>
                      <a:pt x="504433" y="813436"/>
                    </a:cubicBezTo>
                    <a:cubicBezTo>
                      <a:pt x="504433" y="826061"/>
                      <a:pt x="480976" y="836296"/>
                      <a:pt x="452041" y="836296"/>
                    </a:cubicBezTo>
                    <a:close/>
                    <a:moveTo>
                      <a:pt x="1058073" y="874270"/>
                    </a:moveTo>
                    <a:cubicBezTo>
                      <a:pt x="1029138" y="874270"/>
                      <a:pt x="1005681" y="864035"/>
                      <a:pt x="1005681" y="851410"/>
                    </a:cubicBezTo>
                    <a:cubicBezTo>
                      <a:pt x="1005681" y="838785"/>
                      <a:pt x="1029138" y="828550"/>
                      <a:pt x="1058073" y="828550"/>
                    </a:cubicBezTo>
                    <a:cubicBezTo>
                      <a:pt x="1087008" y="828550"/>
                      <a:pt x="1110465" y="838785"/>
                      <a:pt x="1110465" y="851410"/>
                    </a:cubicBezTo>
                    <a:cubicBezTo>
                      <a:pt x="1110465" y="864035"/>
                      <a:pt x="1087008" y="874270"/>
                      <a:pt x="1058073" y="874270"/>
                    </a:cubicBezTo>
                    <a:close/>
                    <a:moveTo>
                      <a:pt x="552244" y="892265"/>
                    </a:moveTo>
                    <a:cubicBezTo>
                      <a:pt x="540079" y="888890"/>
                      <a:pt x="536487" y="863550"/>
                      <a:pt x="544222" y="835669"/>
                    </a:cubicBezTo>
                    <a:cubicBezTo>
                      <a:pt x="551958" y="807787"/>
                      <a:pt x="568091" y="787920"/>
                      <a:pt x="580257" y="791295"/>
                    </a:cubicBezTo>
                    <a:cubicBezTo>
                      <a:pt x="592422" y="794670"/>
                      <a:pt x="596014" y="820009"/>
                      <a:pt x="588278" y="847891"/>
                    </a:cubicBezTo>
                    <a:cubicBezTo>
                      <a:pt x="580543" y="875773"/>
                      <a:pt x="564409" y="895640"/>
                      <a:pt x="552244" y="892265"/>
                    </a:cubicBezTo>
                    <a:close/>
                    <a:moveTo>
                      <a:pt x="987536" y="898737"/>
                    </a:moveTo>
                    <a:cubicBezTo>
                      <a:pt x="976221" y="897140"/>
                      <a:pt x="960603" y="885481"/>
                      <a:pt x="947824" y="867942"/>
                    </a:cubicBezTo>
                    <a:cubicBezTo>
                      <a:pt x="930784" y="844556"/>
                      <a:pt x="925243" y="819570"/>
                      <a:pt x="935447" y="812136"/>
                    </a:cubicBezTo>
                    <a:cubicBezTo>
                      <a:pt x="945651" y="804701"/>
                      <a:pt x="967737" y="817632"/>
                      <a:pt x="984776" y="841018"/>
                    </a:cubicBezTo>
                    <a:cubicBezTo>
                      <a:pt x="1001815" y="864404"/>
                      <a:pt x="1007356" y="889390"/>
                      <a:pt x="997152" y="896824"/>
                    </a:cubicBezTo>
                    <a:cubicBezTo>
                      <a:pt x="994601" y="898683"/>
                      <a:pt x="991308" y="899269"/>
                      <a:pt x="987536" y="898737"/>
                    </a:cubicBezTo>
                    <a:close/>
                    <a:moveTo>
                      <a:pt x="136950" y="902290"/>
                    </a:moveTo>
                    <a:cubicBezTo>
                      <a:pt x="126708" y="903741"/>
                      <a:pt x="113402" y="902705"/>
                      <a:pt x="99461" y="898838"/>
                    </a:cubicBezTo>
                    <a:cubicBezTo>
                      <a:pt x="71580" y="891102"/>
                      <a:pt x="51713" y="874969"/>
                      <a:pt x="55088" y="862803"/>
                    </a:cubicBezTo>
                    <a:cubicBezTo>
                      <a:pt x="58463" y="850638"/>
                      <a:pt x="83802" y="847046"/>
                      <a:pt x="111684" y="854782"/>
                    </a:cubicBezTo>
                    <a:cubicBezTo>
                      <a:pt x="139566" y="862517"/>
                      <a:pt x="159433" y="878651"/>
                      <a:pt x="156058" y="890816"/>
                    </a:cubicBezTo>
                    <a:cubicBezTo>
                      <a:pt x="154370" y="896899"/>
                      <a:pt x="147192" y="900838"/>
                      <a:pt x="136950" y="902290"/>
                    </a:cubicBezTo>
                    <a:close/>
                    <a:moveTo>
                      <a:pt x="788218" y="902416"/>
                    </a:moveTo>
                    <a:cubicBezTo>
                      <a:pt x="777976" y="903868"/>
                      <a:pt x="764670" y="902832"/>
                      <a:pt x="750729" y="898964"/>
                    </a:cubicBezTo>
                    <a:cubicBezTo>
                      <a:pt x="722848" y="891229"/>
                      <a:pt x="702981" y="875095"/>
                      <a:pt x="706356" y="862930"/>
                    </a:cubicBezTo>
                    <a:cubicBezTo>
                      <a:pt x="709731" y="850764"/>
                      <a:pt x="735070" y="847173"/>
                      <a:pt x="762952" y="854908"/>
                    </a:cubicBezTo>
                    <a:cubicBezTo>
                      <a:pt x="790834" y="862644"/>
                      <a:pt x="810701" y="878777"/>
                      <a:pt x="807326" y="890943"/>
                    </a:cubicBezTo>
                    <a:cubicBezTo>
                      <a:pt x="805638" y="897025"/>
                      <a:pt x="798460" y="900965"/>
                      <a:pt x="788218" y="902416"/>
                    </a:cubicBezTo>
                    <a:close/>
                    <a:moveTo>
                      <a:pt x="350068" y="918291"/>
                    </a:moveTo>
                    <a:cubicBezTo>
                      <a:pt x="339826" y="919743"/>
                      <a:pt x="326520" y="918707"/>
                      <a:pt x="312579" y="914839"/>
                    </a:cubicBezTo>
                    <a:cubicBezTo>
                      <a:pt x="284698" y="907104"/>
                      <a:pt x="264831" y="890970"/>
                      <a:pt x="268206" y="878805"/>
                    </a:cubicBezTo>
                    <a:cubicBezTo>
                      <a:pt x="271581" y="866639"/>
                      <a:pt x="296920" y="863048"/>
                      <a:pt x="324802" y="870783"/>
                    </a:cubicBezTo>
                    <a:cubicBezTo>
                      <a:pt x="352684" y="878519"/>
                      <a:pt x="372551" y="894652"/>
                      <a:pt x="369176" y="906818"/>
                    </a:cubicBezTo>
                    <a:cubicBezTo>
                      <a:pt x="367488" y="912900"/>
                      <a:pt x="360310" y="916840"/>
                      <a:pt x="350068" y="918291"/>
                    </a:cubicBezTo>
                    <a:close/>
                    <a:moveTo>
                      <a:pt x="521732" y="960015"/>
                    </a:moveTo>
                    <a:cubicBezTo>
                      <a:pt x="511733" y="957365"/>
                      <a:pt x="499880" y="951231"/>
                      <a:pt x="488545" y="942241"/>
                    </a:cubicBezTo>
                    <a:cubicBezTo>
                      <a:pt x="465874" y="924262"/>
                      <a:pt x="453855" y="901667"/>
                      <a:pt x="461700" y="891775"/>
                    </a:cubicBezTo>
                    <a:cubicBezTo>
                      <a:pt x="469545" y="881883"/>
                      <a:pt x="494283" y="888440"/>
                      <a:pt x="516954" y="906419"/>
                    </a:cubicBezTo>
                    <a:cubicBezTo>
                      <a:pt x="539625" y="924399"/>
                      <a:pt x="551644" y="946994"/>
                      <a:pt x="543799" y="956885"/>
                    </a:cubicBezTo>
                    <a:cubicBezTo>
                      <a:pt x="539877" y="961831"/>
                      <a:pt x="531731" y="962665"/>
                      <a:pt x="521732" y="960015"/>
                    </a:cubicBezTo>
                    <a:close/>
                    <a:moveTo>
                      <a:pt x="779066" y="979170"/>
                    </a:moveTo>
                    <a:cubicBezTo>
                      <a:pt x="750131" y="979170"/>
                      <a:pt x="726674" y="968935"/>
                      <a:pt x="726674" y="956310"/>
                    </a:cubicBezTo>
                    <a:cubicBezTo>
                      <a:pt x="726674" y="943685"/>
                      <a:pt x="750131" y="933450"/>
                      <a:pt x="779066" y="933450"/>
                    </a:cubicBezTo>
                    <a:cubicBezTo>
                      <a:pt x="808001" y="933450"/>
                      <a:pt x="831458" y="943685"/>
                      <a:pt x="831458" y="956310"/>
                    </a:cubicBezTo>
                    <a:cubicBezTo>
                      <a:pt x="831458" y="968935"/>
                      <a:pt x="808001" y="979170"/>
                      <a:pt x="779066" y="979170"/>
                    </a:cubicBezTo>
                    <a:close/>
                    <a:moveTo>
                      <a:pt x="195632" y="1000898"/>
                    </a:moveTo>
                    <a:cubicBezTo>
                      <a:pt x="185335" y="1001884"/>
                      <a:pt x="177434" y="999733"/>
                      <a:pt x="174369" y="994215"/>
                    </a:cubicBezTo>
                    <a:cubicBezTo>
                      <a:pt x="168240" y="983177"/>
                      <a:pt x="183779" y="962842"/>
                      <a:pt x="209076" y="948796"/>
                    </a:cubicBezTo>
                    <a:cubicBezTo>
                      <a:pt x="234373" y="934749"/>
                      <a:pt x="259849" y="932310"/>
                      <a:pt x="265978" y="943347"/>
                    </a:cubicBezTo>
                    <a:cubicBezTo>
                      <a:pt x="272107" y="954385"/>
                      <a:pt x="256568" y="974720"/>
                      <a:pt x="231271" y="988767"/>
                    </a:cubicBezTo>
                    <a:cubicBezTo>
                      <a:pt x="218623" y="995790"/>
                      <a:pt x="205930" y="999912"/>
                      <a:pt x="195632" y="1000898"/>
                    </a:cubicBezTo>
                    <a:close/>
                    <a:moveTo>
                      <a:pt x="956774" y="1027522"/>
                    </a:moveTo>
                    <a:cubicBezTo>
                      <a:pt x="944149" y="1027522"/>
                      <a:pt x="933914" y="1004065"/>
                      <a:pt x="933914" y="975130"/>
                    </a:cubicBezTo>
                    <a:cubicBezTo>
                      <a:pt x="933914" y="946195"/>
                      <a:pt x="944149" y="922738"/>
                      <a:pt x="956774" y="922738"/>
                    </a:cubicBezTo>
                    <a:cubicBezTo>
                      <a:pt x="969399" y="922738"/>
                      <a:pt x="979634" y="946195"/>
                      <a:pt x="979634" y="975130"/>
                    </a:cubicBezTo>
                    <a:cubicBezTo>
                      <a:pt x="979634" y="1004065"/>
                      <a:pt x="969399" y="1027522"/>
                      <a:pt x="956774" y="1027522"/>
                    </a:cubicBezTo>
                    <a:close/>
                    <a:moveTo>
                      <a:pt x="390636" y="1047962"/>
                    </a:moveTo>
                    <a:cubicBezTo>
                      <a:pt x="379321" y="1046365"/>
                      <a:pt x="363703" y="1034706"/>
                      <a:pt x="350923" y="1017167"/>
                    </a:cubicBezTo>
                    <a:cubicBezTo>
                      <a:pt x="333884" y="993781"/>
                      <a:pt x="328343" y="968795"/>
                      <a:pt x="338547" y="961361"/>
                    </a:cubicBezTo>
                    <a:cubicBezTo>
                      <a:pt x="348751" y="953926"/>
                      <a:pt x="370836" y="966857"/>
                      <a:pt x="387875" y="990243"/>
                    </a:cubicBezTo>
                    <a:cubicBezTo>
                      <a:pt x="404915" y="1013629"/>
                      <a:pt x="410456" y="1038615"/>
                      <a:pt x="400252" y="1046049"/>
                    </a:cubicBezTo>
                    <a:cubicBezTo>
                      <a:pt x="397701" y="1047908"/>
                      <a:pt x="394407" y="1048494"/>
                      <a:pt x="390636" y="1047962"/>
                    </a:cubicBezTo>
                    <a:close/>
                    <a:moveTo>
                      <a:pt x="677093" y="1061165"/>
                    </a:moveTo>
                    <a:cubicBezTo>
                      <a:pt x="666851" y="1062617"/>
                      <a:pt x="653546" y="1061581"/>
                      <a:pt x="639605" y="1057713"/>
                    </a:cubicBezTo>
                    <a:cubicBezTo>
                      <a:pt x="611723" y="1049978"/>
                      <a:pt x="591856" y="1033844"/>
                      <a:pt x="595231" y="1021679"/>
                    </a:cubicBezTo>
                    <a:cubicBezTo>
                      <a:pt x="598606" y="1009513"/>
                      <a:pt x="623945" y="1005922"/>
                      <a:pt x="651827" y="1013657"/>
                    </a:cubicBezTo>
                    <a:cubicBezTo>
                      <a:pt x="679709" y="1021393"/>
                      <a:pt x="699576" y="1037526"/>
                      <a:pt x="696201" y="1049692"/>
                    </a:cubicBezTo>
                    <a:cubicBezTo>
                      <a:pt x="694513" y="1055774"/>
                      <a:pt x="687335" y="1059714"/>
                      <a:pt x="677093" y="1061165"/>
                    </a:cubicBezTo>
                    <a:close/>
                    <a:moveTo>
                      <a:pt x="534432" y="1071141"/>
                    </a:moveTo>
                    <a:cubicBezTo>
                      <a:pt x="524433" y="1068491"/>
                      <a:pt x="512580" y="1062357"/>
                      <a:pt x="501245" y="1053367"/>
                    </a:cubicBezTo>
                    <a:cubicBezTo>
                      <a:pt x="478574" y="1035388"/>
                      <a:pt x="466555" y="1012793"/>
                      <a:pt x="474400" y="1002901"/>
                    </a:cubicBezTo>
                    <a:cubicBezTo>
                      <a:pt x="482245" y="993009"/>
                      <a:pt x="506983" y="999566"/>
                      <a:pt x="529654" y="1017545"/>
                    </a:cubicBezTo>
                    <a:cubicBezTo>
                      <a:pt x="552325" y="1035525"/>
                      <a:pt x="564344" y="1058120"/>
                      <a:pt x="556499" y="1068011"/>
                    </a:cubicBezTo>
                    <a:cubicBezTo>
                      <a:pt x="552577" y="1072957"/>
                      <a:pt x="544431" y="1073791"/>
                      <a:pt x="534432" y="1071141"/>
                    </a:cubicBezTo>
                    <a:close/>
                    <a:moveTo>
                      <a:pt x="858068" y="1083390"/>
                    </a:moveTo>
                    <a:cubicBezTo>
                      <a:pt x="847826" y="1084842"/>
                      <a:pt x="834521" y="1083806"/>
                      <a:pt x="820580" y="1079938"/>
                    </a:cubicBezTo>
                    <a:cubicBezTo>
                      <a:pt x="792698" y="1072203"/>
                      <a:pt x="772831" y="1056069"/>
                      <a:pt x="776206" y="1043904"/>
                    </a:cubicBezTo>
                    <a:cubicBezTo>
                      <a:pt x="779581" y="1031738"/>
                      <a:pt x="804920" y="1028147"/>
                      <a:pt x="832802" y="1035882"/>
                    </a:cubicBezTo>
                    <a:cubicBezTo>
                      <a:pt x="860684" y="1043618"/>
                      <a:pt x="880551" y="1059751"/>
                      <a:pt x="877176" y="1071917"/>
                    </a:cubicBezTo>
                    <a:cubicBezTo>
                      <a:pt x="875488" y="1077999"/>
                      <a:pt x="868310" y="1081939"/>
                      <a:pt x="858068" y="1083390"/>
                    </a:cubicBezTo>
                    <a:close/>
                    <a:moveTo>
                      <a:pt x="448492" y="1134190"/>
                    </a:moveTo>
                    <a:cubicBezTo>
                      <a:pt x="438250" y="1135642"/>
                      <a:pt x="424945" y="1134606"/>
                      <a:pt x="411004" y="1130738"/>
                    </a:cubicBezTo>
                    <a:cubicBezTo>
                      <a:pt x="383122" y="1123003"/>
                      <a:pt x="363255" y="1106869"/>
                      <a:pt x="366630" y="1094704"/>
                    </a:cubicBezTo>
                    <a:cubicBezTo>
                      <a:pt x="370005" y="1082538"/>
                      <a:pt x="395344" y="1078947"/>
                      <a:pt x="423226" y="1086682"/>
                    </a:cubicBezTo>
                    <a:cubicBezTo>
                      <a:pt x="451108" y="1094418"/>
                      <a:pt x="470975" y="1110551"/>
                      <a:pt x="467600" y="1122717"/>
                    </a:cubicBezTo>
                    <a:cubicBezTo>
                      <a:pt x="465913" y="1128799"/>
                      <a:pt x="458734" y="1132739"/>
                      <a:pt x="448492" y="1134190"/>
                    </a:cubicBezTo>
                    <a:close/>
                    <a:moveTo>
                      <a:pt x="708823" y="1140970"/>
                    </a:moveTo>
                    <a:cubicBezTo>
                      <a:pt x="679888" y="1140970"/>
                      <a:pt x="656431" y="1130735"/>
                      <a:pt x="656431" y="1118110"/>
                    </a:cubicBezTo>
                    <a:cubicBezTo>
                      <a:pt x="656431" y="1105485"/>
                      <a:pt x="679888" y="1095250"/>
                      <a:pt x="708823" y="1095250"/>
                    </a:cubicBezTo>
                    <a:cubicBezTo>
                      <a:pt x="737758" y="1095250"/>
                      <a:pt x="761215" y="1105485"/>
                      <a:pt x="761215" y="1118110"/>
                    </a:cubicBezTo>
                    <a:cubicBezTo>
                      <a:pt x="761215" y="1130735"/>
                      <a:pt x="737758" y="1140970"/>
                      <a:pt x="708823" y="1140970"/>
                    </a:cubicBezTo>
                    <a:close/>
                    <a:moveTo>
                      <a:pt x="547132" y="1147341"/>
                    </a:moveTo>
                    <a:cubicBezTo>
                      <a:pt x="537133" y="1144691"/>
                      <a:pt x="525280" y="1138557"/>
                      <a:pt x="513945" y="1129567"/>
                    </a:cubicBezTo>
                    <a:cubicBezTo>
                      <a:pt x="491274" y="1111588"/>
                      <a:pt x="479255" y="1088993"/>
                      <a:pt x="487100" y="1079101"/>
                    </a:cubicBezTo>
                    <a:cubicBezTo>
                      <a:pt x="494945" y="1069209"/>
                      <a:pt x="519683" y="1075766"/>
                      <a:pt x="542354" y="1093745"/>
                    </a:cubicBezTo>
                    <a:cubicBezTo>
                      <a:pt x="565025" y="1111725"/>
                      <a:pt x="577044" y="1134320"/>
                      <a:pt x="569199" y="1144211"/>
                    </a:cubicBezTo>
                    <a:cubicBezTo>
                      <a:pt x="565277" y="1149157"/>
                      <a:pt x="557131" y="1149991"/>
                      <a:pt x="547132" y="114734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5A031A65-94C6-4FA1-AB2F-B915C50ECFD5}"/>
                </a:ext>
              </a:extLst>
            </p:cNvPr>
            <p:cNvGrpSpPr/>
            <p:nvPr/>
          </p:nvGrpSpPr>
          <p:grpSpPr>
            <a:xfrm>
              <a:off x="7272464" y="4488932"/>
              <a:ext cx="514176" cy="495904"/>
              <a:chOff x="2792062" y="4453004"/>
              <a:chExt cx="1191146" cy="1148820"/>
            </a:xfrm>
          </p:grpSpPr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78DDE42E-5226-423A-A2C8-1F6301D8DECF}"/>
                  </a:ext>
                </a:extLst>
              </p:cNvPr>
              <p:cNvSpPr/>
              <p:nvPr/>
            </p:nvSpPr>
            <p:spPr>
              <a:xfrm>
                <a:off x="2805108" y="4465320"/>
                <a:ext cx="1178100" cy="1123139"/>
              </a:xfrm>
              <a:prstGeom prst="ellipse">
                <a:avLst/>
              </a:pr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439B5659-164B-4000-B6C2-D39A2A6A9980}"/>
                  </a:ext>
                </a:extLst>
              </p:cNvPr>
              <p:cNvSpPr/>
              <p:nvPr/>
            </p:nvSpPr>
            <p:spPr>
              <a:xfrm rot="10800000">
                <a:off x="2792062" y="4453004"/>
                <a:ext cx="1188995" cy="1148820"/>
              </a:xfrm>
              <a:custGeom>
                <a:avLst/>
                <a:gdLst>
                  <a:gd name="connsiteX0" fmla="*/ 563166 w 1188996"/>
                  <a:gd name="connsiteY0" fmla="*/ 45720 h 1148819"/>
                  <a:gd name="connsiteX1" fmla="*/ 510774 w 1188996"/>
                  <a:gd name="connsiteY1" fmla="*/ 22860 h 1148819"/>
                  <a:gd name="connsiteX2" fmla="*/ 563166 w 1188996"/>
                  <a:gd name="connsiteY2" fmla="*/ 0 h 1148819"/>
                  <a:gd name="connsiteX3" fmla="*/ 615558 w 1188996"/>
                  <a:gd name="connsiteY3" fmla="*/ 22860 h 1148819"/>
                  <a:gd name="connsiteX4" fmla="*/ 563166 w 1188996"/>
                  <a:gd name="connsiteY4" fmla="*/ 45720 h 1148819"/>
                  <a:gd name="connsiteX5" fmla="*/ 729026 w 1188996"/>
                  <a:gd name="connsiteY5" fmla="*/ 133274 h 1148819"/>
                  <a:gd name="connsiteX6" fmla="*/ 721004 w 1188996"/>
                  <a:gd name="connsiteY6" fmla="*/ 76678 h 1148819"/>
                  <a:gd name="connsiteX7" fmla="*/ 757039 w 1188996"/>
                  <a:gd name="connsiteY7" fmla="*/ 32304 h 1148819"/>
                  <a:gd name="connsiteX8" fmla="*/ 765060 w 1188996"/>
                  <a:gd name="connsiteY8" fmla="*/ 88900 h 1148819"/>
                  <a:gd name="connsiteX9" fmla="*/ 729026 w 1188996"/>
                  <a:gd name="connsiteY9" fmla="*/ 133274 h 1148819"/>
                  <a:gd name="connsiteX10" fmla="*/ 874316 w 1188996"/>
                  <a:gd name="connsiteY10" fmla="*/ 134620 h 1148819"/>
                  <a:gd name="connsiteX11" fmla="*/ 821924 w 1188996"/>
                  <a:gd name="connsiteY11" fmla="*/ 111760 h 1148819"/>
                  <a:gd name="connsiteX12" fmla="*/ 874316 w 1188996"/>
                  <a:gd name="connsiteY12" fmla="*/ 88900 h 1148819"/>
                  <a:gd name="connsiteX13" fmla="*/ 926708 w 1188996"/>
                  <a:gd name="connsiteY13" fmla="*/ 111760 h 1148819"/>
                  <a:gd name="connsiteX14" fmla="*/ 874316 w 1188996"/>
                  <a:gd name="connsiteY14" fmla="*/ 134620 h 1148819"/>
                  <a:gd name="connsiteX15" fmla="*/ 515382 w 1188996"/>
                  <a:gd name="connsiteY15" fmla="*/ 150392 h 1148819"/>
                  <a:gd name="connsiteX16" fmla="*/ 482195 w 1188996"/>
                  <a:gd name="connsiteY16" fmla="*/ 132618 h 1148819"/>
                  <a:gd name="connsiteX17" fmla="*/ 455350 w 1188996"/>
                  <a:gd name="connsiteY17" fmla="*/ 82151 h 1148819"/>
                  <a:gd name="connsiteX18" fmla="*/ 510604 w 1188996"/>
                  <a:gd name="connsiteY18" fmla="*/ 96796 h 1148819"/>
                  <a:gd name="connsiteX19" fmla="*/ 537449 w 1188996"/>
                  <a:gd name="connsiteY19" fmla="*/ 147262 h 1148819"/>
                  <a:gd name="connsiteX20" fmla="*/ 515382 w 1188996"/>
                  <a:gd name="connsiteY20" fmla="*/ 150392 h 1148819"/>
                  <a:gd name="connsiteX21" fmla="*/ 598857 w 1188996"/>
                  <a:gd name="connsiteY21" fmla="*/ 159522 h 1148819"/>
                  <a:gd name="connsiteX22" fmla="*/ 577594 w 1188996"/>
                  <a:gd name="connsiteY22" fmla="*/ 152840 h 1148819"/>
                  <a:gd name="connsiteX23" fmla="*/ 612301 w 1188996"/>
                  <a:gd name="connsiteY23" fmla="*/ 107420 h 1148819"/>
                  <a:gd name="connsiteX24" fmla="*/ 669203 w 1188996"/>
                  <a:gd name="connsiteY24" fmla="*/ 101972 h 1148819"/>
                  <a:gd name="connsiteX25" fmla="*/ 634496 w 1188996"/>
                  <a:gd name="connsiteY25" fmla="*/ 147391 h 1148819"/>
                  <a:gd name="connsiteX26" fmla="*/ 598857 w 1188996"/>
                  <a:gd name="connsiteY26" fmla="*/ 159522 h 1148819"/>
                  <a:gd name="connsiteX27" fmla="*/ 334407 w 1188996"/>
                  <a:gd name="connsiteY27" fmla="*/ 175789 h 1148819"/>
                  <a:gd name="connsiteX28" fmla="*/ 301220 w 1188996"/>
                  <a:gd name="connsiteY28" fmla="*/ 158015 h 1148819"/>
                  <a:gd name="connsiteX29" fmla="*/ 274375 w 1188996"/>
                  <a:gd name="connsiteY29" fmla="*/ 107548 h 1148819"/>
                  <a:gd name="connsiteX30" fmla="*/ 329629 w 1188996"/>
                  <a:gd name="connsiteY30" fmla="*/ 122193 h 1148819"/>
                  <a:gd name="connsiteX31" fmla="*/ 356474 w 1188996"/>
                  <a:gd name="connsiteY31" fmla="*/ 172659 h 1148819"/>
                  <a:gd name="connsiteX32" fmla="*/ 334407 w 1188996"/>
                  <a:gd name="connsiteY32" fmla="*/ 175789 h 1148819"/>
                  <a:gd name="connsiteX33" fmla="*/ 944166 w 1188996"/>
                  <a:gd name="connsiteY33" fmla="*/ 229870 h 1148819"/>
                  <a:gd name="connsiteX34" fmla="*/ 891774 w 1188996"/>
                  <a:gd name="connsiteY34" fmla="*/ 207010 h 1148819"/>
                  <a:gd name="connsiteX35" fmla="*/ 944166 w 1188996"/>
                  <a:gd name="connsiteY35" fmla="*/ 184150 h 1148819"/>
                  <a:gd name="connsiteX36" fmla="*/ 996558 w 1188996"/>
                  <a:gd name="connsiteY36" fmla="*/ 207010 h 1148819"/>
                  <a:gd name="connsiteX37" fmla="*/ 944166 w 1188996"/>
                  <a:gd name="connsiteY37" fmla="*/ 229870 h 1148819"/>
                  <a:gd name="connsiteX38" fmla="*/ 729033 w 1188996"/>
                  <a:gd name="connsiteY38" fmla="*/ 235722 h 1148819"/>
                  <a:gd name="connsiteX39" fmla="*/ 707770 w 1188996"/>
                  <a:gd name="connsiteY39" fmla="*/ 229040 h 1148819"/>
                  <a:gd name="connsiteX40" fmla="*/ 742477 w 1188996"/>
                  <a:gd name="connsiteY40" fmla="*/ 183620 h 1148819"/>
                  <a:gd name="connsiteX41" fmla="*/ 799379 w 1188996"/>
                  <a:gd name="connsiteY41" fmla="*/ 178172 h 1148819"/>
                  <a:gd name="connsiteX42" fmla="*/ 764672 w 1188996"/>
                  <a:gd name="connsiteY42" fmla="*/ 223591 h 1148819"/>
                  <a:gd name="connsiteX43" fmla="*/ 729033 w 1188996"/>
                  <a:gd name="connsiteY43" fmla="*/ 235722 h 1148819"/>
                  <a:gd name="connsiteX44" fmla="*/ 414708 w 1188996"/>
                  <a:gd name="connsiteY44" fmla="*/ 238898 h 1148819"/>
                  <a:gd name="connsiteX45" fmla="*/ 393445 w 1188996"/>
                  <a:gd name="connsiteY45" fmla="*/ 232216 h 1148819"/>
                  <a:gd name="connsiteX46" fmla="*/ 428152 w 1188996"/>
                  <a:gd name="connsiteY46" fmla="*/ 186796 h 1148819"/>
                  <a:gd name="connsiteX47" fmla="*/ 485054 w 1188996"/>
                  <a:gd name="connsiteY47" fmla="*/ 181348 h 1148819"/>
                  <a:gd name="connsiteX48" fmla="*/ 450347 w 1188996"/>
                  <a:gd name="connsiteY48" fmla="*/ 226767 h 1148819"/>
                  <a:gd name="connsiteX49" fmla="*/ 414708 w 1188996"/>
                  <a:gd name="connsiteY49" fmla="*/ 238898 h 1148819"/>
                  <a:gd name="connsiteX50" fmla="*/ 203311 w 1188996"/>
                  <a:gd name="connsiteY50" fmla="*/ 263735 h 1148819"/>
                  <a:gd name="connsiteX51" fmla="*/ 163598 w 1188996"/>
                  <a:gd name="connsiteY51" fmla="*/ 232940 h 1148819"/>
                  <a:gd name="connsiteX52" fmla="*/ 151222 w 1188996"/>
                  <a:gd name="connsiteY52" fmla="*/ 177134 h 1148819"/>
                  <a:gd name="connsiteX53" fmla="*/ 200550 w 1188996"/>
                  <a:gd name="connsiteY53" fmla="*/ 206017 h 1148819"/>
                  <a:gd name="connsiteX54" fmla="*/ 212927 w 1188996"/>
                  <a:gd name="connsiteY54" fmla="*/ 261823 h 1148819"/>
                  <a:gd name="connsiteX55" fmla="*/ 203311 w 1188996"/>
                  <a:gd name="connsiteY55" fmla="*/ 263735 h 1148819"/>
                  <a:gd name="connsiteX56" fmla="*/ 347107 w 1188996"/>
                  <a:gd name="connsiteY56" fmla="*/ 286915 h 1148819"/>
                  <a:gd name="connsiteX57" fmla="*/ 313920 w 1188996"/>
                  <a:gd name="connsiteY57" fmla="*/ 269141 h 1148819"/>
                  <a:gd name="connsiteX58" fmla="*/ 287075 w 1188996"/>
                  <a:gd name="connsiteY58" fmla="*/ 218674 h 1148819"/>
                  <a:gd name="connsiteX59" fmla="*/ 342329 w 1188996"/>
                  <a:gd name="connsiteY59" fmla="*/ 233319 h 1148819"/>
                  <a:gd name="connsiteX60" fmla="*/ 369174 w 1188996"/>
                  <a:gd name="connsiteY60" fmla="*/ 283785 h 1148819"/>
                  <a:gd name="connsiteX61" fmla="*/ 347107 w 1188996"/>
                  <a:gd name="connsiteY61" fmla="*/ 286915 h 1148819"/>
                  <a:gd name="connsiteX62" fmla="*/ 842193 w 1188996"/>
                  <a:gd name="connsiteY62" fmla="*/ 311865 h 1148819"/>
                  <a:gd name="connsiteX63" fmla="*/ 804704 w 1188996"/>
                  <a:gd name="connsiteY63" fmla="*/ 308413 h 1148819"/>
                  <a:gd name="connsiteX64" fmla="*/ 760331 w 1188996"/>
                  <a:gd name="connsiteY64" fmla="*/ 272378 h 1148819"/>
                  <a:gd name="connsiteX65" fmla="*/ 816927 w 1188996"/>
                  <a:gd name="connsiteY65" fmla="*/ 264357 h 1148819"/>
                  <a:gd name="connsiteX66" fmla="*/ 861301 w 1188996"/>
                  <a:gd name="connsiteY66" fmla="*/ 300391 h 1148819"/>
                  <a:gd name="connsiteX67" fmla="*/ 842193 w 1188996"/>
                  <a:gd name="connsiteY67" fmla="*/ 311865 h 1148819"/>
                  <a:gd name="connsiteX68" fmla="*/ 642450 w 1188996"/>
                  <a:gd name="connsiteY68" fmla="*/ 335370 h 1148819"/>
                  <a:gd name="connsiteX69" fmla="*/ 619590 w 1188996"/>
                  <a:gd name="connsiteY69" fmla="*/ 282978 h 1148819"/>
                  <a:gd name="connsiteX70" fmla="*/ 642450 w 1188996"/>
                  <a:gd name="connsiteY70" fmla="*/ 230586 h 1148819"/>
                  <a:gd name="connsiteX71" fmla="*/ 665310 w 1188996"/>
                  <a:gd name="connsiteY71" fmla="*/ 282978 h 1148819"/>
                  <a:gd name="connsiteX72" fmla="*/ 642450 w 1188996"/>
                  <a:gd name="connsiteY72" fmla="*/ 335370 h 1148819"/>
                  <a:gd name="connsiteX73" fmla="*/ 1108893 w 1188996"/>
                  <a:gd name="connsiteY73" fmla="*/ 356314 h 1148819"/>
                  <a:gd name="connsiteX74" fmla="*/ 1071405 w 1188996"/>
                  <a:gd name="connsiteY74" fmla="*/ 352862 h 1148819"/>
                  <a:gd name="connsiteX75" fmla="*/ 1027031 w 1188996"/>
                  <a:gd name="connsiteY75" fmla="*/ 316827 h 1148819"/>
                  <a:gd name="connsiteX76" fmla="*/ 1083628 w 1188996"/>
                  <a:gd name="connsiteY76" fmla="*/ 308806 h 1148819"/>
                  <a:gd name="connsiteX77" fmla="*/ 1128001 w 1188996"/>
                  <a:gd name="connsiteY77" fmla="*/ 344840 h 1148819"/>
                  <a:gd name="connsiteX78" fmla="*/ 1108893 w 1188996"/>
                  <a:gd name="connsiteY78" fmla="*/ 356314 h 1148819"/>
                  <a:gd name="connsiteX79" fmla="*/ 394891 w 1188996"/>
                  <a:gd name="connsiteY79" fmla="*/ 356870 h 1148819"/>
                  <a:gd name="connsiteX80" fmla="*/ 342499 w 1188996"/>
                  <a:gd name="connsiteY80" fmla="*/ 334010 h 1148819"/>
                  <a:gd name="connsiteX81" fmla="*/ 394891 w 1188996"/>
                  <a:gd name="connsiteY81" fmla="*/ 311150 h 1148819"/>
                  <a:gd name="connsiteX82" fmla="*/ 447283 w 1188996"/>
                  <a:gd name="connsiteY82" fmla="*/ 334010 h 1148819"/>
                  <a:gd name="connsiteX83" fmla="*/ 394891 w 1188996"/>
                  <a:gd name="connsiteY83" fmla="*/ 356870 h 1148819"/>
                  <a:gd name="connsiteX84" fmla="*/ 897301 w 1188996"/>
                  <a:gd name="connsiteY84" fmla="*/ 368224 h 1148819"/>
                  <a:gd name="connsiteX85" fmla="*/ 889279 w 1188996"/>
                  <a:gd name="connsiteY85" fmla="*/ 311628 h 1148819"/>
                  <a:gd name="connsiteX86" fmla="*/ 925314 w 1188996"/>
                  <a:gd name="connsiteY86" fmla="*/ 267254 h 1148819"/>
                  <a:gd name="connsiteX87" fmla="*/ 933336 w 1188996"/>
                  <a:gd name="connsiteY87" fmla="*/ 323850 h 1148819"/>
                  <a:gd name="connsiteX88" fmla="*/ 897301 w 1188996"/>
                  <a:gd name="connsiteY88" fmla="*/ 368224 h 1148819"/>
                  <a:gd name="connsiteX89" fmla="*/ 180768 w 1188996"/>
                  <a:gd name="connsiteY89" fmla="*/ 381090 h 1148819"/>
                  <a:gd name="connsiteX90" fmla="*/ 172746 w 1188996"/>
                  <a:gd name="connsiteY90" fmla="*/ 324493 h 1148819"/>
                  <a:gd name="connsiteX91" fmla="*/ 208781 w 1188996"/>
                  <a:gd name="connsiteY91" fmla="*/ 280119 h 1148819"/>
                  <a:gd name="connsiteX92" fmla="*/ 216802 w 1188996"/>
                  <a:gd name="connsiteY92" fmla="*/ 336715 h 1148819"/>
                  <a:gd name="connsiteX93" fmla="*/ 180768 w 1188996"/>
                  <a:gd name="connsiteY93" fmla="*/ 381090 h 1148819"/>
                  <a:gd name="connsiteX94" fmla="*/ 765739 w 1188996"/>
                  <a:gd name="connsiteY94" fmla="*/ 386673 h 1148819"/>
                  <a:gd name="connsiteX95" fmla="*/ 747063 w 1188996"/>
                  <a:gd name="connsiteY95" fmla="*/ 374508 h 1148819"/>
                  <a:gd name="connsiteX96" fmla="*/ 792724 w 1188996"/>
                  <a:gd name="connsiteY96" fmla="*/ 340119 h 1148819"/>
                  <a:gd name="connsiteX97" fmla="*/ 848989 w 1188996"/>
                  <a:gd name="connsiteY97" fmla="*/ 350203 h 1148819"/>
                  <a:gd name="connsiteX98" fmla="*/ 803328 w 1188996"/>
                  <a:gd name="connsiteY98" fmla="*/ 384593 h 1148819"/>
                  <a:gd name="connsiteX99" fmla="*/ 765739 w 1188996"/>
                  <a:gd name="connsiteY99" fmla="*/ 386673 h 1148819"/>
                  <a:gd name="connsiteX100" fmla="*/ 495094 w 1188996"/>
                  <a:gd name="connsiteY100" fmla="*/ 412839 h 1148819"/>
                  <a:gd name="connsiteX101" fmla="*/ 487072 w 1188996"/>
                  <a:gd name="connsiteY101" fmla="*/ 356242 h 1148819"/>
                  <a:gd name="connsiteX102" fmla="*/ 523107 w 1188996"/>
                  <a:gd name="connsiteY102" fmla="*/ 311868 h 1148819"/>
                  <a:gd name="connsiteX103" fmla="*/ 531128 w 1188996"/>
                  <a:gd name="connsiteY103" fmla="*/ 368465 h 1148819"/>
                  <a:gd name="connsiteX104" fmla="*/ 495094 w 1188996"/>
                  <a:gd name="connsiteY104" fmla="*/ 412839 h 1148819"/>
                  <a:gd name="connsiteX105" fmla="*/ 40058 w 1188996"/>
                  <a:gd name="connsiteY105" fmla="*/ 419872 h 1148819"/>
                  <a:gd name="connsiteX106" fmla="*/ 18795 w 1188996"/>
                  <a:gd name="connsiteY106" fmla="*/ 413190 h 1148819"/>
                  <a:gd name="connsiteX107" fmla="*/ 53502 w 1188996"/>
                  <a:gd name="connsiteY107" fmla="*/ 367770 h 1148819"/>
                  <a:gd name="connsiteX108" fmla="*/ 110404 w 1188996"/>
                  <a:gd name="connsiteY108" fmla="*/ 362322 h 1148819"/>
                  <a:gd name="connsiteX109" fmla="*/ 75697 w 1188996"/>
                  <a:gd name="connsiteY109" fmla="*/ 407741 h 1148819"/>
                  <a:gd name="connsiteX110" fmla="*/ 40058 w 1188996"/>
                  <a:gd name="connsiteY110" fmla="*/ 419872 h 1148819"/>
                  <a:gd name="connsiteX111" fmla="*/ 985048 w 1188996"/>
                  <a:gd name="connsiteY111" fmla="*/ 426595 h 1148819"/>
                  <a:gd name="connsiteX112" fmla="*/ 932656 w 1188996"/>
                  <a:gd name="connsiteY112" fmla="*/ 403735 h 1148819"/>
                  <a:gd name="connsiteX113" fmla="*/ 985048 w 1188996"/>
                  <a:gd name="connsiteY113" fmla="*/ 380875 h 1148819"/>
                  <a:gd name="connsiteX114" fmla="*/ 1037440 w 1188996"/>
                  <a:gd name="connsiteY114" fmla="*/ 403735 h 1148819"/>
                  <a:gd name="connsiteX115" fmla="*/ 985048 w 1188996"/>
                  <a:gd name="connsiteY115" fmla="*/ 426595 h 1148819"/>
                  <a:gd name="connsiteX116" fmla="*/ 587939 w 1188996"/>
                  <a:gd name="connsiteY116" fmla="*/ 427948 h 1148819"/>
                  <a:gd name="connsiteX117" fmla="*/ 569263 w 1188996"/>
                  <a:gd name="connsiteY117" fmla="*/ 415784 h 1148819"/>
                  <a:gd name="connsiteX118" fmla="*/ 614924 w 1188996"/>
                  <a:gd name="connsiteY118" fmla="*/ 381395 h 1148819"/>
                  <a:gd name="connsiteX119" fmla="*/ 671189 w 1188996"/>
                  <a:gd name="connsiteY119" fmla="*/ 391479 h 1148819"/>
                  <a:gd name="connsiteX120" fmla="*/ 625528 w 1188996"/>
                  <a:gd name="connsiteY120" fmla="*/ 425868 h 1148819"/>
                  <a:gd name="connsiteX121" fmla="*/ 587939 w 1188996"/>
                  <a:gd name="connsiteY121" fmla="*/ 427948 h 1148819"/>
                  <a:gd name="connsiteX122" fmla="*/ 292918 w 1188996"/>
                  <a:gd name="connsiteY122" fmla="*/ 438865 h 1148819"/>
                  <a:gd name="connsiteX123" fmla="*/ 255429 w 1188996"/>
                  <a:gd name="connsiteY123" fmla="*/ 435413 h 1148819"/>
                  <a:gd name="connsiteX124" fmla="*/ 211056 w 1188996"/>
                  <a:gd name="connsiteY124" fmla="*/ 399379 h 1148819"/>
                  <a:gd name="connsiteX125" fmla="*/ 267652 w 1188996"/>
                  <a:gd name="connsiteY125" fmla="*/ 391357 h 1148819"/>
                  <a:gd name="connsiteX126" fmla="*/ 312026 w 1188996"/>
                  <a:gd name="connsiteY126" fmla="*/ 427392 h 1148819"/>
                  <a:gd name="connsiteX127" fmla="*/ 292918 w 1188996"/>
                  <a:gd name="connsiteY127" fmla="*/ 438865 h 1148819"/>
                  <a:gd name="connsiteX128" fmla="*/ 1112441 w 1188996"/>
                  <a:gd name="connsiteY128" fmla="*/ 464820 h 1148819"/>
                  <a:gd name="connsiteX129" fmla="*/ 1060049 w 1188996"/>
                  <a:gd name="connsiteY129" fmla="*/ 441960 h 1148819"/>
                  <a:gd name="connsiteX130" fmla="*/ 1112441 w 1188996"/>
                  <a:gd name="connsiteY130" fmla="*/ 419100 h 1148819"/>
                  <a:gd name="connsiteX131" fmla="*/ 1164833 w 1188996"/>
                  <a:gd name="connsiteY131" fmla="*/ 441960 h 1148819"/>
                  <a:gd name="connsiteX132" fmla="*/ 1112441 w 1188996"/>
                  <a:gd name="connsiteY132" fmla="*/ 464820 h 1148819"/>
                  <a:gd name="connsiteX133" fmla="*/ 407591 w 1188996"/>
                  <a:gd name="connsiteY133" fmla="*/ 467996 h 1148819"/>
                  <a:gd name="connsiteX134" fmla="*/ 355199 w 1188996"/>
                  <a:gd name="connsiteY134" fmla="*/ 445136 h 1148819"/>
                  <a:gd name="connsiteX135" fmla="*/ 407591 w 1188996"/>
                  <a:gd name="connsiteY135" fmla="*/ 422276 h 1148819"/>
                  <a:gd name="connsiteX136" fmla="*/ 459983 w 1188996"/>
                  <a:gd name="connsiteY136" fmla="*/ 445136 h 1148819"/>
                  <a:gd name="connsiteX137" fmla="*/ 407591 w 1188996"/>
                  <a:gd name="connsiteY137" fmla="*/ 467996 h 1148819"/>
                  <a:gd name="connsiteX138" fmla="*/ 721916 w 1188996"/>
                  <a:gd name="connsiteY138" fmla="*/ 499744 h 1148819"/>
                  <a:gd name="connsiteX139" fmla="*/ 669524 w 1188996"/>
                  <a:gd name="connsiteY139" fmla="*/ 476884 h 1148819"/>
                  <a:gd name="connsiteX140" fmla="*/ 721916 w 1188996"/>
                  <a:gd name="connsiteY140" fmla="*/ 454024 h 1148819"/>
                  <a:gd name="connsiteX141" fmla="*/ 774308 w 1188996"/>
                  <a:gd name="connsiteY141" fmla="*/ 476884 h 1148819"/>
                  <a:gd name="connsiteX142" fmla="*/ 721916 w 1188996"/>
                  <a:gd name="connsiteY142" fmla="*/ 499744 h 1148819"/>
                  <a:gd name="connsiteX143" fmla="*/ 96048 w 1188996"/>
                  <a:gd name="connsiteY143" fmla="*/ 537720 h 1148819"/>
                  <a:gd name="connsiteX144" fmla="*/ 43656 w 1188996"/>
                  <a:gd name="connsiteY144" fmla="*/ 514860 h 1148819"/>
                  <a:gd name="connsiteX145" fmla="*/ 96048 w 1188996"/>
                  <a:gd name="connsiteY145" fmla="*/ 492000 h 1148819"/>
                  <a:gd name="connsiteX146" fmla="*/ 148440 w 1188996"/>
                  <a:gd name="connsiteY146" fmla="*/ 514860 h 1148819"/>
                  <a:gd name="connsiteX147" fmla="*/ 96048 w 1188996"/>
                  <a:gd name="connsiteY147" fmla="*/ 537720 h 1148819"/>
                  <a:gd name="connsiteX148" fmla="*/ 921849 w 1188996"/>
                  <a:gd name="connsiteY148" fmla="*/ 544922 h 1148819"/>
                  <a:gd name="connsiteX149" fmla="*/ 898989 w 1188996"/>
                  <a:gd name="connsiteY149" fmla="*/ 492530 h 1148819"/>
                  <a:gd name="connsiteX150" fmla="*/ 921849 w 1188996"/>
                  <a:gd name="connsiteY150" fmla="*/ 440138 h 1148819"/>
                  <a:gd name="connsiteX151" fmla="*/ 944710 w 1188996"/>
                  <a:gd name="connsiteY151" fmla="*/ 492530 h 1148819"/>
                  <a:gd name="connsiteX152" fmla="*/ 921849 w 1188996"/>
                  <a:gd name="connsiteY152" fmla="*/ 544922 h 1148819"/>
                  <a:gd name="connsiteX153" fmla="*/ 305618 w 1188996"/>
                  <a:gd name="connsiteY153" fmla="*/ 549991 h 1148819"/>
                  <a:gd name="connsiteX154" fmla="*/ 268129 w 1188996"/>
                  <a:gd name="connsiteY154" fmla="*/ 546539 h 1148819"/>
                  <a:gd name="connsiteX155" fmla="*/ 223756 w 1188996"/>
                  <a:gd name="connsiteY155" fmla="*/ 510505 h 1148819"/>
                  <a:gd name="connsiteX156" fmla="*/ 280352 w 1188996"/>
                  <a:gd name="connsiteY156" fmla="*/ 502483 h 1148819"/>
                  <a:gd name="connsiteX157" fmla="*/ 324726 w 1188996"/>
                  <a:gd name="connsiteY157" fmla="*/ 538518 h 1148819"/>
                  <a:gd name="connsiteX158" fmla="*/ 305618 w 1188996"/>
                  <a:gd name="connsiteY158" fmla="*/ 549991 h 1148819"/>
                  <a:gd name="connsiteX159" fmla="*/ 1051957 w 1188996"/>
                  <a:gd name="connsiteY159" fmla="*/ 575840 h 1148819"/>
                  <a:gd name="connsiteX160" fmla="*/ 1018770 w 1188996"/>
                  <a:gd name="connsiteY160" fmla="*/ 558066 h 1148819"/>
                  <a:gd name="connsiteX161" fmla="*/ 991925 w 1188996"/>
                  <a:gd name="connsiteY161" fmla="*/ 507600 h 1148819"/>
                  <a:gd name="connsiteX162" fmla="*/ 1047180 w 1188996"/>
                  <a:gd name="connsiteY162" fmla="*/ 522244 h 1148819"/>
                  <a:gd name="connsiteX163" fmla="*/ 1074025 w 1188996"/>
                  <a:gd name="connsiteY163" fmla="*/ 572710 h 1148819"/>
                  <a:gd name="connsiteX164" fmla="*/ 1051957 w 1188996"/>
                  <a:gd name="connsiteY164" fmla="*/ 575840 h 1148819"/>
                  <a:gd name="connsiteX165" fmla="*/ 414708 w 1188996"/>
                  <a:gd name="connsiteY165" fmla="*/ 578623 h 1148819"/>
                  <a:gd name="connsiteX166" fmla="*/ 393445 w 1188996"/>
                  <a:gd name="connsiteY166" fmla="*/ 571940 h 1148819"/>
                  <a:gd name="connsiteX167" fmla="*/ 428152 w 1188996"/>
                  <a:gd name="connsiteY167" fmla="*/ 526521 h 1148819"/>
                  <a:gd name="connsiteX168" fmla="*/ 485054 w 1188996"/>
                  <a:gd name="connsiteY168" fmla="*/ 521072 h 1148819"/>
                  <a:gd name="connsiteX169" fmla="*/ 450347 w 1188996"/>
                  <a:gd name="connsiteY169" fmla="*/ 566492 h 1148819"/>
                  <a:gd name="connsiteX170" fmla="*/ 414708 w 1188996"/>
                  <a:gd name="connsiteY170" fmla="*/ 578623 h 1148819"/>
                  <a:gd name="connsiteX171" fmla="*/ 619943 w 1188996"/>
                  <a:gd name="connsiteY171" fmla="*/ 581739 h 1148819"/>
                  <a:gd name="connsiteX172" fmla="*/ 582455 w 1188996"/>
                  <a:gd name="connsiteY172" fmla="*/ 578287 h 1148819"/>
                  <a:gd name="connsiteX173" fmla="*/ 538081 w 1188996"/>
                  <a:gd name="connsiteY173" fmla="*/ 542253 h 1148819"/>
                  <a:gd name="connsiteX174" fmla="*/ 594677 w 1188996"/>
                  <a:gd name="connsiteY174" fmla="*/ 534231 h 1148819"/>
                  <a:gd name="connsiteX175" fmla="*/ 639051 w 1188996"/>
                  <a:gd name="connsiteY175" fmla="*/ 570266 h 1148819"/>
                  <a:gd name="connsiteX176" fmla="*/ 619943 w 1188996"/>
                  <a:gd name="connsiteY176" fmla="*/ 581739 h 1148819"/>
                  <a:gd name="connsiteX177" fmla="*/ 774493 w 1188996"/>
                  <a:gd name="connsiteY177" fmla="*/ 622390 h 1148819"/>
                  <a:gd name="connsiteX178" fmla="*/ 766471 w 1188996"/>
                  <a:gd name="connsiteY178" fmla="*/ 565793 h 1148819"/>
                  <a:gd name="connsiteX179" fmla="*/ 802506 w 1188996"/>
                  <a:gd name="connsiteY179" fmla="*/ 521420 h 1148819"/>
                  <a:gd name="connsiteX180" fmla="*/ 810527 w 1188996"/>
                  <a:gd name="connsiteY180" fmla="*/ 578016 h 1148819"/>
                  <a:gd name="connsiteX181" fmla="*/ 774493 w 1188996"/>
                  <a:gd name="connsiteY181" fmla="*/ 622390 h 1148819"/>
                  <a:gd name="connsiteX182" fmla="*/ 1166136 w 1188996"/>
                  <a:gd name="connsiteY182" fmla="*/ 649707 h 1148819"/>
                  <a:gd name="connsiteX183" fmla="*/ 1143276 w 1188996"/>
                  <a:gd name="connsiteY183" fmla="*/ 597315 h 1148819"/>
                  <a:gd name="connsiteX184" fmla="*/ 1166136 w 1188996"/>
                  <a:gd name="connsiteY184" fmla="*/ 544923 h 1148819"/>
                  <a:gd name="connsiteX185" fmla="*/ 1188996 w 1188996"/>
                  <a:gd name="connsiteY185" fmla="*/ 597315 h 1148819"/>
                  <a:gd name="connsiteX186" fmla="*/ 1166136 w 1188996"/>
                  <a:gd name="connsiteY186" fmla="*/ 649707 h 1148819"/>
                  <a:gd name="connsiteX187" fmla="*/ 109908 w 1188996"/>
                  <a:gd name="connsiteY187" fmla="*/ 651647 h 1148819"/>
                  <a:gd name="connsiteX188" fmla="*/ 88645 w 1188996"/>
                  <a:gd name="connsiteY188" fmla="*/ 644965 h 1148819"/>
                  <a:gd name="connsiteX189" fmla="*/ 123352 w 1188996"/>
                  <a:gd name="connsiteY189" fmla="*/ 599545 h 1148819"/>
                  <a:gd name="connsiteX190" fmla="*/ 180254 w 1188996"/>
                  <a:gd name="connsiteY190" fmla="*/ 594097 h 1148819"/>
                  <a:gd name="connsiteX191" fmla="*/ 145547 w 1188996"/>
                  <a:gd name="connsiteY191" fmla="*/ 639516 h 1148819"/>
                  <a:gd name="connsiteX192" fmla="*/ 109908 w 1188996"/>
                  <a:gd name="connsiteY192" fmla="*/ 651647 h 1148819"/>
                  <a:gd name="connsiteX193" fmla="*/ 670723 w 1188996"/>
                  <a:gd name="connsiteY193" fmla="*/ 664720 h 1148819"/>
                  <a:gd name="connsiteX194" fmla="*/ 618331 w 1188996"/>
                  <a:gd name="connsiteY194" fmla="*/ 641860 h 1148819"/>
                  <a:gd name="connsiteX195" fmla="*/ 670723 w 1188996"/>
                  <a:gd name="connsiteY195" fmla="*/ 619000 h 1148819"/>
                  <a:gd name="connsiteX196" fmla="*/ 723115 w 1188996"/>
                  <a:gd name="connsiteY196" fmla="*/ 641860 h 1148819"/>
                  <a:gd name="connsiteX197" fmla="*/ 670723 w 1188996"/>
                  <a:gd name="connsiteY197" fmla="*/ 664720 h 1148819"/>
                  <a:gd name="connsiteX198" fmla="*/ 832692 w 1188996"/>
                  <a:gd name="connsiteY198" fmla="*/ 666550 h 1148819"/>
                  <a:gd name="connsiteX199" fmla="*/ 813923 w 1188996"/>
                  <a:gd name="connsiteY199" fmla="*/ 654531 h 1148819"/>
                  <a:gd name="connsiteX200" fmla="*/ 859317 w 1188996"/>
                  <a:gd name="connsiteY200" fmla="*/ 619790 h 1148819"/>
                  <a:gd name="connsiteX201" fmla="*/ 915659 w 1188996"/>
                  <a:gd name="connsiteY201" fmla="*/ 629440 h 1148819"/>
                  <a:gd name="connsiteX202" fmla="*/ 870265 w 1188996"/>
                  <a:gd name="connsiteY202" fmla="*/ 664180 h 1148819"/>
                  <a:gd name="connsiteX203" fmla="*/ 832692 w 1188996"/>
                  <a:gd name="connsiteY203" fmla="*/ 666550 h 1148819"/>
                  <a:gd name="connsiteX204" fmla="*/ 372574 w 1188996"/>
                  <a:gd name="connsiteY204" fmla="*/ 671922 h 1148819"/>
                  <a:gd name="connsiteX205" fmla="*/ 349714 w 1188996"/>
                  <a:gd name="connsiteY205" fmla="*/ 619530 h 1148819"/>
                  <a:gd name="connsiteX206" fmla="*/ 372574 w 1188996"/>
                  <a:gd name="connsiteY206" fmla="*/ 567138 h 1148819"/>
                  <a:gd name="connsiteX207" fmla="*/ 395434 w 1188996"/>
                  <a:gd name="connsiteY207" fmla="*/ 619530 h 1148819"/>
                  <a:gd name="connsiteX208" fmla="*/ 372574 w 1188996"/>
                  <a:gd name="connsiteY208" fmla="*/ 671922 h 1148819"/>
                  <a:gd name="connsiteX209" fmla="*/ 492923 w 1188996"/>
                  <a:gd name="connsiteY209" fmla="*/ 705995 h 1148819"/>
                  <a:gd name="connsiteX210" fmla="*/ 440531 w 1188996"/>
                  <a:gd name="connsiteY210" fmla="*/ 683135 h 1148819"/>
                  <a:gd name="connsiteX211" fmla="*/ 492923 w 1188996"/>
                  <a:gd name="connsiteY211" fmla="*/ 660275 h 1148819"/>
                  <a:gd name="connsiteX212" fmla="*/ 545315 w 1188996"/>
                  <a:gd name="connsiteY212" fmla="*/ 683135 h 1148819"/>
                  <a:gd name="connsiteX213" fmla="*/ 492923 w 1188996"/>
                  <a:gd name="connsiteY213" fmla="*/ 705995 h 1148819"/>
                  <a:gd name="connsiteX214" fmla="*/ 1001316 w 1188996"/>
                  <a:gd name="connsiteY214" fmla="*/ 709296 h 1148819"/>
                  <a:gd name="connsiteX215" fmla="*/ 948924 w 1188996"/>
                  <a:gd name="connsiteY215" fmla="*/ 686436 h 1148819"/>
                  <a:gd name="connsiteX216" fmla="*/ 1001316 w 1188996"/>
                  <a:gd name="connsiteY216" fmla="*/ 663576 h 1148819"/>
                  <a:gd name="connsiteX217" fmla="*/ 1053708 w 1188996"/>
                  <a:gd name="connsiteY217" fmla="*/ 686436 h 1148819"/>
                  <a:gd name="connsiteX218" fmla="*/ 1001316 w 1188996"/>
                  <a:gd name="connsiteY218" fmla="*/ 709296 h 1148819"/>
                  <a:gd name="connsiteX219" fmla="*/ 12100 w 1188996"/>
                  <a:gd name="connsiteY219" fmla="*/ 733388 h 1148819"/>
                  <a:gd name="connsiteX220" fmla="*/ 4078 w 1188996"/>
                  <a:gd name="connsiteY220" fmla="*/ 676792 h 1148819"/>
                  <a:gd name="connsiteX221" fmla="*/ 40113 w 1188996"/>
                  <a:gd name="connsiteY221" fmla="*/ 632418 h 1148819"/>
                  <a:gd name="connsiteX222" fmla="*/ 48134 w 1188996"/>
                  <a:gd name="connsiteY222" fmla="*/ 689014 h 1148819"/>
                  <a:gd name="connsiteX223" fmla="*/ 12100 w 1188996"/>
                  <a:gd name="connsiteY223" fmla="*/ 733388 h 1148819"/>
                  <a:gd name="connsiteX224" fmla="*/ 225218 w 1188996"/>
                  <a:gd name="connsiteY224" fmla="*/ 749390 h 1148819"/>
                  <a:gd name="connsiteX225" fmla="*/ 217196 w 1188996"/>
                  <a:gd name="connsiteY225" fmla="*/ 692793 h 1148819"/>
                  <a:gd name="connsiteX226" fmla="*/ 253231 w 1188996"/>
                  <a:gd name="connsiteY226" fmla="*/ 648420 h 1148819"/>
                  <a:gd name="connsiteX227" fmla="*/ 261252 w 1188996"/>
                  <a:gd name="connsiteY227" fmla="*/ 705016 h 1148819"/>
                  <a:gd name="connsiteX228" fmla="*/ 225218 w 1188996"/>
                  <a:gd name="connsiteY228" fmla="*/ 749390 h 1148819"/>
                  <a:gd name="connsiteX229" fmla="*/ 369098 w 1188996"/>
                  <a:gd name="connsiteY229" fmla="*/ 763145 h 1148819"/>
                  <a:gd name="connsiteX230" fmla="*/ 316706 w 1188996"/>
                  <a:gd name="connsiteY230" fmla="*/ 740285 h 1148819"/>
                  <a:gd name="connsiteX231" fmla="*/ 369098 w 1188996"/>
                  <a:gd name="connsiteY231" fmla="*/ 717425 h 1148819"/>
                  <a:gd name="connsiteX232" fmla="*/ 421490 w 1188996"/>
                  <a:gd name="connsiteY232" fmla="*/ 740285 h 1148819"/>
                  <a:gd name="connsiteX233" fmla="*/ 369098 w 1188996"/>
                  <a:gd name="connsiteY233" fmla="*/ 763145 h 1148819"/>
                  <a:gd name="connsiteX234" fmla="*/ 620159 w 1188996"/>
                  <a:gd name="connsiteY234" fmla="*/ 767125 h 1148819"/>
                  <a:gd name="connsiteX235" fmla="*/ 586972 w 1188996"/>
                  <a:gd name="connsiteY235" fmla="*/ 749351 h 1148819"/>
                  <a:gd name="connsiteX236" fmla="*/ 560127 w 1188996"/>
                  <a:gd name="connsiteY236" fmla="*/ 698885 h 1148819"/>
                  <a:gd name="connsiteX237" fmla="*/ 615381 w 1188996"/>
                  <a:gd name="connsiteY237" fmla="*/ 713529 h 1148819"/>
                  <a:gd name="connsiteX238" fmla="*/ 642226 w 1188996"/>
                  <a:gd name="connsiteY238" fmla="*/ 763995 h 1148819"/>
                  <a:gd name="connsiteX239" fmla="*/ 620159 w 1188996"/>
                  <a:gd name="connsiteY239" fmla="*/ 767125 h 1148819"/>
                  <a:gd name="connsiteX240" fmla="*/ 74984 w 1188996"/>
                  <a:gd name="connsiteY240" fmla="*/ 788172 h 1148819"/>
                  <a:gd name="connsiteX241" fmla="*/ 53721 w 1188996"/>
                  <a:gd name="connsiteY241" fmla="*/ 781490 h 1148819"/>
                  <a:gd name="connsiteX242" fmla="*/ 88428 w 1188996"/>
                  <a:gd name="connsiteY242" fmla="*/ 736070 h 1148819"/>
                  <a:gd name="connsiteX243" fmla="*/ 145330 w 1188996"/>
                  <a:gd name="connsiteY243" fmla="*/ 730622 h 1148819"/>
                  <a:gd name="connsiteX244" fmla="*/ 110623 w 1188996"/>
                  <a:gd name="connsiteY244" fmla="*/ 776041 h 1148819"/>
                  <a:gd name="connsiteX245" fmla="*/ 74984 w 1188996"/>
                  <a:gd name="connsiteY245" fmla="*/ 788172 h 1148819"/>
                  <a:gd name="connsiteX246" fmla="*/ 899343 w 1188996"/>
                  <a:gd name="connsiteY246" fmla="*/ 791291 h 1148819"/>
                  <a:gd name="connsiteX247" fmla="*/ 861854 w 1188996"/>
                  <a:gd name="connsiteY247" fmla="*/ 787839 h 1148819"/>
                  <a:gd name="connsiteX248" fmla="*/ 817481 w 1188996"/>
                  <a:gd name="connsiteY248" fmla="*/ 751805 h 1148819"/>
                  <a:gd name="connsiteX249" fmla="*/ 874077 w 1188996"/>
                  <a:gd name="connsiteY249" fmla="*/ 743783 h 1148819"/>
                  <a:gd name="connsiteX250" fmla="*/ 918451 w 1188996"/>
                  <a:gd name="connsiteY250" fmla="*/ 779818 h 1148819"/>
                  <a:gd name="connsiteX251" fmla="*/ 899343 w 1188996"/>
                  <a:gd name="connsiteY251" fmla="*/ 791291 h 1148819"/>
                  <a:gd name="connsiteX252" fmla="*/ 1118632 w 1188996"/>
                  <a:gd name="connsiteY252" fmla="*/ 810790 h 1148819"/>
                  <a:gd name="connsiteX253" fmla="*/ 1085445 w 1188996"/>
                  <a:gd name="connsiteY253" fmla="*/ 793016 h 1148819"/>
                  <a:gd name="connsiteX254" fmla="*/ 1058600 w 1188996"/>
                  <a:gd name="connsiteY254" fmla="*/ 742550 h 1148819"/>
                  <a:gd name="connsiteX255" fmla="*/ 1113855 w 1188996"/>
                  <a:gd name="connsiteY255" fmla="*/ 757194 h 1148819"/>
                  <a:gd name="connsiteX256" fmla="*/ 1140700 w 1188996"/>
                  <a:gd name="connsiteY256" fmla="*/ 807660 h 1148819"/>
                  <a:gd name="connsiteX257" fmla="*/ 1118632 w 1188996"/>
                  <a:gd name="connsiteY257" fmla="*/ 810790 h 1148819"/>
                  <a:gd name="connsiteX258" fmla="*/ 699600 w 1188996"/>
                  <a:gd name="connsiteY258" fmla="*/ 814797 h 1148819"/>
                  <a:gd name="connsiteX259" fmla="*/ 676740 w 1188996"/>
                  <a:gd name="connsiteY259" fmla="*/ 762405 h 1148819"/>
                  <a:gd name="connsiteX260" fmla="*/ 699600 w 1188996"/>
                  <a:gd name="connsiteY260" fmla="*/ 710013 h 1148819"/>
                  <a:gd name="connsiteX261" fmla="*/ 722460 w 1188996"/>
                  <a:gd name="connsiteY261" fmla="*/ 762405 h 1148819"/>
                  <a:gd name="connsiteX262" fmla="*/ 699600 w 1188996"/>
                  <a:gd name="connsiteY262" fmla="*/ 814797 h 1148819"/>
                  <a:gd name="connsiteX263" fmla="*/ 238923 w 1188996"/>
                  <a:gd name="connsiteY263" fmla="*/ 820295 h 1148819"/>
                  <a:gd name="connsiteX264" fmla="*/ 186531 w 1188996"/>
                  <a:gd name="connsiteY264" fmla="*/ 797435 h 1148819"/>
                  <a:gd name="connsiteX265" fmla="*/ 238923 w 1188996"/>
                  <a:gd name="connsiteY265" fmla="*/ 774575 h 1148819"/>
                  <a:gd name="connsiteX266" fmla="*/ 291315 w 1188996"/>
                  <a:gd name="connsiteY266" fmla="*/ 797435 h 1148819"/>
                  <a:gd name="connsiteX267" fmla="*/ 238923 w 1188996"/>
                  <a:gd name="connsiteY267" fmla="*/ 820295 h 1148819"/>
                  <a:gd name="connsiteX268" fmla="*/ 452041 w 1188996"/>
                  <a:gd name="connsiteY268" fmla="*/ 836296 h 1148819"/>
                  <a:gd name="connsiteX269" fmla="*/ 399649 w 1188996"/>
                  <a:gd name="connsiteY269" fmla="*/ 813436 h 1148819"/>
                  <a:gd name="connsiteX270" fmla="*/ 452041 w 1188996"/>
                  <a:gd name="connsiteY270" fmla="*/ 790576 h 1148819"/>
                  <a:gd name="connsiteX271" fmla="*/ 504433 w 1188996"/>
                  <a:gd name="connsiteY271" fmla="*/ 813436 h 1148819"/>
                  <a:gd name="connsiteX272" fmla="*/ 452041 w 1188996"/>
                  <a:gd name="connsiteY272" fmla="*/ 836296 h 1148819"/>
                  <a:gd name="connsiteX273" fmla="*/ 1058073 w 1188996"/>
                  <a:gd name="connsiteY273" fmla="*/ 874270 h 1148819"/>
                  <a:gd name="connsiteX274" fmla="*/ 1005681 w 1188996"/>
                  <a:gd name="connsiteY274" fmla="*/ 851410 h 1148819"/>
                  <a:gd name="connsiteX275" fmla="*/ 1058073 w 1188996"/>
                  <a:gd name="connsiteY275" fmla="*/ 828550 h 1148819"/>
                  <a:gd name="connsiteX276" fmla="*/ 1110465 w 1188996"/>
                  <a:gd name="connsiteY276" fmla="*/ 851410 h 1148819"/>
                  <a:gd name="connsiteX277" fmla="*/ 1058073 w 1188996"/>
                  <a:gd name="connsiteY277" fmla="*/ 874270 h 1148819"/>
                  <a:gd name="connsiteX278" fmla="*/ 552244 w 1188996"/>
                  <a:gd name="connsiteY278" fmla="*/ 892265 h 1148819"/>
                  <a:gd name="connsiteX279" fmla="*/ 544222 w 1188996"/>
                  <a:gd name="connsiteY279" fmla="*/ 835669 h 1148819"/>
                  <a:gd name="connsiteX280" fmla="*/ 580257 w 1188996"/>
                  <a:gd name="connsiteY280" fmla="*/ 791295 h 1148819"/>
                  <a:gd name="connsiteX281" fmla="*/ 588278 w 1188996"/>
                  <a:gd name="connsiteY281" fmla="*/ 847891 h 1148819"/>
                  <a:gd name="connsiteX282" fmla="*/ 552244 w 1188996"/>
                  <a:gd name="connsiteY282" fmla="*/ 892265 h 1148819"/>
                  <a:gd name="connsiteX283" fmla="*/ 987536 w 1188996"/>
                  <a:gd name="connsiteY283" fmla="*/ 898737 h 1148819"/>
                  <a:gd name="connsiteX284" fmla="*/ 947824 w 1188996"/>
                  <a:gd name="connsiteY284" fmla="*/ 867942 h 1148819"/>
                  <a:gd name="connsiteX285" fmla="*/ 935447 w 1188996"/>
                  <a:gd name="connsiteY285" fmla="*/ 812136 h 1148819"/>
                  <a:gd name="connsiteX286" fmla="*/ 984776 w 1188996"/>
                  <a:gd name="connsiteY286" fmla="*/ 841018 h 1148819"/>
                  <a:gd name="connsiteX287" fmla="*/ 997152 w 1188996"/>
                  <a:gd name="connsiteY287" fmla="*/ 896824 h 1148819"/>
                  <a:gd name="connsiteX288" fmla="*/ 987536 w 1188996"/>
                  <a:gd name="connsiteY288" fmla="*/ 898737 h 1148819"/>
                  <a:gd name="connsiteX289" fmla="*/ 136950 w 1188996"/>
                  <a:gd name="connsiteY289" fmla="*/ 902290 h 1148819"/>
                  <a:gd name="connsiteX290" fmla="*/ 99461 w 1188996"/>
                  <a:gd name="connsiteY290" fmla="*/ 898838 h 1148819"/>
                  <a:gd name="connsiteX291" fmla="*/ 55088 w 1188996"/>
                  <a:gd name="connsiteY291" fmla="*/ 862803 h 1148819"/>
                  <a:gd name="connsiteX292" fmla="*/ 111684 w 1188996"/>
                  <a:gd name="connsiteY292" fmla="*/ 854782 h 1148819"/>
                  <a:gd name="connsiteX293" fmla="*/ 156058 w 1188996"/>
                  <a:gd name="connsiteY293" fmla="*/ 890816 h 1148819"/>
                  <a:gd name="connsiteX294" fmla="*/ 136950 w 1188996"/>
                  <a:gd name="connsiteY294" fmla="*/ 902290 h 1148819"/>
                  <a:gd name="connsiteX295" fmla="*/ 788218 w 1188996"/>
                  <a:gd name="connsiteY295" fmla="*/ 902416 h 1148819"/>
                  <a:gd name="connsiteX296" fmla="*/ 750729 w 1188996"/>
                  <a:gd name="connsiteY296" fmla="*/ 898964 h 1148819"/>
                  <a:gd name="connsiteX297" fmla="*/ 706356 w 1188996"/>
                  <a:gd name="connsiteY297" fmla="*/ 862930 h 1148819"/>
                  <a:gd name="connsiteX298" fmla="*/ 762952 w 1188996"/>
                  <a:gd name="connsiteY298" fmla="*/ 854908 h 1148819"/>
                  <a:gd name="connsiteX299" fmla="*/ 807326 w 1188996"/>
                  <a:gd name="connsiteY299" fmla="*/ 890943 h 1148819"/>
                  <a:gd name="connsiteX300" fmla="*/ 788218 w 1188996"/>
                  <a:gd name="connsiteY300" fmla="*/ 902416 h 1148819"/>
                  <a:gd name="connsiteX301" fmla="*/ 350068 w 1188996"/>
                  <a:gd name="connsiteY301" fmla="*/ 918291 h 1148819"/>
                  <a:gd name="connsiteX302" fmla="*/ 312579 w 1188996"/>
                  <a:gd name="connsiteY302" fmla="*/ 914839 h 1148819"/>
                  <a:gd name="connsiteX303" fmla="*/ 268206 w 1188996"/>
                  <a:gd name="connsiteY303" fmla="*/ 878805 h 1148819"/>
                  <a:gd name="connsiteX304" fmla="*/ 324802 w 1188996"/>
                  <a:gd name="connsiteY304" fmla="*/ 870783 h 1148819"/>
                  <a:gd name="connsiteX305" fmla="*/ 369176 w 1188996"/>
                  <a:gd name="connsiteY305" fmla="*/ 906818 h 1148819"/>
                  <a:gd name="connsiteX306" fmla="*/ 350068 w 1188996"/>
                  <a:gd name="connsiteY306" fmla="*/ 918291 h 1148819"/>
                  <a:gd name="connsiteX307" fmla="*/ 521732 w 1188996"/>
                  <a:gd name="connsiteY307" fmla="*/ 960015 h 1148819"/>
                  <a:gd name="connsiteX308" fmla="*/ 488545 w 1188996"/>
                  <a:gd name="connsiteY308" fmla="*/ 942241 h 1148819"/>
                  <a:gd name="connsiteX309" fmla="*/ 461700 w 1188996"/>
                  <a:gd name="connsiteY309" fmla="*/ 891775 h 1148819"/>
                  <a:gd name="connsiteX310" fmla="*/ 516954 w 1188996"/>
                  <a:gd name="connsiteY310" fmla="*/ 906419 h 1148819"/>
                  <a:gd name="connsiteX311" fmla="*/ 543799 w 1188996"/>
                  <a:gd name="connsiteY311" fmla="*/ 956885 h 1148819"/>
                  <a:gd name="connsiteX312" fmla="*/ 521732 w 1188996"/>
                  <a:gd name="connsiteY312" fmla="*/ 960015 h 1148819"/>
                  <a:gd name="connsiteX313" fmla="*/ 779066 w 1188996"/>
                  <a:gd name="connsiteY313" fmla="*/ 979170 h 1148819"/>
                  <a:gd name="connsiteX314" fmla="*/ 726674 w 1188996"/>
                  <a:gd name="connsiteY314" fmla="*/ 956310 h 1148819"/>
                  <a:gd name="connsiteX315" fmla="*/ 779066 w 1188996"/>
                  <a:gd name="connsiteY315" fmla="*/ 933450 h 1148819"/>
                  <a:gd name="connsiteX316" fmla="*/ 831458 w 1188996"/>
                  <a:gd name="connsiteY316" fmla="*/ 956310 h 1148819"/>
                  <a:gd name="connsiteX317" fmla="*/ 779066 w 1188996"/>
                  <a:gd name="connsiteY317" fmla="*/ 979170 h 1148819"/>
                  <a:gd name="connsiteX318" fmla="*/ 195632 w 1188996"/>
                  <a:gd name="connsiteY318" fmla="*/ 1000898 h 1148819"/>
                  <a:gd name="connsiteX319" fmla="*/ 174369 w 1188996"/>
                  <a:gd name="connsiteY319" fmla="*/ 994215 h 1148819"/>
                  <a:gd name="connsiteX320" fmla="*/ 209076 w 1188996"/>
                  <a:gd name="connsiteY320" fmla="*/ 948796 h 1148819"/>
                  <a:gd name="connsiteX321" fmla="*/ 265978 w 1188996"/>
                  <a:gd name="connsiteY321" fmla="*/ 943347 h 1148819"/>
                  <a:gd name="connsiteX322" fmla="*/ 231271 w 1188996"/>
                  <a:gd name="connsiteY322" fmla="*/ 988767 h 1148819"/>
                  <a:gd name="connsiteX323" fmla="*/ 195632 w 1188996"/>
                  <a:gd name="connsiteY323" fmla="*/ 1000898 h 1148819"/>
                  <a:gd name="connsiteX324" fmla="*/ 956774 w 1188996"/>
                  <a:gd name="connsiteY324" fmla="*/ 1027522 h 1148819"/>
                  <a:gd name="connsiteX325" fmla="*/ 933914 w 1188996"/>
                  <a:gd name="connsiteY325" fmla="*/ 975130 h 1148819"/>
                  <a:gd name="connsiteX326" fmla="*/ 956774 w 1188996"/>
                  <a:gd name="connsiteY326" fmla="*/ 922738 h 1148819"/>
                  <a:gd name="connsiteX327" fmla="*/ 979634 w 1188996"/>
                  <a:gd name="connsiteY327" fmla="*/ 975130 h 1148819"/>
                  <a:gd name="connsiteX328" fmla="*/ 956774 w 1188996"/>
                  <a:gd name="connsiteY328" fmla="*/ 1027522 h 1148819"/>
                  <a:gd name="connsiteX329" fmla="*/ 390636 w 1188996"/>
                  <a:gd name="connsiteY329" fmla="*/ 1047962 h 1148819"/>
                  <a:gd name="connsiteX330" fmla="*/ 350923 w 1188996"/>
                  <a:gd name="connsiteY330" fmla="*/ 1017167 h 1148819"/>
                  <a:gd name="connsiteX331" fmla="*/ 338547 w 1188996"/>
                  <a:gd name="connsiteY331" fmla="*/ 961361 h 1148819"/>
                  <a:gd name="connsiteX332" fmla="*/ 387875 w 1188996"/>
                  <a:gd name="connsiteY332" fmla="*/ 990243 h 1148819"/>
                  <a:gd name="connsiteX333" fmla="*/ 400252 w 1188996"/>
                  <a:gd name="connsiteY333" fmla="*/ 1046049 h 1148819"/>
                  <a:gd name="connsiteX334" fmla="*/ 390636 w 1188996"/>
                  <a:gd name="connsiteY334" fmla="*/ 1047962 h 1148819"/>
                  <a:gd name="connsiteX335" fmla="*/ 677093 w 1188996"/>
                  <a:gd name="connsiteY335" fmla="*/ 1061165 h 1148819"/>
                  <a:gd name="connsiteX336" fmla="*/ 639605 w 1188996"/>
                  <a:gd name="connsiteY336" fmla="*/ 1057713 h 1148819"/>
                  <a:gd name="connsiteX337" fmla="*/ 595231 w 1188996"/>
                  <a:gd name="connsiteY337" fmla="*/ 1021679 h 1148819"/>
                  <a:gd name="connsiteX338" fmla="*/ 651827 w 1188996"/>
                  <a:gd name="connsiteY338" fmla="*/ 1013657 h 1148819"/>
                  <a:gd name="connsiteX339" fmla="*/ 696201 w 1188996"/>
                  <a:gd name="connsiteY339" fmla="*/ 1049692 h 1148819"/>
                  <a:gd name="connsiteX340" fmla="*/ 677093 w 1188996"/>
                  <a:gd name="connsiteY340" fmla="*/ 1061165 h 1148819"/>
                  <a:gd name="connsiteX341" fmla="*/ 534432 w 1188996"/>
                  <a:gd name="connsiteY341" fmla="*/ 1071141 h 1148819"/>
                  <a:gd name="connsiteX342" fmla="*/ 501245 w 1188996"/>
                  <a:gd name="connsiteY342" fmla="*/ 1053367 h 1148819"/>
                  <a:gd name="connsiteX343" fmla="*/ 474400 w 1188996"/>
                  <a:gd name="connsiteY343" fmla="*/ 1002901 h 1148819"/>
                  <a:gd name="connsiteX344" fmla="*/ 529654 w 1188996"/>
                  <a:gd name="connsiteY344" fmla="*/ 1017545 h 1148819"/>
                  <a:gd name="connsiteX345" fmla="*/ 556499 w 1188996"/>
                  <a:gd name="connsiteY345" fmla="*/ 1068011 h 1148819"/>
                  <a:gd name="connsiteX346" fmla="*/ 534432 w 1188996"/>
                  <a:gd name="connsiteY346" fmla="*/ 1071141 h 1148819"/>
                  <a:gd name="connsiteX347" fmla="*/ 858068 w 1188996"/>
                  <a:gd name="connsiteY347" fmla="*/ 1083390 h 1148819"/>
                  <a:gd name="connsiteX348" fmla="*/ 820580 w 1188996"/>
                  <a:gd name="connsiteY348" fmla="*/ 1079938 h 1148819"/>
                  <a:gd name="connsiteX349" fmla="*/ 776206 w 1188996"/>
                  <a:gd name="connsiteY349" fmla="*/ 1043904 h 1148819"/>
                  <a:gd name="connsiteX350" fmla="*/ 832802 w 1188996"/>
                  <a:gd name="connsiteY350" fmla="*/ 1035882 h 1148819"/>
                  <a:gd name="connsiteX351" fmla="*/ 877176 w 1188996"/>
                  <a:gd name="connsiteY351" fmla="*/ 1071917 h 1148819"/>
                  <a:gd name="connsiteX352" fmla="*/ 858068 w 1188996"/>
                  <a:gd name="connsiteY352" fmla="*/ 1083390 h 1148819"/>
                  <a:gd name="connsiteX353" fmla="*/ 448492 w 1188996"/>
                  <a:gd name="connsiteY353" fmla="*/ 1134190 h 1148819"/>
                  <a:gd name="connsiteX354" fmla="*/ 411004 w 1188996"/>
                  <a:gd name="connsiteY354" fmla="*/ 1130738 h 1148819"/>
                  <a:gd name="connsiteX355" fmla="*/ 366630 w 1188996"/>
                  <a:gd name="connsiteY355" fmla="*/ 1094704 h 1148819"/>
                  <a:gd name="connsiteX356" fmla="*/ 423226 w 1188996"/>
                  <a:gd name="connsiteY356" fmla="*/ 1086682 h 1148819"/>
                  <a:gd name="connsiteX357" fmla="*/ 467600 w 1188996"/>
                  <a:gd name="connsiteY357" fmla="*/ 1122717 h 1148819"/>
                  <a:gd name="connsiteX358" fmla="*/ 448492 w 1188996"/>
                  <a:gd name="connsiteY358" fmla="*/ 1134190 h 1148819"/>
                  <a:gd name="connsiteX359" fmla="*/ 708823 w 1188996"/>
                  <a:gd name="connsiteY359" fmla="*/ 1140970 h 1148819"/>
                  <a:gd name="connsiteX360" fmla="*/ 656431 w 1188996"/>
                  <a:gd name="connsiteY360" fmla="*/ 1118110 h 1148819"/>
                  <a:gd name="connsiteX361" fmla="*/ 708823 w 1188996"/>
                  <a:gd name="connsiteY361" fmla="*/ 1095250 h 1148819"/>
                  <a:gd name="connsiteX362" fmla="*/ 761215 w 1188996"/>
                  <a:gd name="connsiteY362" fmla="*/ 1118110 h 1148819"/>
                  <a:gd name="connsiteX363" fmla="*/ 708823 w 1188996"/>
                  <a:gd name="connsiteY363" fmla="*/ 1140970 h 1148819"/>
                  <a:gd name="connsiteX364" fmla="*/ 547132 w 1188996"/>
                  <a:gd name="connsiteY364" fmla="*/ 1147341 h 1148819"/>
                  <a:gd name="connsiteX365" fmla="*/ 513945 w 1188996"/>
                  <a:gd name="connsiteY365" fmla="*/ 1129567 h 1148819"/>
                  <a:gd name="connsiteX366" fmla="*/ 487100 w 1188996"/>
                  <a:gd name="connsiteY366" fmla="*/ 1079101 h 1148819"/>
                  <a:gd name="connsiteX367" fmla="*/ 542354 w 1188996"/>
                  <a:gd name="connsiteY367" fmla="*/ 1093745 h 1148819"/>
                  <a:gd name="connsiteX368" fmla="*/ 569199 w 1188996"/>
                  <a:gd name="connsiteY368" fmla="*/ 1144211 h 1148819"/>
                  <a:gd name="connsiteX369" fmla="*/ 547132 w 1188996"/>
                  <a:gd name="connsiteY369" fmla="*/ 1147341 h 114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1188996" h="1148819">
                    <a:moveTo>
                      <a:pt x="563166" y="45720"/>
                    </a:moveTo>
                    <a:cubicBezTo>
                      <a:pt x="534231" y="45720"/>
                      <a:pt x="510774" y="35485"/>
                      <a:pt x="510774" y="22860"/>
                    </a:cubicBezTo>
                    <a:cubicBezTo>
                      <a:pt x="510774" y="10235"/>
                      <a:pt x="534231" y="0"/>
                      <a:pt x="563166" y="0"/>
                    </a:cubicBezTo>
                    <a:cubicBezTo>
                      <a:pt x="592101" y="0"/>
                      <a:pt x="615558" y="10235"/>
                      <a:pt x="615558" y="22860"/>
                    </a:cubicBezTo>
                    <a:cubicBezTo>
                      <a:pt x="615558" y="35485"/>
                      <a:pt x="592101" y="45720"/>
                      <a:pt x="563166" y="45720"/>
                    </a:cubicBezTo>
                    <a:close/>
                    <a:moveTo>
                      <a:pt x="729026" y="133274"/>
                    </a:moveTo>
                    <a:cubicBezTo>
                      <a:pt x="716861" y="129899"/>
                      <a:pt x="713269" y="104560"/>
                      <a:pt x="721004" y="76678"/>
                    </a:cubicBezTo>
                    <a:cubicBezTo>
                      <a:pt x="728740" y="48796"/>
                      <a:pt x="744873" y="28929"/>
                      <a:pt x="757039" y="32304"/>
                    </a:cubicBezTo>
                    <a:cubicBezTo>
                      <a:pt x="769204" y="35679"/>
                      <a:pt x="772796" y="61019"/>
                      <a:pt x="765060" y="88900"/>
                    </a:cubicBezTo>
                    <a:cubicBezTo>
                      <a:pt x="757325" y="116782"/>
                      <a:pt x="741192" y="136649"/>
                      <a:pt x="729026" y="133274"/>
                    </a:cubicBezTo>
                    <a:close/>
                    <a:moveTo>
                      <a:pt x="874316" y="134620"/>
                    </a:moveTo>
                    <a:cubicBezTo>
                      <a:pt x="845381" y="134620"/>
                      <a:pt x="821924" y="124385"/>
                      <a:pt x="821924" y="111760"/>
                    </a:cubicBezTo>
                    <a:cubicBezTo>
                      <a:pt x="821924" y="99135"/>
                      <a:pt x="845381" y="88900"/>
                      <a:pt x="874316" y="88900"/>
                    </a:cubicBezTo>
                    <a:cubicBezTo>
                      <a:pt x="903251" y="88900"/>
                      <a:pt x="926708" y="99135"/>
                      <a:pt x="926708" y="111760"/>
                    </a:cubicBezTo>
                    <a:cubicBezTo>
                      <a:pt x="926708" y="124385"/>
                      <a:pt x="903251" y="134620"/>
                      <a:pt x="874316" y="134620"/>
                    </a:cubicBezTo>
                    <a:close/>
                    <a:moveTo>
                      <a:pt x="515382" y="150392"/>
                    </a:moveTo>
                    <a:cubicBezTo>
                      <a:pt x="505383" y="147741"/>
                      <a:pt x="493530" y="141608"/>
                      <a:pt x="482195" y="132618"/>
                    </a:cubicBezTo>
                    <a:cubicBezTo>
                      <a:pt x="459524" y="114638"/>
                      <a:pt x="447505" y="92043"/>
                      <a:pt x="455350" y="82151"/>
                    </a:cubicBezTo>
                    <a:cubicBezTo>
                      <a:pt x="463195" y="72260"/>
                      <a:pt x="487933" y="78816"/>
                      <a:pt x="510604" y="96796"/>
                    </a:cubicBezTo>
                    <a:cubicBezTo>
                      <a:pt x="533275" y="114775"/>
                      <a:pt x="545294" y="137370"/>
                      <a:pt x="537449" y="147262"/>
                    </a:cubicBezTo>
                    <a:cubicBezTo>
                      <a:pt x="533527" y="152208"/>
                      <a:pt x="525381" y="153042"/>
                      <a:pt x="515382" y="150392"/>
                    </a:cubicBezTo>
                    <a:close/>
                    <a:moveTo>
                      <a:pt x="598857" y="159522"/>
                    </a:moveTo>
                    <a:cubicBezTo>
                      <a:pt x="588560" y="160508"/>
                      <a:pt x="580659" y="158359"/>
                      <a:pt x="577594" y="152840"/>
                    </a:cubicBezTo>
                    <a:cubicBezTo>
                      <a:pt x="571465" y="141802"/>
                      <a:pt x="587004" y="121467"/>
                      <a:pt x="612301" y="107420"/>
                    </a:cubicBezTo>
                    <a:cubicBezTo>
                      <a:pt x="637598" y="93374"/>
                      <a:pt x="663074" y="90934"/>
                      <a:pt x="669203" y="101972"/>
                    </a:cubicBezTo>
                    <a:cubicBezTo>
                      <a:pt x="675332" y="113009"/>
                      <a:pt x="659793" y="133345"/>
                      <a:pt x="634496" y="147391"/>
                    </a:cubicBezTo>
                    <a:cubicBezTo>
                      <a:pt x="621848" y="154415"/>
                      <a:pt x="609155" y="158536"/>
                      <a:pt x="598857" y="159522"/>
                    </a:cubicBezTo>
                    <a:close/>
                    <a:moveTo>
                      <a:pt x="334407" y="175789"/>
                    </a:moveTo>
                    <a:cubicBezTo>
                      <a:pt x="324408" y="173138"/>
                      <a:pt x="312555" y="167004"/>
                      <a:pt x="301220" y="158015"/>
                    </a:cubicBezTo>
                    <a:cubicBezTo>
                      <a:pt x="278549" y="140035"/>
                      <a:pt x="266530" y="117440"/>
                      <a:pt x="274375" y="107548"/>
                    </a:cubicBezTo>
                    <a:cubicBezTo>
                      <a:pt x="282220" y="97657"/>
                      <a:pt x="306958" y="104213"/>
                      <a:pt x="329629" y="122193"/>
                    </a:cubicBezTo>
                    <a:cubicBezTo>
                      <a:pt x="352300" y="140172"/>
                      <a:pt x="364319" y="162767"/>
                      <a:pt x="356474" y="172659"/>
                    </a:cubicBezTo>
                    <a:cubicBezTo>
                      <a:pt x="352552" y="177605"/>
                      <a:pt x="344406" y="178439"/>
                      <a:pt x="334407" y="175789"/>
                    </a:cubicBezTo>
                    <a:close/>
                    <a:moveTo>
                      <a:pt x="944166" y="229870"/>
                    </a:moveTo>
                    <a:cubicBezTo>
                      <a:pt x="915231" y="229870"/>
                      <a:pt x="891774" y="219635"/>
                      <a:pt x="891774" y="207010"/>
                    </a:cubicBezTo>
                    <a:cubicBezTo>
                      <a:pt x="891774" y="194385"/>
                      <a:pt x="915231" y="184150"/>
                      <a:pt x="944166" y="184150"/>
                    </a:cubicBezTo>
                    <a:cubicBezTo>
                      <a:pt x="973101" y="184150"/>
                      <a:pt x="996558" y="194385"/>
                      <a:pt x="996558" y="207010"/>
                    </a:cubicBezTo>
                    <a:cubicBezTo>
                      <a:pt x="996558" y="219635"/>
                      <a:pt x="973101" y="229870"/>
                      <a:pt x="944166" y="229870"/>
                    </a:cubicBezTo>
                    <a:close/>
                    <a:moveTo>
                      <a:pt x="729033" y="235722"/>
                    </a:moveTo>
                    <a:cubicBezTo>
                      <a:pt x="718736" y="236708"/>
                      <a:pt x="710835" y="234558"/>
                      <a:pt x="707770" y="229040"/>
                    </a:cubicBezTo>
                    <a:cubicBezTo>
                      <a:pt x="701641" y="218002"/>
                      <a:pt x="717180" y="197667"/>
                      <a:pt x="742477" y="183620"/>
                    </a:cubicBezTo>
                    <a:cubicBezTo>
                      <a:pt x="767774" y="169574"/>
                      <a:pt x="793250" y="167134"/>
                      <a:pt x="799379" y="178172"/>
                    </a:cubicBezTo>
                    <a:cubicBezTo>
                      <a:pt x="805508" y="189209"/>
                      <a:pt x="789969" y="209545"/>
                      <a:pt x="764672" y="223591"/>
                    </a:cubicBezTo>
                    <a:cubicBezTo>
                      <a:pt x="752024" y="230615"/>
                      <a:pt x="739331" y="234736"/>
                      <a:pt x="729033" y="235722"/>
                    </a:cubicBezTo>
                    <a:close/>
                    <a:moveTo>
                      <a:pt x="414708" y="238898"/>
                    </a:moveTo>
                    <a:cubicBezTo>
                      <a:pt x="404411" y="239884"/>
                      <a:pt x="396510" y="237734"/>
                      <a:pt x="393445" y="232216"/>
                    </a:cubicBezTo>
                    <a:cubicBezTo>
                      <a:pt x="387316" y="221178"/>
                      <a:pt x="402855" y="200843"/>
                      <a:pt x="428152" y="186796"/>
                    </a:cubicBezTo>
                    <a:cubicBezTo>
                      <a:pt x="453449" y="172750"/>
                      <a:pt x="478925" y="170310"/>
                      <a:pt x="485054" y="181348"/>
                    </a:cubicBezTo>
                    <a:cubicBezTo>
                      <a:pt x="491183" y="192385"/>
                      <a:pt x="475644" y="212721"/>
                      <a:pt x="450347" y="226767"/>
                    </a:cubicBezTo>
                    <a:cubicBezTo>
                      <a:pt x="437699" y="233791"/>
                      <a:pt x="425006" y="237912"/>
                      <a:pt x="414708" y="238898"/>
                    </a:cubicBezTo>
                    <a:close/>
                    <a:moveTo>
                      <a:pt x="203311" y="263735"/>
                    </a:moveTo>
                    <a:cubicBezTo>
                      <a:pt x="191996" y="262139"/>
                      <a:pt x="176378" y="250480"/>
                      <a:pt x="163598" y="232940"/>
                    </a:cubicBezTo>
                    <a:cubicBezTo>
                      <a:pt x="146559" y="209554"/>
                      <a:pt x="141018" y="184569"/>
                      <a:pt x="151222" y="177134"/>
                    </a:cubicBezTo>
                    <a:cubicBezTo>
                      <a:pt x="161426" y="169700"/>
                      <a:pt x="183511" y="182631"/>
                      <a:pt x="200550" y="206017"/>
                    </a:cubicBezTo>
                    <a:cubicBezTo>
                      <a:pt x="217590" y="229403"/>
                      <a:pt x="223131" y="254388"/>
                      <a:pt x="212927" y="261823"/>
                    </a:cubicBezTo>
                    <a:cubicBezTo>
                      <a:pt x="210376" y="263682"/>
                      <a:pt x="207082" y="264267"/>
                      <a:pt x="203311" y="263735"/>
                    </a:cubicBezTo>
                    <a:close/>
                    <a:moveTo>
                      <a:pt x="347107" y="286915"/>
                    </a:moveTo>
                    <a:cubicBezTo>
                      <a:pt x="337108" y="284265"/>
                      <a:pt x="325255" y="278130"/>
                      <a:pt x="313920" y="269141"/>
                    </a:cubicBezTo>
                    <a:cubicBezTo>
                      <a:pt x="291249" y="251161"/>
                      <a:pt x="279230" y="228566"/>
                      <a:pt x="287075" y="218674"/>
                    </a:cubicBezTo>
                    <a:cubicBezTo>
                      <a:pt x="294920" y="208783"/>
                      <a:pt x="319658" y="215339"/>
                      <a:pt x="342329" y="233319"/>
                    </a:cubicBezTo>
                    <a:cubicBezTo>
                      <a:pt x="365000" y="251298"/>
                      <a:pt x="377019" y="273893"/>
                      <a:pt x="369174" y="283785"/>
                    </a:cubicBezTo>
                    <a:cubicBezTo>
                      <a:pt x="365252" y="288731"/>
                      <a:pt x="357106" y="289565"/>
                      <a:pt x="347107" y="286915"/>
                    </a:cubicBezTo>
                    <a:close/>
                    <a:moveTo>
                      <a:pt x="842193" y="311865"/>
                    </a:moveTo>
                    <a:cubicBezTo>
                      <a:pt x="831951" y="313317"/>
                      <a:pt x="818645" y="312281"/>
                      <a:pt x="804704" y="308413"/>
                    </a:cubicBezTo>
                    <a:cubicBezTo>
                      <a:pt x="776823" y="300677"/>
                      <a:pt x="756956" y="284544"/>
                      <a:pt x="760331" y="272378"/>
                    </a:cubicBezTo>
                    <a:cubicBezTo>
                      <a:pt x="763706" y="260213"/>
                      <a:pt x="789045" y="256621"/>
                      <a:pt x="816927" y="264357"/>
                    </a:cubicBezTo>
                    <a:cubicBezTo>
                      <a:pt x="844809" y="272092"/>
                      <a:pt x="864676" y="288226"/>
                      <a:pt x="861301" y="300391"/>
                    </a:cubicBezTo>
                    <a:cubicBezTo>
                      <a:pt x="859613" y="306474"/>
                      <a:pt x="852435" y="310413"/>
                      <a:pt x="842193" y="311865"/>
                    </a:cubicBezTo>
                    <a:close/>
                    <a:moveTo>
                      <a:pt x="642450" y="335370"/>
                    </a:moveTo>
                    <a:cubicBezTo>
                      <a:pt x="629825" y="335370"/>
                      <a:pt x="619590" y="311913"/>
                      <a:pt x="619590" y="282978"/>
                    </a:cubicBezTo>
                    <a:cubicBezTo>
                      <a:pt x="619590" y="254043"/>
                      <a:pt x="629825" y="230586"/>
                      <a:pt x="642450" y="230586"/>
                    </a:cubicBezTo>
                    <a:cubicBezTo>
                      <a:pt x="655075" y="230586"/>
                      <a:pt x="665310" y="254043"/>
                      <a:pt x="665310" y="282978"/>
                    </a:cubicBezTo>
                    <a:cubicBezTo>
                      <a:pt x="665310" y="311913"/>
                      <a:pt x="655075" y="335370"/>
                      <a:pt x="642450" y="335370"/>
                    </a:cubicBezTo>
                    <a:close/>
                    <a:moveTo>
                      <a:pt x="1108893" y="356314"/>
                    </a:moveTo>
                    <a:cubicBezTo>
                      <a:pt x="1098651" y="357765"/>
                      <a:pt x="1085346" y="356729"/>
                      <a:pt x="1071405" y="352862"/>
                    </a:cubicBezTo>
                    <a:cubicBezTo>
                      <a:pt x="1043523" y="345126"/>
                      <a:pt x="1023656" y="328993"/>
                      <a:pt x="1027031" y="316827"/>
                    </a:cubicBezTo>
                    <a:cubicBezTo>
                      <a:pt x="1030406" y="304662"/>
                      <a:pt x="1055746" y="301070"/>
                      <a:pt x="1083628" y="308806"/>
                    </a:cubicBezTo>
                    <a:cubicBezTo>
                      <a:pt x="1111509" y="316541"/>
                      <a:pt x="1131376" y="332675"/>
                      <a:pt x="1128001" y="344840"/>
                    </a:cubicBezTo>
                    <a:cubicBezTo>
                      <a:pt x="1126314" y="350923"/>
                      <a:pt x="1119135" y="354862"/>
                      <a:pt x="1108893" y="356314"/>
                    </a:cubicBezTo>
                    <a:close/>
                    <a:moveTo>
                      <a:pt x="394891" y="356870"/>
                    </a:moveTo>
                    <a:cubicBezTo>
                      <a:pt x="365956" y="356870"/>
                      <a:pt x="342499" y="346635"/>
                      <a:pt x="342499" y="334010"/>
                    </a:cubicBezTo>
                    <a:cubicBezTo>
                      <a:pt x="342499" y="321385"/>
                      <a:pt x="365956" y="311150"/>
                      <a:pt x="394891" y="311150"/>
                    </a:cubicBezTo>
                    <a:cubicBezTo>
                      <a:pt x="423826" y="311150"/>
                      <a:pt x="447283" y="321385"/>
                      <a:pt x="447283" y="334010"/>
                    </a:cubicBezTo>
                    <a:cubicBezTo>
                      <a:pt x="447283" y="346635"/>
                      <a:pt x="423826" y="356870"/>
                      <a:pt x="394891" y="356870"/>
                    </a:cubicBezTo>
                    <a:close/>
                    <a:moveTo>
                      <a:pt x="897301" y="368224"/>
                    </a:moveTo>
                    <a:cubicBezTo>
                      <a:pt x="885136" y="364849"/>
                      <a:pt x="881544" y="339510"/>
                      <a:pt x="889279" y="311628"/>
                    </a:cubicBezTo>
                    <a:cubicBezTo>
                      <a:pt x="897015" y="283746"/>
                      <a:pt x="913148" y="263879"/>
                      <a:pt x="925314" y="267254"/>
                    </a:cubicBezTo>
                    <a:cubicBezTo>
                      <a:pt x="937479" y="270629"/>
                      <a:pt x="941071" y="295969"/>
                      <a:pt x="933336" y="323850"/>
                    </a:cubicBezTo>
                    <a:cubicBezTo>
                      <a:pt x="925600" y="351732"/>
                      <a:pt x="909467" y="371599"/>
                      <a:pt x="897301" y="368224"/>
                    </a:cubicBezTo>
                    <a:close/>
                    <a:moveTo>
                      <a:pt x="180768" y="381090"/>
                    </a:moveTo>
                    <a:cubicBezTo>
                      <a:pt x="168603" y="377714"/>
                      <a:pt x="165011" y="352375"/>
                      <a:pt x="172746" y="324493"/>
                    </a:cubicBezTo>
                    <a:cubicBezTo>
                      <a:pt x="180482" y="296611"/>
                      <a:pt x="196615" y="276744"/>
                      <a:pt x="208781" y="280119"/>
                    </a:cubicBezTo>
                    <a:cubicBezTo>
                      <a:pt x="220946" y="283494"/>
                      <a:pt x="224538" y="308834"/>
                      <a:pt x="216802" y="336715"/>
                    </a:cubicBezTo>
                    <a:cubicBezTo>
                      <a:pt x="209067" y="364597"/>
                      <a:pt x="192934" y="384465"/>
                      <a:pt x="180768" y="381090"/>
                    </a:cubicBezTo>
                    <a:close/>
                    <a:moveTo>
                      <a:pt x="765739" y="386673"/>
                    </a:moveTo>
                    <a:cubicBezTo>
                      <a:pt x="755557" y="384848"/>
                      <a:pt x="748527" y="380649"/>
                      <a:pt x="747063" y="374508"/>
                    </a:cubicBezTo>
                    <a:cubicBezTo>
                      <a:pt x="744134" y="362227"/>
                      <a:pt x="764578" y="346831"/>
                      <a:pt x="792724" y="340119"/>
                    </a:cubicBezTo>
                    <a:cubicBezTo>
                      <a:pt x="820869" y="333408"/>
                      <a:pt x="846061" y="337923"/>
                      <a:pt x="848989" y="350203"/>
                    </a:cubicBezTo>
                    <a:cubicBezTo>
                      <a:pt x="851918" y="362484"/>
                      <a:pt x="831474" y="377881"/>
                      <a:pt x="803328" y="384593"/>
                    </a:cubicBezTo>
                    <a:cubicBezTo>
                      <a:pt x="789255" y="387948"/>
                      <a:pt x="775921" y="388498"/>
                      <a:pt x="765739" y="386673"/>
                    </a:cubicBezTo>
                    <a:close/>
                    <a:moveTo>
                      <a:pt x="495094" y="412839"/>
                    </a:moveTo>
                    <a:cubicBezTo>
                      <a:pt x="482929" y="409464"/>
                      <a:pt x="479337" y="384124"/>
                      <a:pt x="487072" y="356242"/>
                    </a:cubicBezTo>
                    <a:cubicBezTo>
                      <a:pt x="494808" y="328360"/>
                      <a:pt x="510941" y="308493"/>
                      <a:pt x="523107" y="311868"/>
                    </a:cubicBezTo>
                    <a:cubicBezTo>
                      <a:pt x="535272" y="315243"/>
                      <a:pt x="538864" y="340583"/>
                      <a:pt x="531128" y="368465"/>
                    </a:cubicBezTo>
                    <a:cubicBezTo>
                      <a:pt x="523393" y="396347"/>
                      <a:pt x="507259" y="416214"/>
                      <a:pt x="495094" y="412839"/>
                    </a:cubicBezTo>
                    <a:close/>
                    <a:moveTo>
                      <a:pt x="40058" y="419872"/>
                    </a:moveTo>
                    <a:cubicBezTo>
                      <a:pt x="29761" y="420858"/>
                      <a:pt x="21860" y="418708"/>
                      <a:pt x="18795" y="413190"/>
                    </a:cubicBezTo>
                    <a:cubicBezTo>
                      <a:pt x="12666" y="402152"/>
                      <a:pt x="28205" y="381817"/>
                      <a:pt x="53502" y="367770"/>
                    </a:cubicBezTo>
                    <a:cubicBezTo>
                      <a:pt x="78799" y="353724"/>
                      <a:pt x="104275" y="351284"/>
                      <a:pt x="110404" y="362322"/>
                    </a:cubicBezTo>
                    <a:cubicBezTo>
                      <a:pt x="116533" y="373359"/>
                      <a:pt x="100994" y="393695"/>
                      <a:pt x="75697" y="407741"/>
                    </a:cubicBezTo>
                    <a:cubicBezTo>
                      <a:pt x="63049" y="414765"/>
                      <a:pt x="50356" y="418886"/>
                      <a:pt x="40058" y="419872"/>
                    </a:cubicBezTo>
                    <a:close/>
                    <a:moveTo>
                      <a:pt x="985048" y="426595"/>
                    </a:moveTo>
                    <a:cubicBezTo>
                      <a:pt x="956113" y="426595"/>
                      <a:pt x="932656" y="416360"/>
                      <a:pt x="932656" y="403735"/>
                    </a:cubicBezTo>
                    <a:cubicBezTo>
                      <a:pt x="932656" y="391110"/>
                      <a:pt x="956113" y="380875"/>
                      <a:pt x="985048" y="380875"/>
                    </a:cubicBezTo>
                    <a:cubicBezTo>
                      <a:pt x="1013983" y="380875"/>
                      <a:pt x="1037440" y="391110"/>
                      <a:pt x="1037440" y="403735"/>
                    </a:cubicBezTo>
                    <a:cubicBezTo>
                      <a:pt x="1037440" y="416360"/>
                      <a:pt x="1013983" y="426595"/>
                      <a:pt x="985048" y="426595"/>
                    </a:cubicBezTo>
                    <a:close/>
                    <a:moveTo>
                      <a:pt x="587939" y="427948"/>
                    </a:moveTo>
                    <a:cubicBezTo>
                      <a:pt x="577757" y="426123"/>
                      <a:pt x="570727" y="421924"/>
                      <a:pt x="569263" y="415784"/>
                    </a:cubicBezTo>
                    <a:cubicBezTo>
                      <a:pt x="566334" y="403503"/>
                      <a:pt x="586778" y="388106"/>
                      <a:pt x="614924" y="381395"/>
                    </a:cubicBezTo>
                    <a:cubicBezTo>
                      <a:pt x="643069" y="374683"/>
                      <a:pt x="668261" y="379198"/>
                      <a:pt x="671189" y="391479"/>
                    </a:cubicBezTo>
                    <a:cubicBezTo>
                      <a:pt x="674118" y="403760"/>
                      <a:pt x="653674" y="419156"/>
                      <a:pt x="625528" y="425868"/>
                    </a:cubicBezTo>
                    <a:cubicBezTo>
                      <a:pt x="611455" y="429223"/>
                      <a:pt x="598121" y="429773"/>
                      <a:pt x="587939" y="427948"/>
                    </a:cubicBezTo>
                    <a:close/>
                    <a:moveTo>
                      <a:pt x="292918" y="438865"/>
                    </a:moveTo>
                    <a:cubicBezTo>
                      <a:pt x="282676" y="440317"/>
                      <a:pt x="269370" y="439281"/>
                      <a:pt x="255429" y="435413"/>
                    </a:cubicBezTo>
                    <a:cubicBezTo>
                      <a:pt x="227548" y="427678"/>
                      <a:pt x="207681" y="411544"/>
                      <a:pt x="211056" y="399379"/>
                    </a:cubicBezTo>
                    <a:cubicBezTo>
                      <a:pt x="214431" y="387213"/>
                      <a:pt x="239770" y="383622"/>
                      <a:pt x="267652" y="391357"/>
                    </a:cubicBezTo>
                    <a:cubicBezTo>
                      <a:pt x="295534" y="399093"/>
                      <a:pt x="315401" y="415226"/>
                      <a:pt x="312026" y="427392"/>
                    </a:cubicBezTo>
                    <a:cubicBezTo>
                      <a:pt x="310338" y="433474"/>
                      <a:pt x="303160" y="437414"/>
                      <a:pt x="292918" y="438865"/>
                    </a:cubicBezTo>
                    <a:close/>
                    <a:moveTo>
                      <a:pt x="1112441" y="464820"/>
                    </a:moveTo>
                    <a:cubicBezTo>
                      <a:pt x="1083506" y="464820"/>
                      <a:pt x="1060049" y="454585"/>
                      <a:pt x="1060049" y="441960"/>
                    </a:cubicBezTo>
                    <a:cubicBezTo>
                      <a:pt x="1060049" y="429335"/>
                      <a:pt x="1083506" y="419100"/>
                      <a:pt x="1112441" y="419100"/>
                    </a:cubicBezTo>
                    <a:cubicBezTo>
                      <a:pt x="1141376" y="419100"/>
                      <a:pt x="1164833" y="429335"/>
                      <a:pt x="1164833" y="441960"/>
                    </a:cubicBezTo>
                    <a:cubicBezTo>
                      <a:pt x="1164833" y="454585"/>
                      <a:pt x="1141376" y="464820"/>
                      <a:pt x="1112441" y="464820"/>
                    </a:cubicBezTo>
                    <a:close/>
                    <a:moveTo>
                      <a:pt x="407591" y="467996"/>
                    </a:moveTo>
                    <a:cubicBezTo>
                      <a:pt x="378656" y="467996"/>
                      <a:pt x="355199" y="457761"/>
                      <a:pt x="355199" y="445136"/>
                    </a:cubicBezTo>
                    <a:cubicBezTo>
                      <a:pt x="355199" y="432511"/>
                      <a:pt x="378656" y="422276"/>
                      <a:pt x="407591" y="422276"/>
                    </a:cubicBezTo>
                    <a:cubicBezTo>
                      <a:pt x="436526" y="422276"/>
                      <a:pt x="459983" y="432511"/>
                      <a:pt x="459983" y="445136"/>
                    </a:cubicBezTo>
                    <a:cubicBezTo>
                      <a:pt x="459983" y="457761"/>
                      <a:pt x="436526" y="467996"/>
                      <a:pt x="407591" y="467996"/>
                    </a:cubicBezTo>
                    <a:close/>
                    <a:moveTo>
                      <a:pt x="721916" y="499744"/>
                    </a:moveTo>
                    <a:cubicBezTo>
                      <a:pt x="692981" y="499744"/>
                      <a:pt x="669524" y="489509"/>
                      <a:pt x="669524" y="476884"/>
                    </a:cubicBezTo>
                    <a:cubicBezTo>
                      <a:pt x="669524" y="464259"/>
                      <a:pt x="692981" y="454024"/>
                      <a:pt x="721916" y="454024"/>
                    </a:cubicBezTo>
                    <a:cubicBezTo>
                      <a:pt x="750851" y="454024"/>
                      <a:pt x="774308" y="464259"/>
                      <a:pt x="774308" y="476884"/>
                    </a:cubicBezTo>
                    <a:cubicBezTo>
                      <a:pt x="774308" y="489509"/>
                      <a:pt x="750851" y="499744"/>
                      <a:pt x="721916" y="499744"/>
                    </a:cubicBezTo>
                    <a:close/>
                    <a:moveTo>
                      <a:pt x="96048" y="537720"/>
                    </a:moveTo>
                    <a:cubicBezTo>
                      <a:pt x="67113" y="537720"/>
                      <a:pt x="43656" y="527485"/>
                      <a:pt x="43656" y="514860"/>
                    </a:cubicBezTo>
                    <a:cubicBezTo>
                      <a:pt x="43656" y="502235"/>
                      <a:pt x="67113" y="492000"/>
                      <a:pt x="96048" y="492000"/>
                    </a:cubicBezTo>
                    <a:cubicBezTo>
                      <a:pt x="124983" y="492000"/>
                      <a:pt x="148440" y="502235"/>
                      <a:pt x="148440" y="514860"/>
                    </a:cubicBezTo>
                    <a:cubicBezTo>
                      <a:pt x="148440" y="527485"/>
                      <a:pt x="124983" y="537720"/>
                      <a:pt x="96048" y="537720"/>
                    </a:cubicBezTo>
                    <a:close/>
                    <a:moveTo>
                      <a:pt x="921849" y="544922"/>
                    </a:moveTo>
                    <a:cubicBezTo>
                      <a:pt x="909224" y="544922"/>
                      <a:pt x="898989" y="521465"/>
                      <a:pt x="898989" y="492530"/>
                    </a:cubicBezTo>
                    <a:cubicBezTo>
                      <a:pt x="898989" y="463595"/>
                      <a:pt x="909224" y="440138"/>
                      <a:pt x="921849" y="440138"/>
                    </a:cubicBezTo>
                    <a:cubicBezTo>
                      <a:pt x="934475" y="440138"/>
                      <a:pt x="944710" y="463595"/>
                      <a:pt x="944710" y="492530"/>
                    </a:cubicBezTo>
                    <a:cubicBezTo>
                      <a:pt x="944710" y="521465"/>
                      <a:pt x="934475" y="544922"/>
                      <a:pt x="921849" y="544922"/>
                    </a:cubicBezTo>
                    <a:close/>
                    <a:moveTo>
                      <a:pt x="305618" y="549991"/>
                    </a:moveTo>
                    <a:cubicBezTo>
                      <a:pt x="295376" y="551443"/>
                      <a:pt x="282070" y="550407"/>
                      <a:pt x="268129" y="546539"/>
                    </a:cubicBezTo>
                    <a:cubicBezTo>
                      <a:pt x="240248" y="538804"/>
                      <a:pt x="220381" y="522670"/>
                      <a:pt x="223756" y="510505"/>
                    </a:cubicBezTo>
                    <a:cubicBezTo>
                      <a:pt x="227131" y="498339"/>
                      <a:pt x="252470" y="494748"/>
                      <a:pt x="280352" y="502483"/>
                    </a:cubicBezTo>
                    <a:cubicBezTo>
                      <a:pt x="308234" y="510219"/>
                      <a:pt x="328101" y="526352"/>
                      <a:pt x="324726" y="538518"/>
                    </a:cubicBezTo>
                    <a:cubicBezTo>
                      <a:pt x="323038" y="544601"/>
                      <a:pt x="315860" y="548540"/>
                      <a:pt x="305618" y="549991"/>
                    </a:cubicBezTo>
                    <a:close/>
                    <a:moveTo>
                      <a:pt x="1051957" y="575840"/>
                    </a:moveTo>
                    <a:cubicBezTo>
                      <a:pt x="1041958" y="573190"/>
                      <a:pt x="1030106" y="567056"/>
                      <a:pt x="1018770" y="558066"/>
                    </a:cubicBezTo>
                    <a:cubicBezTo>
                      <a:pt x="996099" y="540087"/>
                      <a:pt x="984080" y="517492"/>
                      <a:pt x="991925" y="507600"/>
                    </a:cubicBezTo>
                    <a:cubicBezTo>
                      <a:pt x="999770" y="497708"/>
                      <a:pt x="1024509" y="504265"/>
                      <a:pt x="1047180" y="522244"/>
                    </a:cubicBezTo>
                    <a:cubicBezTo>
                      <a:pt x="1069850" y="540224"/>
                      <a:pt x="1081869" y="562819"/>
                      <a:pt x="1074025" y="572710"/>
                    </a:cubicBezTo>
                    <a:cubicBezTo>
                      <a:pt x="1070102" y="577656"/>
                      <a:pt x="1061956" y="578490"/>
                      <a:pt x="1051957" y="575840"/>
                    </a:cubicBezTo>
                    <a:close/>
                    <a:moveTo>
                      <a:pt x="414708" y="578623"/>
                    </a:moveTo>
                    <a:cubicBezTo>
                      <a:pt x="404411" y="579609"/>
                      <a:pt x="396510" y="577459"/>
                      <a:pt x="393445" y="571940"/>
                    </a:cubicBezTo>
                    <a:cubicBezTo>
                      <a:pt x="387316" y="560903"/>
                      <a:pt x="402855" y="540567"/>
                      <a:pt x="428152" y="526521"/>
                    </a:cubicBezTo>
                    <a:cubicBezTo>
                      <a:pt x="453449" y="512474"/>
                      <a:pt x="478925" y="510035"/>
                      <a:pt x="485054" y="521072"/>
                    </a:cubicBezTo>
                    <a:cubicBezTo>
                      <a:pt x="491183" y="532110"/>
                      <a:pt x="475644" y="552445"/>
                      <a:pt x="450347" y="566492"/>
                    </a:cubicBezTo>
                    <a:cubicBezTo>
                      <a:pt x="437699" y="573515"/>
                      <a:pt x="425006" y="577637"/>
                      <a:pt x="414708" y="578623"/>
                    </a:cubicBezTo>
                    <a:close/>
                    <a:moveTo>
                      <a:pt x="619943" y="581739"/>
                    </a:moveTo>
                    <a:cubicBezTo>
                      <a:pt x="609701" y="583191"/>
                      <a:pt x="596396" y="582155"/>
                      <a:pt x="582455" y="578287"/>
                    </a:cubicBezTo>
                    <a:cubicBezTo>
                      <a:pt x="554573" y="570552"/>
                      <a:pt x="534706" y="554418"/>
                      <a:pt x="538081" y="542253"/>
                    </a:cubicBezTo>
                    <a:cubicBezTo>
                      <a:pt x="541456" y="530087"/>
                      <a:pt x="566795" y="526496"/>
                      <a:pt x="594677" y="534231"/>
                    </a:cubicBezTo>
                    <a:cubicBezTo>
                      <a:pt x="622559" y="541967"/>
                      <a:pt x="642426" y="558100"/>
                      <a:pt x="639051" y="570266"/>
                    </a:cubicBezTo>
                    <a:cubicBezTo>
                      <a:pt x="637363" y="576348"/>
                      <a:pt x="630185" y="580288"/>
                      <a:pt x="619943" y="581739"/>
                    </a:cubicBezTo>
                    <a:close/>
                    <a:moveTo>
                      <a:pt x="774493" y="622390"/>
                    </a:moveTo>
                    <a:cubicBezTo>
                      <a:pt x="762328" y="619015"/>
                      <a:pt x="758736" y="593675"/>
                      <a:pt x="766471" y="565793"/>
                    </a:cubicBezTo>
                    <a:cubicBezTo>
                      <a:pt x="774207" y="537911"/>
                      <a:pt x="790340" y="518044"/>
                      <a:pt x="802506" y="521420"/>
                    </a:cubicBezTo>
                    <a:cubicBezTo>
                      <a:pt x="814671" y="524795"/>
                      <a:pt x="818263" y="550134"/>
                      <a:pt x="810527" y="578016"/>
                    </a:cubicBezTo>
                    <a:cubicBezTo>
                      <a:pt x="802792" y="605898"/>
                      <a:pt x="786659" y="625765"/>
                      <a:pt x="774493" y="622390"/>
                    </a:cubicBezTo>
                    <a:close/>
                    <a:moveTo>
                      <a:pt x="1166136" y="649707"/>
                    </a:moveTo>
                    <a:cubicBezTo>
                      <a:pt x="1153511" y="649707"/>
                      <a:pt x="1143276" y="626250"/>
                      <a:pt x="1143276" y="597315"/>
                    </a:cubicBezTo>
                    <a:cubicBezTo>
                      <a:pt x="1143276" y="568380"/>
                      <a:pt x="1153511" y="544923"/>
                      <a:pt x="1166136" y="544923"/>
                    </a:cubicBezTo>
                    <a:cubicBezTo>
                      <a:pt x="1178761" y="544923"/>
                      <a:pt x="1188996" y="568380"/>
                      <a:pt x="1188996" y="597315"/>
                    </a:cubicBezTo>
                    <a:cubicBezTo>
                      <a:pt x="1188996" y="626250"/>
                      <a:pt x="1178761" y="649707"/>
                      <a:pt x="1166136" y="649707"/>
                    </a:cubicBezTo>
                    <a:close/>
                    <a:moveTo>
                      <a:pt x="109908" y="651647"/>
                    </a:moveTo>
                    <a:cubicBezTo>
                      <a:pt x="99611" y="652633"/>
                      <a:pt x="91710" y="650483"/>
                      <a:pt x="88645" y="644965"/>
                    </a:cubicBezTo>
                    <a:cubicBezTo>
                      <a:pt x="82516" y="633927"/>
                      <a:pt x="98055" y="613592"/>
                      <a:pt x="123352" y="599545"/>
                    </a:cubicBezTo>
                    <a:cubicBezTo>
                      <a:pt x="148649" y="585499"/>
                      <a:pt x="174125" y="583059"/>
                      <a:pt x="180254" y="594097"/>
                    </a:cubicBezTo>
                    <a:cubicBezTo>
                      <a:pt x="186383" y="605135"/>
                      <a:pt x="170844" y="625470"/>
                      <a:pt x="145547" y="639516"/>
                    </a:cubicBezTo>
                    <a:cubicBezTo>
                      <a:pt x="132899" y="646540"/>
                      <a:pt x="120206" y="650661"/>
                      <a:pt x="109908" y="651647"/>
                    </a:cubicBezTo>
                    <a:close/>
                    <a:moveTo>
                      <a:pt x="670723" y="664720"/>
                    </a:moveTo>
                    <a:cubicBezTo>
                      <a:pt x="641788" y="664720"/>
                      <a:pt x="618331" y="654485"/>
                      <a:pt x="618331" y="641860"/>
                    </a:cubicBezTo>
                    <a:cubicBezTo>
                      <a:pt x="618331" y="629235"/>
                      <a:pt x="641788" y="619000"/>
                      <a:pt x="670723" y="619000"/>
                    </a:cubicBezTo>
                    <a:cubicBezTo>
                      <a:pt x="699658" y="619000"/>
                      <a:pt x="723115" y="629235"/>
                      <a:pt x="723115" y="641860"/>
                    </a:cubicBezTo>
                    <a:cubicBezTo>
                      <a:pt x="723115" y="654485"/>
                      <a:pt x="699658" y="664720"/>
                      <a:pt x="670723" y="664720"/>
                    </a:cubicBezTo>
                    <a:close/>
                    <a:moveTo>
                      <a:pt x="832692" y="666550"/>
                    </a:moveTo>
                    <a:cubicBezTo>
                      <a:pt x="822497" y="664804"/>
                      <a:pt x="815434" y="660659"/>
                      <a:pt x="813923" y="654531"/>
                    </a:cubicBezTo>
                    <a:cubicBezTo>
                      <a:pt x="810900" y="642273"/>
                      <a:pt x="831224" y="626719"/>
                      <a:pt x="859317" y="619790"/>
                    </a:cubicBezTo>
                    <a:cubicBezTo>
                      <a:pt x="887410" y="612862"/>
                      <a:pt x="912635" y="617182"/>
                      <a:pt x="915659" y="629440"/>
                    </a:cubicBezTo>
                    <a:cubicBezTo>
                      <a:pt x="918682" y="641698"/>
                      <a:pt x="898358" y="657252"/>
                      <a:pt x="870265" y="664180"/>
                    </a:cubicBezTo>
                    <a:cubicBezTo>
                      <a:pt x="856218" y="667644"/>
                      <a:pt x="842888" y="668296"/>
                      <a:pt x="832692" y="666550"/>
                    </a:cubicBezTo>
                    <a:close/>
                    <a:moveTo>
                      <a:pt x="372574" y="671922"/>
                    </a:moveTo>
                    <a:cubicBezTo>
                      <a:pt x="359949" y="671922"/>
                      <a:pt x="349714" y="648465"/>
                      <a:pt x="349714" y="619530"/>
                    </a:cubicBezTo>
                    <a:cubicBezTo>
                      <a:pt x="349714" y="590595"/>
                      <a:pt x="359949" y="567138"/>
                      <a:pt x="372574" y="567138"/>
                    </a:cubicBezTo>
                    <a:cubicBezTo>
                      <a:pt x="385199" y="567138"/>
                      <a:pt x="395434" y="590595"/>
                      <a:pt x="395434" y="619530"/>
                    </a:cubicBezTo>
                    <a:cubicBezTo>
                      <a:pt x="395434" y="648465"/>
                      <a:pt x="385199" y="671922"/>
                      <a:pt x="372574" y="671922"/>
                    </a:cubicBezTo>
                    <a:close/>
                    <a:moveTo>
                      <a:pt x="492923" y="705995"/>
                    </a:moveTo>
                    <a:cubicBezTo>
                      <a:pt x="463988" y="705995"/>
                      <a:pt x="440531" y="695760"/>
                      <a:pt x="440531" y="683135"/>
                    </a:cubicBezTo>
                    <a:cubicBezTo>
                      <a:pt x="440531" y="670510"/>
                      <a:pt x="463988" y="660275"/>
                      <a:pt x="492923" y="660275"/>
                    </a:cubicBezTo>
                    <a:cubicBezTo>
                      <a:pt x="521858" y="660275"/>
                      <a:pt x="545315" y="670510"/>
                      <a:pt x="545315" y="683135"/>
                    </a:cubicBezTo>
                    <a:cubicBezTo>
                      <a:pt x="545315" y="695760"/>
                      <a:pt x="521858" y="705995"/>
                      <a:pt x="492923" y="705995"/>
                    </a:cubicBezTo>
                    <a:close/>
                    <a:moveTo>
                      <a:pt x="1001316" y="709296"/>
                    </a:moveTo>
                    <a:cubicBezTo>
                      <a:pt x="972381" y="709296"/>
                      <a:pt x="948924" y="699061"/>
                      <a:pt x="948924" y="686436"/>
                    </a:cubicBezTo>
                    <a:cubicBezTo>
                      <a:pt x="948924" y="673811"/>
                      <a:pt x="972381" y="663576"/>
                      <a:pt x="1001316" y="663576"/>
                    </a:cubicBezTo>
                    <a:cubicBezTo>
                      <a:pt x="1030251" y="663576"/>
                      <a:pt x="1053708" y="673811"/>
                      <a:pt x="1053708" y="686436"/>
                    </a:cubicBezTo>
                    <a:cubicBezTo>
                      <a:pt x="1053708" y="699061"/>
                      <a:pt x="1030251" y="709296"/>
                      <a:pt x="1001316" y="709296"/>
                    </a:cubicBezTo>
                    <a:close/>
                    <a:moveTo>
                      <a:pt x="12100" y="733388"/>
                    </a:moveTo>
                    <a:cubicBezTo>
                      <a:pt x="-65" y="730013"/>
                      <a:pt x="-3657" y="704674"/>
                      <a:pt x="4078" y="676792"/>
                    </a:cubicBezTo>
                    <a:cubicBezTo>
                      <a:pt x="11814" y="648910"/>
                      <a:pt x="27947" y="629043"/>
                      <a:pt x="40113" y="632418"/>
                    </a:cubicBezTo>
                    <a:cubicBezTo>
                      <a:pt x="52278" y="635793"/>
                      <a:pt x="55870" y="661133"/>
                      <a:pt x="48134" y="689014"/>
                    </a:cubicBezTo>
                    <a:cubicBezTo>
                      <a:pt x="40399" y="716896"/>
                      <a:pt x="24266" y="736763"/>
                      <a:pt x="12100" y="733388"/>
                    </a:cubicBezTo>
                    <a:close/>
                    <a:moveTo>
                      <a:pt x="225218" y="749390"/>
                    </a:moveTo>
                    <a:cubicBezTo>
                      <a:pt x="213053" y="746015"/>
                      <a:pt x="209461" y="720675"/>
                      <a:pt x="217196" y="692793"/>
                    </a:cubicBezTo>
                    <a:cubicBezTo>
                      <a:pt x="224932" y="664911"/>
                      <a:pt x="241065" y="645044"/>
                      <a:pt x="253231" y="648420"/>
                    </a:cubicBezTo>
                    <a:cubicBezTo>
                      <a:pt x="265396" y="651795"/>
                      <a:pt x="268988" y="677134"/>
                      <a:pt x="261252" y="705016"/>
                    </a:cubicBezTo>
                    <a:cubicBezTo>
                      <a:pt x="253517" y="732898"/>
                      <a:pt x="237384" y="752765"/>
                      <a:pt x="225218" y="749390"/>
                    </a:cubicBezTo>
                    <a:close/>
                    <a:moveTo>
                      <a:pt x="369098" y="763145"/>
                    </a:moveTo>
                    <a:cubicBezTo>
                      <a:pt x="340163" y="763145"/>
                      <a:pt x="316706" y="752910"/>
                      <a:pt x="316706" y="740285"/>
                    </a:cubicBezTo>
                    <a:cubicBezTo>
                      <a:pt x="316706" y="727660"/>
                      <a:pt x="340163" y="717425"/>
                      <a:pt x="369098" y="717425"/>
                    </a:cubicBezTo>
                    <a:cubicBezTo>
                      <a:pt x="398033" y="717425"/>
                      <a:pt x="421490" y="727660"/>
                      <a:pt x="421490" y="740285"/>
                    </a:cubicBezTo>
                    <a:cubicBezTo>
                      <a:pt x="421490" y="752910"/>
                      <a:pt x="398033" y="763145"/>
                      <a:pt x="369098" y="763145"/>
                    </a:cubicBezTo>
                    <a:close/>
                    <a:moveTo>
                      <a:pt x="620159" y="767125"/>
                    </a:moveTo>
                    <a:cubicBezTo>
                      <a:pt x="610160" y="764475"/>
                      <a:pt x="598307" y="758341"/>
                      <a:pt x="586972" y="749351"/>
                    </a:cubicBezTo>
                    <a:cubicBezTo>
                      <a:pt x="564301" y="731372"/>
                      <a:pt x="552282" y="708777"/>
                      <a:pt x="560127" y="698885"/>
                    </a:cubicBezTo>
                    <a:cubicBezTo>
                      <a:pt x="567972" y="688993"/>
                      <a:pt x="592710" y="695550"/>
                      <a:pt x="615381" y="713529"/>
                    </a:cubicBezTo>
                    <a:cubicBezTo>
                      <a:pt x="638052" y="731509"/>
                      <a:pt x="650071" y="754104"/>
                      <a:pt x="642226" y="763995"/>
                    </a:cubicBezTo>
                    <a:cubicBezTo>
                      <a:pt x="638304" y="768941"/>
                      <a:pt x="630158" y="769775"/>
                      <a:pt x="620159" y="767125"/>
                    </a:cubicBezTo>
                    <a:close/>
                    <a:moveTo>
                      <a:pt x="74984" y="788172"/>
                    </a:moveTo>
                    <a:cubicBezTo>
                      <a:pt x="64687" y="789158"/>
                      <a:pt x="56786" y="787008"/>
                      <a:pt x="53721" y="781490"/>
                    </a:cubicBezTo>
                    <a:cubicBezTo>
                      <a:pt x="47592" y="770452"/>
                      <a:pt x="63131" y="750117"/>
                      <a:pt x="88428" y="736070"/>
                    </a:cubicBezTo>
                    <a:cubicBezTo>
                      <a:pt x="113725" y="722024"/>
                      <a:pt x="139201" y="719584"/>
                      <a:pt x="145330" y="730622"/>
                    </a:cubicBezTo>
                    <a:cubicBezTo>
                      <a:pt x="151459" y="741659"/>
                      <a:pt x="135920" y="761995"/>
                      <a:pt x="110623" y="776041"/>
                    </a:cubicBezTo>
                    <a:cubicBezTo>
                      <a:pt x="97975" y="783065"/>
                      <a:pt x="85282" y="787186"/>
                      <a:pt x="74984" y="788172"/>
                    </a:cubicBezTo>
                    <a:close/>
                    <a:moveTo>
                      <a:pt x="899343" y="791291"/>
                    </a:moveTo>
                    <a:cubicBezTo>
                      <a:pt x="889101" y="792743"/>
                      <a:pt x="875795" y="791707"/>
                      <a:pt x="861854" y="787839"/>
                    </a:cubicBezTo>
                    <a:cubicBezTo>
                      <a:pt x="833973" y="780104"/>
                      <a:pt x="814106" y="763970"/>
                      <a:pt x="817481" y="751805"/>
                    </a:cubicBezTo>
                    <a:cubicBezTo>
                      <a:pt x="820856" y="739639"/>
                      <a:pt x="846195" y="736048"/>
                      <a:pt x="874077" y="743783"/>
                    </a:cubicBezTo>
                    <a:cubicBezTo>
                      <a:pt x="901959" y="751519"/>
                      <a:pt x="921826" y="767652"/>
                      <a:pt x="918451" y="779818"/>
                    </a:cubicBezTo>
                    <a:cubicBezTo>
                      <a:pt x="916763" y="785900"/>
                      <a:pt x="909585" y="789840"/>
                      <a:pt x="899343" y="791291"/>
                    </a:cubicBezTo>
                    <a:close/>
                    <a:moveTo>
                      <a:pt x="1118632" y="810790"/>
                    </a:moveTo>
                    <a:cubicBezTo>
                      <a:pt x="1108633" y="808140"/>
                      <a:pt x="1096781" y="802006"/>
                      <a:pt x="1085445" y="793016"/>
                    </a:cubicBezTo>
                    <a:cubicBezTo>
                      <a:pt x="1062774" y="775037"/>
                      <a:pt x="1050755" y="752442"/>
                      <a:pt x="1058600" y="742550"/>
                    </a:cubicBezTo>
                    <a:cubicBezTo>
                      <a:pt x="1066445" y="732658"/>
                      <a:pt x="1091184" y="739215"/>
                      <a:pt x="1113855" y="757194"/>
                    </a:cubicBezTo>
                    <a:cubicBezTo>
                      <a:pt x="1136525" y="775174"/>
                      <a:pt x="1148544" y="797769"/>
                      <a:pt x="1140700" y="807660"/>
                    </a:cubicBezTo>
                    <a:cubicBezTo>
                      <a:pt x="1136777" y="812606"/>
                      <a:pt x="1128631" y="813440"/>
                      <a:pt x="1118632" y="810790"/>
                    </a:cubicBezTo>
                    <a:close/>
                    <a:moveTo>
                      <a:pt x="699600" y="814797"/>
                    </a:moveTo>
                    <a:cubicBezTo>
                      <a:pt x="686975" y="814797"/>
                      <a:pt x="676740" y="791340"/>
                      <a:pt x="676740" y="762405"/>
                    </a:cubicBezTo>
                    <a:cubicBezTo>
                      <a:pt x="676740" y="733470"/>
                      <a:pt x="686975" y="710013"/>
                      <a:pt x="699600" y="710013"/>
                    </a:cubicBezTo>
                    <a:cubicBezTo>
                      <a:pt x="712225" y="710013"/>
                      <a:pt x="722460" y="733470"/>
                      <a:pt x="722460" y="762405"/>
                    </a:cubicBezTo>
                    <a:cubicBezTo>
                      <a:pt x="722460" y="791340"/>
                      <a:pt x="712225" y="814797"/>
                      <a:pt x="699600" y="814797"/>
                    </a:cubicBezTo>
                    <a:close/>
                    <a:moveTo>
                      <a:pt x="238923" y="820295"/>
                    </a:moveTo>
                    <a:cubicBezTo>
                      <a:pt x="209988" y="820295"/>
                      <a:pt x="186531" y="810060"/>
                      <a:pt x="186531" y="797435"/>
                    </a:cubicBezTo>
                    <a:cubicBezTo>
                      <a:pt x="186531" y="784810"/>
                      <a:pt x="209988" y="774575"/>
                      <a:pt x="238923" y="774575"/>
                    </a:cubicBezTo>
                    <a:cubicBezTo>
                      <a:pt x="267858" y="774575"/>
                      <a:pt x="291315" y="784810"/>
                      <a:pt x="291315" y="797435"/>
                    </a:cubicBezTo>
                    <a:cubicBezTo>
                      <a:pt x="291315" y="810060"/>
                      <a:pt x="267858" y="820295"/>
                      <a:pt x="238923" y="820295"/>
                    </a:cubicBezTo>
                    <a:close/>
                    <a:moveTo>
                      <a:pt x="452041" y="836296"/>
                    </a:moveTo>
                    <a:cubicBezTo>
                      <a:pt x="423106" y="836296"/>
                      <a:pt x="399649" y="826061"/>
                      <a:pt x="399649" y="813436"/>
                    </a:cubicBezTo>
                    <a:cubicBezTo>
                      <a:pt x="399649" y="800811"/>
                      <a:pt x="423106" y="790576"/>
                      <a:pt x="452041" y="790576"/>
                    </a:cubicBezTo>
                    <a:cubicBezTo>
                      <a:pt x="480976" y="790576"/>
                      <a:pt x="504433" y="800811"/>
                      <a:pt x="504433" y="813436"/>
                    </a:cubicBezTo>
                    <a:cubicBezTo>
                      <a:pt x="504433" y="826061"/>
                      <a:pt x="480976" y="836296"/>
                      <a:pt x="452041" y="836296"/>
                    </a:cubicBezTo>
                    <a:close/>
                    <a:moveTo>
                      <a:pt x="1058073" y="874270"/>
                    </a:moveTo>
                    <a:cubicBezTo>
                      <a:pt x="1029138" y="874270"/>
                      <a:pt x="1005681" y="864035"/>
                      <a:pt x="1005681" y="851410"/>
                    </a:cubicBezTo>
                    <a:cubicBezTo>
                      <a:pt x="1005681" y="838785"/>
                      <a:pt x="1029138" y="828550"/>
                      <a:pt x="1058073" y="828550"/>
                    </a:cubicBezTo>
                    <a:cubicBezTo>
                      <a:pt x="1087008" y="828550"/>
                      <a:pt x="1110465" y="838785"/>
                      <a:pt x="1110465" y="851410"/>
                    </a:cubicBezTo>
                    <a:cubicBezTo>
                      <a:pt x="1110465" y="864035"/>
                      <a:pt x="1087008" y="874270"/>
                      <a:pt x="1058073" y="874270"/>
                    </a:cubicBezTo>
                    <a:close/>
                    <a:moveTo>
                      <a:pt x="552244" y="892265"/>
                    </a:moveTo>
                    <a:cubicBezTo>
                      <a:pt x="540079" y="888890"/>
                      <a:pt x="536487" y="863550"/>
                      <a:pt x="544222" y="835669"/>
                    </a:cubicBezTo>
                    <a:cubicBezTo>
                      <a:pt x="551958" y="807787"/>
                      <a:pt x="568091" y="787920"/>
                      <a:pt x="580257" y="791295"/>
                    </a:cubicBezTo>
                    <a:cubicBezTo>
                      <a:pt x="592422" y="794670"/>
                      <a:pt x="596014" y="820009"/>
                      <a:pt x="588278" y="847891"/>
                    </a:cubicBezTo>
                    <a:cubicBezTo>
                      <a:pt x="580543" y="875773"/>
                      <a:pt x="564409" y="895640"/>
                      <a:pt x="552244" y="892265"/>
                    </a:cubicBezTo>
                    <a:close/>
                    <a:moveTo>
                      <a:pt x="987536" y="898737"/>
                    </a:moveTo>
                    <a:cubicBezTo>
                      <a:pt x="976221" y="897140"/>
                      <a:pt x="960603" y="885481"/>
                      <a:pt x="947824" y="867942"/>
                    </a:cubicBezTo>
                    <a:cubicBezTo>
                      <a:pt x="930784" y="844556"/>
                      <a:pt x="925243" y="819570"/>
                      <a:pt x="935447" y="812136"/>
                    </a:cubicBezTo>
                    <a:cubicBezTo>
                      <a:pt x="945651" y="804701"/>
                      <a:pt x="967737" y="817632"/>
                      <a:pt x="984776" y="841018"/>
                    </a:cubicBezTo>
                    <a:cubicBezTo>
                      <a:pt x="1001815" y="864404"/>
                      <a:pt x="1007356" y="889390"/>
                      <a:pt x="997152" y="896824"/>
                    </a:cubicBezTo>
                    <a:cubicBezTo>
                      <a:pt x="994601" y="898683"/>
                      <a:pt x="991308" y="899269"/>
                      <a:pt x="987536" y="898737"/>
                    </a:cubicBezTo>
                    <a:close/>
                    <a:moveTo>
                      <a:pt x="136950" y="902290"/>
                    </a:moveTo>
                    <a:cubicBezTo>
                      <a:pt x="126708" y="903741"/>
                      <a:pt x="113402" y="902705"/>
                      <a:pt x="99461" y="898838"/>
                    </a:cubicBezTo>
                    <a:cubicBezTo>
                      <a:pt x="71580" y="891102"/>
                      <a:pt x="51713" y="874969"/>
                      <a:pt x="55088" y="862803"/>
                    </a:cubicBezTo>
                    <a:cubicBezTo>
                      <a:pt x="58463" y="850638"/>
                      <a:pt x="83802" y="847046"/>
                      <a:pt x="111684" y="854782"/>
                    </a:cubicBezTo>
                    <a:cubicBezTo>
                      <a:pt x="139566" y="862517"/>
                      <a:pt x="159433" y="878651"/>
                      <a:pt x="156058" y="890816"/>
                    </a:cubicBezTo>
                    <a:cubicBezTo>
                      <a:pt x="154370" y="896899"/>
                      <a:pt x="147192" y="900838"/>
                      <a:pt x="136950" y="902290"/>
                    </a:cubicBezTo>
                    <a:close/>
                    <a:moveTo>
                      <a:pt x="788218" y="902416"/>
                    </a:moveTo>
                    <a:cubicBezTo>
                      <a:pt x="777976" y="903868"/>
                      <a:pt x="764670" y="902832"/>
                      <a:pt x="750729" y="898964"/>
                    </a:cubicBezTo>
                    <a:cubicBezTo>
                      <a:pt x="722848" y="891229"/>
                      <a:pt x="702981" y="875095"/>
                      <a:pt x="706356" y="862930"/>
                    </a:cubicBezTo>
                    <a:cubicBezTo>
                      <a:pt x="709731" y="850764"/>
                      <a:pt x="735070" y="847173"/>
                      <a:pt x="762952" y="854908"/>
                    </a:cubicBezTo>
                    <a:cubicBezTo>
                      <a:pt x="790834" y="862644"/>
                      <a:pt x="810701" y="878777"/>
                      <a:pt x="807326" y="890943"/>
                    </a:cubicBezTo>
                    <a:cubicBezTo>
                      <a:pt x="805638" y="897025"/>
                      <a:pt x="798460" y="900965"/>
                      <a:pt x="788218" y="902416"/>
                    </a:cubicBezTo>
                    <a:close/>
                    <a:moveTo>
                      <a:pt x="350068" y="918291"/>
                    </a:moveTo>
                    <a:cubicBezTo>
                      <a:pt x="339826" y="919743"/>
                      <a:pt x="326520" y="918707"/>
                      <a:pt x="312579" y="914839"/>
                    </a:cubicBezTo>
                    <a:cubicBezTo>
                      <a:pt x="284698" y="907104"/>
                      <a:pt x="264831" y="890970"/>
                      <a:pt x="268206" y="878805"/>
                    </a:cubicBezTo>
                    <a:cubicBezTo>
                      <a:pt x="271581" y="866639"/>
                      <a:pt x="296920" y="863048"/>
                      <a:pt x="324802" y="870783"/>
                    </a:cubicBezTo>
                    <a:cubicBezTo>
                      <a:pt x="352684" y="878519"/>
                      <a:pt x="372551" y="894652"/>
                      <a:pt x="369176" y="906818"/>
                    </a:cubicBezTo>
                    <a:cubicBezTo>
                      <a:pt x="367488" y="912900"/>
                      <a:pt x="360310" y="916840"/>
                      <a:pt x="350068" y="918291"/>
                    </a:cubicBezTo>
                    <a:close/>
                    <a:moveTo>
                      <a:pt x="521732" y="960015"/>
                    </a:moveTo>
                    <a:cubicBezTo>
                      <a:pt x="511733" y="957365"/>
                      <a:pt x="499880" y="951231"/>
                      <a:pt x="488545" y="942241"/>
                    </a:cubicBezTo>
                    <a:cubicBezTo>
                      <a:pt x="465874" y="924262"/>
                      <a:pt x="453855" y="901667"/>
                      <a:pt x="461700" y="891775"/>
                    </a:cubicBezTo>
                    <a:cubicBezTo>
                      <a:pt x="469545" y="881883"/>
                      <a:pt x="494283" y="888440"/>
                      <a:pt x="516954" y="906419"/>
                    </a:cubicBezTo>
                    <a:cubicBezTo>
                      <a:pt x="539625" y="924399"/>
                      <a:pt x="551644" y="946994"/>
                      <a:pt x="543799" y="956885"/>
                    </a:cubicBezTo>
                    <a:cubicBezTo>
                      <a:pt x="539877" y="961831"/>
                      <a:pt x="531731" y="962665"/>
                      <a:pt x="521732" y="960015"/>
                    </a:cubicBezTo>
                    <a:close/>
                    <a:moveTo>
                      <a:pt x="779066" y="979170"/>
                    </a:moveTo>
                    <a:cubicBezTo>
                      <a:pt x="750131" y="979170"/>
                      <a:pt x="726674" y="968935"/>
                      <a:pt x="726674" y="956310"/>
                    </a:cubicBezTo>
                    <a:cubicBezTo>
                      <a:pt x="726674" y="943685"/>
                      <a:pt x="750131" y="933450"/>
                      <a:pt x="779066" y="933450"/>
                    </a:cubicBezTo>
                    <a:cubicBezTo>
                      <a:pt x="808001" y="933450"/>
                      <a:pt x="831458" y="943685"/>
                      <a:pt x="831458" y="956310"/>
                    </a:cubicBezTo>
                    <a:cubicBezTo>
                      <a:pt x="831458" y="968935"/>
                      <a:pt x="808001" y="979170"/>
                      <a:pt x="779066" y="979170"/>
                    </a:cubicBezTo>
                    <a:close/>
                    <a:moveTo>
                      <a:pt x="195632" y="1000898"/>
                    </a:moveTo>
                    <a:cubicBezTo>
                      <a:pt x="185335" y="1001884"/>
                      <a:pt x="177434" y="999733"/>
                      <a:pt x="174369" y="994215"/>
                    </a:cubicBezTo>
                    <a:cubicBezTo>
                      <a:pt x="168240" y="983177"/>
                      <a:pt x="183779" y="962842"/>
                      <a:pt x="209076" y="948796"/>
                    </a:cubicBezTo>
                    <a:cubicBezTo>
                      <a:pt x="234373" y="934749"/>
                      <a:pt x="259849" y="932310"/>
                      <a:pt x="265978" y="943347"/>
                    </a:cubicBezTo>
                    <a:cubicBezTo>
                      <a:pt x="272107" y="954385"/>
                      <a:pt x="256568" y="974720"/>
                      <a:pt x="231271" y="988767"/>
                    </a:cubicBezTo>
                    <a:cubicBezTo>
                      <a:pt x="218623" y="995790"/>
                      <a:pt x="205930" y="999912"/>
                      <a:pt x="195632" y="1000898"/>
                    </a:cubicBezTo>
                    <a:close/>
                    <a:moveTo>
                      <a:pt x="956774" y="1027522"/>
                    </a:moveTo>
                    <a:cubicBezTo>
                      <a:pt x="944149" y="1027522"/>
                      <a:pt x="933914" y="1004065"/>
                      <a:pt x="933914" y="975130"/>
                    </a:cubicBezTo>
                    <a:cubicBezTo>
                      <a:pt x="933914" y="946195"/>
                      <a:pt x="944149" y="922738"/>
                      <a:pt x="956774" y="922738"/>
                    </a:cubicBezTo>
                    <a:cubicBezTo>
                      <a:pt x="969399" y="922738"/>
                      <a:pt x="979634" y="946195"/>
                      <a:pt x="979634" y="975130"/>
                    </a:cubicBezTo>
                    <a:cubicBezTo>
                      <a:pt x="979634" y="1004065"/>
                      <a:pt x="969399" y="1027522"/>
                      <a:pt x="956774" y="1027522"/>
                    </a:cubicBezTo>
                    <a:close/>
                    <a:moveTo>
                      <a:pt x="390636" y="1047962"/>
                    </a:moveTo>
                    <a:cubicBezTo>
                      <a:pt x="379321" y="1046365"/>
                      <a:pt x="363703" y="1034706"/>
                      <a:pt x="350923" y="1017167"/>
                    </a:cubicBezTo>
                    <a:cubicBezTo>
                      <a:pt x="333884" y="993781"/>
                      <a:pt x="328343" y="968795"/>
                      <a:pt x="338547" y="961361"/>
                    </a:cubicBezTo>
                    <a:cubicBezTo>
                      <a:pt x="348751" y="953926"/>
                      <a:pt x="370836" y="966857"/>
                      <a:pt x="387875" y="990243"/>
                    </a:cubicBezTo>
                    <a:cubicBezTo>
                      <a:pt x="404915" y="1013629"/>
                      <a:pt x="410456" y="1038615"/>
                      <a:pt x="400252" y="1046049"/>
                    </a:cubicBezTo>
                    <a:cubicBezTo>
                      <a:pt x="397701" y="1047908"/>
                      <a:pt x="394407" y="1048494"/>
                      <a:pt x="390636" y="1047962"/>
                    </a:cubicBezTo>
                    <a:close/>
                    <a:moveTo>
                      <a:pt x="677093" y="1061165"/>
                    </a:moveTo>
                    <a:cubicBezTo>
                      <a:pt x="666851" y="1062617"/>
                      <a:pt x="653546" y="1061581"/>
                      <a:pt x="639605" y="1057713"/>
                    </a:cubicBezTo>
                    <a:cubicBezTo>
                      <a:pt x="611723" y="1049978"/>
                      <a:pt x="591856" y="1033844"/>
                      <a:pt x="595231" y="1021679"/>
                    </a:cubicBezTo>
                    <a:cubicBezTo>
                      <a:pt x="598606" y="1009513"/>
                      <a:pt x="623945" y="1005922"/>
                      <a:pt x="651827" y="1013657"/>
                    </a:cubicBezTo>
                    <a:cubicBezTo>
                      <a:pt x="679709" y="1021393"/>
                      <a:pt x="699576" y="1037526"/>
                      <a:pt x="696201" y="1049692"/>
                    </a:cubicBezTo>
                    <a:cubicBezTo>
                      <a:pt x="694513" y="1055774"/>
                      <a:pt x="687335" y="1059714"/>
                      <a:pt x="677093" y="1061165"/>
                    </a:cubicBezTo>
                    <a:close/>
                    <a:moveTo>
                      <a:pt x="534432" y="1071141"/>
                    </a:moveTo>
                    <a:cubicBezTo>
                      <a:pt x="524433" y="1068491"/>
                      <a:pt x="512580" y="1062357"/>
                      <a:pt x="501245" y="1053367"/>
                    </a:cubicBezTo>
                    <a:cubicBezTo>
                      <a:pt x="478574" y="1035388"/>
                      <a:pt x="466555" y="1012793"/>
                      <a:pt x="474400" y="1002901"/>
                    </a:cubicBezTo>
                    <a:cubicBezTo>
                      <a:pt x="482245" y="993009"/>
                      <a:pt x="506983" y="999566"/>
                      <a:pt x="529654" y="1017545"/>
                    </a:cubicBezTo>
                    <a:cubicBezTo>
                      <a:pt x="552325" y="1035525"/>
                      <a:pt x="564344" y="1058120"/>
                      <a:pt x="556499" y="1068011"/>
                    </a:cubicBezTo>
                    <a:cubicBezTo>
                      <a:pt x="552577" y="1072957"/>
                      <a:pt x="544431" y="1073791"/>
                      <a:pt x="534432" y="1071141"/>
                    </a:cubicBezTo>
                    <a:close/>
                    <a:moveTo>
                      <a:pt x="858068" y="1083390"/>
                    </a:moveTo>
                    <a:cubicBezTo>
                      <a:pt x="847826" y="1084842"/>
                      <a:pt x="834521" y="1083806"/>
                      <a:pt x="820580" y="1079938"/>
                    </a:cubicBezTo>
                    <a:cubicBezTo>
                      <a:pt x="792698" y="1072203"/>
                      <a:pt x="772831" y="1056069"/>
                      <a:pt x="776206" y="1043904"/>
                    </a:cubicBezTo>
                    <a:cubicBezTo>
                      <a:pt x="779581" y="1031738"/>
                      <a:pt x="804920" y="1028147"/>
                      <a:pt x="832802" y="1035882"/>
                    </a:cubicBezTo>
                    <a:cubicBezTo>
                      <a:pt x="860684" y="1043618"/>
                      <a:pt x="880551" y="1059751"/>
                      <a:pt x="877176" y="1071917"/>
                    </a:cubicBezTo>
                    <a:cubicBezTo>
                      <a:pt x="875488" y="1077999"/>
                      <a:pt x="868310" y="1081939"/>
                      <a:pt x="858068" y="1083390"/>
                    </a:cubicBezTo>
                    <a:close/>
                    <a:moveTo>
                      <a:pt x="448492" y="1134190"/>
                    </a:moveTo>
                    <a:cubicBezTo>
                      <a:pt x="438250" y="1135642"/>
                      <a:pt x="424945" y="1134606"/>
                      <a:pt x="411004" y="1130738"/>
                    </a:cubicBezTo>
                    <a:cubicBezTo>
                      <a:pt x="383122" y="1123003"/>
                      <a:pt x="363255" y="1106869"/>
                      <a:pt x="366630" y="1094704"/>
                    </a:cubicBezTo>
                    <a:cubicBezTo>
                      <a:pt x="370005" y="1082538"/>
                      <a:pt x="395344" y="1078947"/>
                      <a:pt x="423226" y="1086682"/>
                    </a:cubicBezTo>
                    <a:cubicBezTo>
                      <a:pt x="451108" y="1094418"/>
                      <a:pt x="470975" y="1110551"/>
                      <a:pt x="467600" y="1122717"/>
                    </a:cubicBezTo>
                    <a:cubicBezTo>
                      <a:pt x="465913" y="1128799"/>
                      <a:pt x="458734" y="1132739"/>
                      <a:pt x="448492" y="1134190"/>
                    </a:cubicBezTo>
                    <a:close/>
                    <a:moveTo>
                      <a:pt x="708823" y="1140970"/>
                    </a:moveTo>
                    <a:cubicBezTo>
                      <a:pt x="679888" y="1140970"/>
                      <a:pt x="656431" y="1130735"/>
                      <a:pt x="656431" y="1118110"/>
                    </a:cubicBezTo>
                    <a:cubicBezTo>
                      <a:pt x="656431" y="1105485"/>
                      <a:pt x="679888" y="1095250"/>
                      <a:pt x="708823" y="1095250"/>
                    </a:cubicBezTo>
                    <a:cubicBezTo>
                      <a:pt x="737758" y="1095250"/>
                      <a:pt x="761215" y="1105485"/>
                      <a:pt x="761215" y="1118110"/>
                    </a:cubicBezTo>
                    <a:cubicBezTo>
                      <a:pt x="761215" y="1130735"/>
                      <a:pt x="737758" y="1140970"/>
                      <a:pt x="708823" y="1140970"/>
                    </a:cubicBezTo>
                    <a:close/>
                    <a:moveTo>
                      <a:pt x="547132" y="1147341"/>
                    </a:moveTo>
                    <a:cubicBezTo>
                      <a:pt x="537133" y="1144691"/>
                      <a:pt x="525280" y="1138557"/>
                      <a:pt x="513945" y="1129567"/>
                    </a:cubicBezTo>
                    <a:cubicBezTo>
                      <a:pt x="491274" y="1111588"/>
                      <a:pt x="479255" y="1088993"/>
                      <a:pt x="487100" y="1079101"/>
                    </a:cubicBezTo>
                    <a:cubicBezTo>
                      <a:pt x="494945" y="1069209"/>
                      <a:pt x="519683" y="1075766"/>
                      <a:pt x="542354" y="1093745"/>
                    </a:cubicBezTo>
                    <a:cubicBezTo>
                      <a:pt x="565025" y="1111725"/>
                      <a:pt x="577044" y="1134320"/>
                      <a:pt x="569199" y="1144211"/>
                    </a:cubicBezTo>
                    <a:cubicBezTo>
                      <a:pt x="565277" y="1149157"/>
                      <a:pt x="557131" y="1149991"/>
                      <a:pt x="547132" y="114734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E9E16F4-562D-43A3-BFCA-256E20450DA3}"/>
              </a:ext>
            </a:extLst>
          </p:cNvPr>
          <p:cNvGrpSpPr/>
          <p:nvPr/>
        </p:nvGrpSpPr>
        <p:grpSpPr>
          <a:xfrm>
            <a:off x="692912" y="1169682"/>
            <a:ext cx="2498275" cy="2127447"/>
            <a:chOff x="595931" y="1003428"/>
            <a:chExt cx="2498275" cy="212744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1FD32C0-E711-481A-A78D-AEA021990DD2}"/>
                </a:ext>
              </a:extLst>
            </p:cNvPr>
            <p:cNvGrpSpPr/>
            <p:nvPr/>
          </p:nvGrpSpPr>
          <p:grpSpPr>
            <a:xfrm>
              <a:off x="595931" y="1003428"/>
              <a:ext cx="2390217" cy="1534692"/>
              <a:chOff x="1251247" y="4017843"/>
              <a:chExt cx="2390217" cy="1534692"/>
            </a:xfrm>
          </p:grpSpPr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F60EBAA6-991E-4128-BECB-A2517666D5D6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0DF3B7D9-C060-47ED-B51C-1BC693BFFFE6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chemeClr val="bg1">
                      <a:lumMod val="85000"/>
                    </a:schemeClr>
                  </a:gs>
                  <a:gs pos="73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0F7DB25-2848-450D-992E-75488DF6FED3}"/>
                  </a:ext>
                </a:extLst>
              </p:cNvPr>
              <p:cNvSpPr/>
              <p:nvPr/>
            </p:nvSpPr>
            <p:spPr>
              <a:xfrm rot="2171224">
                <a:off x="2948369" y="4017843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FF71C02-FF23-46CB-9A70-5D8AE952A524}"/>
                  </a:ext>
                </a:extLst>
              </p:cNvPr>
              <p:cNvSpPr/>
              <p:nvPr/>
            </p:nvSpPr>
            <p:spPr>
              <a:xfrm rot="12963494">
                <a:off x="1729168" y="5341817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CD3A900-86F2-4C72-BE74-33CF8DACE40D}"/>
                </a:ext>
              </a:extLst>
            </p:cNvPr>
            <p:cNvGrpSpPr/>
            <p:nvPr/>
          </p:nvGrpSpPr>
          <p:grpSpPr>
            <a:xfrm rot="245081">
              <a:off x="961360" y="1040604"/>
              <a:ext cx="1673907" cy="1374422"/>
              <a:chOff x="1107523" y="3768074"/>
              <a:chExt cx="2316744" cy="1902247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1E742E29-E2A8-4218-B853-E7FEEF32B88E}"/>
                  </a:ext>
                </a:extLst>
              </p:cNvPr>
              <p:cNvGrpSpPr/>
              <p:nvPr/>
            </p:nvGrpSpPr>
            <p:grpSpPr>
              <a:xfrm rot="1800000">
                <a:off x="2233640" y="3768074"/>
                <a:ext cx="1190627" cy="431641"/>
                <a:chOff x="2720366" y="3880195"/>
                <a:chExt cx="1190627" cy="489160"/>
              </a:xfrm>
            </p:grpSpPr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846F95C7-868B-48F1-867A-D31DEDDF375A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A66B258D-19A8-458C-BB62-3DA044232171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月 451">
                  <a:extLst>
                    <a:ext uri="{FF2B5EF4-FFF2-40B4-BE49-F238E27FC236}">
                      <a16:creationId xmlns:a16="http://schemas.microsoft.com/office/drawing/2014/main" id="{CD735459-3B1B-47A5-BA55-CFDCE6577B25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8282F028-D6E3-4743-B015-7087325309B7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64FBEE4F-9D00-437E-A503-A1D6032490CF}"/>
                  </a:ext>
                </a:extLst>
              </p:cNvPr>
              <p:cNvGrpSpPr/>
              <p:nvPr/>
            </p:nvGrpSpPr>
            <p:grpSpPr>
              <a:xfrm rot="1800000">
                <a:off x="1997808" y="4057476"/>
                <a:ext cx="1190627" cy="431641"/>
                <a:chOff x="2720366" y="3880195"/>
                <a:chExt cx="1190627" cy="489160"/>
              </a:xfrm>
            </p:grpSpPr>
            <p:sp>
              <p:nvSpPr>
                <p:cNvPr id="35" name="月 34">
                  <a:extLst>
                    <a:ext uri="{FF2B5EF4-FFF2-40B4-BE49-F238E27FC236}">
                      <a16:creationId xmlns:a16="http://schemas.microsoft.com/office/drawing/2014/main" id="{82CE41A4-075B-482B-A08E-B381369E2069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1A9D40DB-B06C-4BB3-A08C-1B691489A4D3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月 451">
                  <a:extLst>
                    <a:ext uri="{FF2B5EF4-FFF2-40B4-BE49-F238E27FC236}">
                      <a16:creationId xmlns:a16="http://schemas.microsoft.com/office/drawing/2014/main" id="{5AB9861A-0D31-4C43-B94F-E55055BA8DF4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E421374D-7337-4371-A1E1-0E7A611D69D0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83FAC2FC-FC5F-4279-AEA4-D3DE84BEF424}"/>
                  </a:ext>
                </a:extLst>
              </p:cNvPr>
              <p:cNvGrpSpPr/>
              <p:nvPr/>
            </p:nvGrpSpPr>
            <p:grpSpPr>
              <a:xfrm rot="1800000">
                <a:off x="1769511" y="4348094"/>
                <a:ext cx="1190627" cy="431641"/>
                <a:chOff x="2720366" y="3880195"/>
                <a:chExt cx="1190627" cy="489160"/>
              </a:xfrm>
            </p:grpSpPr>
            <p:sp>
              <p:nvSpPr>
                <p:cNvPr id="31" name="月 30">
                  <a:extLst>
                    <a:ext uri="{FF2B5EF4-FFF2-40B4-BE49-F238E27FC236}">
                      <a16:creationId xmlns:a16="http://schemas.microsoft.com/office/drawing/2014/main" id="{38A01023-9AA6-43DF-9712-E9CE1A9EB286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月 31">
                  <a:extLst>
                    <a:ext uri="{FF2B5EF4-FFF2-40B4-BE49-F238E27FC236}">
                      <a16:creationId xmlns:a16="http://schemas.microsoft.com/office/drawing/2014/main" id="{62E479ED-4038-4DA1-8DF1-A95147A0D476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月 451">
                  <a:extLst>
                    <a:ext uri="{FF2B5EF4-FFF2-40B4-BE49-F238E27FC236}">
                      <a16:creationId xmlns:a16="http://schemas.microsoft.com/office/drawing/2014/main" id="{D166D58D-DC3A-4EE5-A966-BB3C3FC32215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701D7086-8EA3-4A0D-ADE9-4E1CD1C4AA6D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3868DCB-8381-4ADC-A978-DA5AC64BF247}"/>
                  </a:ext>
                </a:extLst>
              </p:cNvPr>
              <p:cNvGrpSpPr/>
              <p:nvPr/>
            </p:nvGrpSpPr>
            <p:grpSpPr>
              <a:xfrm rot="1800000">
                <a:off x="1545673" y="4643369"/>
                <a:ext cx="1190627" cy="431641"/>
                <a:chOff x="2720366" y="3880195"/>
                <a:chExt cx="1190627" cy="489160"/>
              </a:xfrm>
            </p:grpSpPr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569BCC5-326D-461A-8FF4-8EC279C1E7A4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162BDD3E-EBBC-4826-9B77-78B8278B1662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月 451">
                  <a:extLst>
                    <a:ext uri="{FF2B5EF4-FFF2-40B4-BE49-F238E27FC236}">
                      <a16:creationId xmlns:a16="http://schemas.microsoft.com/office/drawing/2014/main" id="{6924094E-72DC-47F8-A223-8D4EF6A1CE25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D2663844-1B6E-4031-B5B4-3FEF0C96E3A1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2D168F09-EEAE-4456-A059-963BD9253E86}"/>
                  </a:ext>
                </a:extLst>
              </p:cNvPr>
              <p:cNvGrpSpPr/>
              <p:nvPr/>
            </p:nvGrpSpPr>
            <p:grpSpPr>
              <a:xfrm rot="1800000">
                <a:off x="1317074" y="4938644"/>
                <a:ext cx="1190627" cy="431641"/>
                <a:chOff x="2720366" y="3880195"/>
                <a:chExt cx="1190627" cy="489160"/>
              </a:xfrm>
            </p:grpSpPr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FDA8A702-9D40-4239-8BDC-4220D20E9515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E7C34D90-76D9-480B-B63E-69098434A743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月 451">
                  <a:extLst>
                    <a:ext uri="{FF2B5EF4-FFF2-40B4-BE49-F238E27FC236}">
                      <a16:creationId xmlns:a16="http://schemas.microsoft.com/office/drawing/2014/main" id="{1B15E6C4-A933-4782-8A03-C56709F71CC3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FD92FC5D-504D-4620-8F7D-D2D1AB588527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5FE3F568-3BF6-4DA8-95B4-5550ABDBB36B}"/>
                  </a:ext>
                </a:extLst>
              </p:cNvPr>
              <p:cNvGrpSpPr/>
              <p:nvPr/>
            </p:nvGrpSpPr>
            <p:grpSpPr>
              <a:xfrm rot="1800000">
                <a:off x="1107523" y="5238680"/>
                <a:ext cx="1190627" cy="431641"/>
                <a:chOff x="2720366" y="3880195"/>
                <a:chExt cx="1190627" cy="489160"/>
              </a:xfrm>
            </p:grpSpPr>
            <p:sp>
              <p:nvSpPr>
                <p:cNvPr id="19" name="月 18">
                  <a:extLst>
                    <a:ext uri="{FF2B5EF4-FFF2-40B4-BE49-F238E27FC236}">
                      <a16:creationId xmlns:a16="http://schemas.microsoft.com/office/drawing/2014/main" id="{5F750F3D-AC4E-457E-BB5B-2379BA37DFE0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8A48E82B-1449-422C-A0C6-543F0A380391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月 451">
                  <a:extLst>
                    <a:ext uri="{FF2B5EF4-FFF2-40B4-BE49-F238E27FC236}">
                      <a16:creationId xmlns:a16="http://schemas.microsoft.com/office/drawing/2014/main" id="{8E54C87A-AC0A-4A38-959C-7C454650C8F0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9933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614F032A-5392-4BAC-AE9F-E4EA13E91517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C10CCBF-0752-4BC9-919D-F8EA09BBCA5C}"/>
                </a:ext>
              </a:extLst>
            </p:cNvPr>
            <p:cNvGrpSpPr/>
            <p:nvPr/>
          </p:nvGrpSpPr>
          <p:grpSpPr>
            <a:xfrm>
              <a:off x="2072950" y="2369560"/>
              <a:ext cx="1021256" cy="761315"/>
              <a:chOff x="1772065" y="2625633"/>
              <a:chExt cx="1021256" cy="761315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D8F74BE1-9528-46D4-AC98-E2CBD78CE85D}"/>
                  </a:ext>
                </a:extLst>
              </p:cNvPr>
              <p:cNvGrpSpPr/>
              <p:nvPr/>
            </p:nvGrpSpPr>
            <p:grpSpPr>
              <a:xfrm>
                <a:off x="1772065" y="2625633"/>
                <a:ext cx="1021256" cy="761315"/>
                <a:chOff x="1064159" y="3205836"/>
                <a:chExt cx="1021256" cy="761315"/>
              </a:xfrm>
            </p:grpSpPr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68C24225-6825-4543-8B5D-3E990C47807C}"/>
                    </a:ext>
                  </a:extLst>
                </p:cNvPr>
                <p:cNvSpPr/>
                <p:nvPr/>
              </p:nvSpPr>
              <p:spPr>
                <a:xfrm>
                  <a:off x="1064159" y="3205836"/>
                  <a:ext cx="1021256" cy="761315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C9C288EC-D125-4848-B6F8-563219BDDC65}"/>
                    </a:ext>
                  </a:extLst>
                </p:cNvPr>
                <p:cNvSpPr/>
                <p:nvPr/>
              </p:nvSpPr>
              <p:spPr>
                <a:xfrm>
                  <a:off x="1220996" y="3315153"/>
                  <a:ext cx="696501" cy="51922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7FBF0014-08E6-4334-B110-4DB5B5946FC7}"/>
                    </a:ext>
                  </a:extLst>
                </p:cNvPr>
                <p:cNvSpPr/>
                <p:nvPr/>
              </p:nvSpPr>
              <p:spPr>
                <a:xfrm>
                  <a:off x="1616953" y="3396704"/>
                  <a:ext cx="155356" cy="115813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19113B4D-0E72-445E-84F1-C6D74402FF0F}"/>
                    </a:ext>
                  </a:extLst>
                </p:cNvPr>
                <p:cNvSpPr/>
                <p:nvPr/>
              </p:nvSpPr>
              <p:spPr>
                <a:xfrm>
                  <a:off x="1779745" y="3539171"/>
                  <a:ext cx="79492" cy="5925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A107C6E7-B78E-4D96-9CF3-356089BEDCBD}"/>
                    </a:ext>
                  </a:extLst>
                </p:cNvPr>
                <p:cNvSpPr/>
                <p:nvPr/>
              </p:nvSpPr>
              <p:spPr>
                <a:xfrm>
                  <a:off x="1697894" y="3619386"/>
                  <a:ext cx="61329" cy="4571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円: 塗りつぶしなし 6">
                <a:extLst>
                  <a:ext uri="{FF2B5EF4-FFF2-40B4-BE49-F238E27FC236}">
                    <a16:creationId xmlns:a16="http://schemas.microsoft.com/office/drawing/2014/main" id="{970BCD76-96DE-49DD-8576-98AA7E56F1B9}"/>
                  </a:ext>
                </a:extLst>
              </p:cNvPr>
              <p:cNvSpPr/>
              <p:nvPr/>
            </p:nvSpPr>
            <p:spPr>
              <a:xfrm>
                <a:off x="1809750" y="2660650"/>
                <a:ext cx="949325" cy="680057"/>
              </a:xfrm>
              <a:prstGeom prst="donut">
                <a:avLst>
                  <a:gd name="adj" fmla="val 563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ABA1AEFC-0B45-4FB7-A6DB-F812954F9A3D}"/>
              </a:ext>
            </a:extLst>
          </p:cNvPr>
          <p:cNvGrpSpPr/>
          <p:nvPr/>
        </p:nvGrpSpPr>
        <p:grpSpPr>
          <a:xfrm>
            <a:off x="3587144" y="1040918"/>
            <a:ext cx="2502896" cy="2264532"/>
            <a:chOff x="3157977" y="874664"/>
            <a:chExt cx="2502896" cy="2264532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6453E693-F22E-4674-AAEB-620C485F75EB}"/>
                </a:ext>
              </a:extLst>
            </p:cNvPr>
            <p:cNvGrpSpPr/>
            <p:nvPr/>
          </p:nvGrpSpPr>
          <p:grpSpPr>
            <a:xfrm>
              <a:off x="3157977" y="1003428"/>
              <a:ext cx="2390217" cy="1534692"/>
              <a:chOff x="1251247" y="4017843"/>
              <a:chExt cx="2390217" cy="1534692"/>
            </a:xfrm>
          </p:grpSpPr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6660DC5C-2C74-4A9E-A8DC-CE19DC401894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33B09668-1430-4DCD-85B4-B1796D63ECC5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chemeClr val="bg1">
                      <a:lumMod val="85000"/>
                    </a:schemeClr>
                  </a:gs>
                  <a:gs pos="73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4FD2B6F-BBB3-485A-9E20-41731F1449E1}"/>
                  </a:ext>
                </a:extLst>
              </p:cNvPr>
              <p:cNvSpPr/>
              <p:nvPr/>
            </p:nvSpPr>
            <p:spPr>
              <a:xfrm rot="2171224">
                <a:off x="2948369" y="4017843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F2472C06-E38A-4050-A134-D6ECD7D9EE63}"/>
                  </a:ext>
                </a:extLst>
              </p:cNvPr>
              <p:cNvSpPr/>
              <p:nvPr/>
            </p:nvSpPr>
            <p:spPr>
              <a:xfrm rot="12963494">
                <a:off x="1729168" y="5341817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D923FF9F-F79E-4082-822F-A1B88A3B6205}"/>
                </a:ext>
              </a:extLst>
            </p:cNvPr>
            <p:cNvGrpSpPr/>
            <p:nvPr/>
          </p:nvGrpSpPr>
          <p:grpSpPr>
            <a:xfrm>
              <a:off x="4238138" y="874664"/>
              <a:ext cx="545099" cy="580743"/>
              <a:chOff x="3686726" y="3825199"/>
              <a:chExt cx="1136065" cy="1210351"/>
            </a:xfrm>
          </p:grpSpPr>
          <p:sp>
            <p:nvSpPr>
              <p:cNvPr id="135" name="四角形: 上の 2 つの角を丸める 2">
                <a:extLst>
                  <a:ext uri="{FF2B5EF4-FFF2-40B4-BE49-F238E27FC236}">
                    <a16:creationId xmlns:a16="http://schemas.microsoft.com/office/drawing/2014/main" id="{2B888761-3B22-46A8-AE67-152A731C470A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D4C7B57F-17CA-44AF-99B0-4DB1A1371100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A2341449-A50B-48C1-921D-5D91C8E9D414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CD9B5929-268C-488D-BF45-14E12A7276D0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B71AC498-4FF4-4855-8E4B-22A25F6C5209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4FD67F31-750B-4A6D-8421-6BB95D354CA6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24939457-C355-4EC6-B457-DEB06D58B6DF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71A99D44-1984-471C-B867-7096E094C557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9933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月 142">
                <a:extLst>
                  <a:ext uri="{FF2B5EF4-FFF2-40B4-BE49-F238E27FC236}">
                    <a16:creationId xmlns:a16="http://schemas.microsoft.com/office/drawing/2014/main" id="{AE9D7F9F-9C77-4976-AACA-F4544DFF22A5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92E96D5A-0E58-4E52-A27B-09F8BDB9492B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6752AF46-82EA-4B66-834C-A17FC5AAE7A0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3ED3E8BB-73F7-4F60-AC73-55DCE750BBF5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23C811B2-40AB-43CE-BF32-5DD7732939A9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2F7206CC-6E96-44D4-A5C9-58002E6BBC55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95F4832E-5133-466C-A06E-F7B0D0F5B538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F5BECCA8-616F-4EF0-8914-454912AC2DCC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9750A54F-28AF-4957-ADAE-AC1641584009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9A1F8975-37F6-45DA-8261-ABFFB276CDEE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436CE15D-E803-4268-BDB3-500B1DC2375D}"/>
                </a:ext>
              </a:extLst>
            </p:cNvPr>
            <p:cNvGrpSpPr/>
            <p:nvPr/>
          </p:nvGrpSpPr>
          <p:grpSpPr>
            <a:xfrm>
              <a:off x="4486122" y="1284697"/>
              <a:ext cx="545099" cy="580743"/>
              <a:chOff x="3686726" y="3825199"/>
              <a:chExt cx="1136065" cy="1210351"/>
            </a:xfrm>
          </p:grpSpPr>
          <p:sp>
            <p:nvSpPr>
              <p:cNvPr id="117" name="四角形: 上の 2 つの角を丸める 2">
                <a:extLst>
                  <a:ext uri="{FF2B5EF4-FFF2-40B4-BE49-F238E27FC236}">
                    <a16:creationId xmlns:a16="http://schemas.microsoft.com/office/drawing/2014/main" id="{1149F434-ED36-44D2-B99C-1BCBF9750784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75902BE1-DEBC-45F8-87F4-D0A21614CA64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32E94613-6D48-4E33-989A-AAB8C16DDE9A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F1A7F348-B6D0-4741-A36F-7BF15609326B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6E00082F-072A-4D75-9545-15071A90C312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8FB8C48B-BAEE-47EC-BCBF-6C7D25254A07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58606549-54BC-40D3-BCC1-639908CE4CAC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35B74C61-DF62-4604-82CB-A62B4C804A3A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9933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月 124">
                <a:extLst>
                  <a:ext uri="{FF2B5EF4-FFF2-40B4-BE49-F238E27FC236}">
                    <a16:creationId xmlns:a16="http://schemas.microsoft.com/office/drawing/2014/main" id="{2A138BE7-8F89-4730-B1A1-D2E2D71C52E0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EA19A944-D594-4F5C-BF58-9E69EEFBBCAA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23B910A2-49B3-4136-8C56-94189688120E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1358E9CF-3721-4DDA-9CEF-1F68D1D5E9F2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30FC82BE-1E65-4FD8-8A77-F74F9A658891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96ECDD1B-F97B-4D13-B20A-3726BED32B73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30987148-C8A8-4A73-AD5A-490D46F432FF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4B125693-9A44-49A1-8887-CFEB94A7C6E4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8C86E7F2-6F29-4F80-93F7-B8226C3C2BF3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5CF8CA86-BA1A-473A-BEB8-FD010C91FC57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DB9A9DC7-9DC7-4437-BD90-8892B324F912}"/>
                </a:ext>
              </a:extLst>
            </p:cNvPr>
            <p:cNvGrpSpPr/>
            <p:nvPr/>
          </p:nvGrpSpPr>
          <p:grpSpPr>
            <a:xfrm>
              <a:off x="3876522" y="1265647"/>
              <a:ext cx="545099" cy="580743"/>
              <a:chOff x="3686726" y="3825199"/>
              <a:chExt cx="1136065" cy="1210351"/>
            </a:xfrm>
          </p:grpSpPr>
          <p:sp>
            <p:nvSpPr>
              <p:cNvPr id="99" name="四角形: 上の 2 つの角を丸める 2">
                <a:extLst>
                  <a:ext uri="{FF2B5EF4-FFF2-40B4-BE49-F238E27FC236}">
                    <a16:creationId xmlns:a16="http://schemas.microsoft.com/office/drawing/2014/main" id="{DFAB3128-16FC-4766-AC9F-F2DA92549EAB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1CA456F3-8486-4E3C-94BA-3C67F64C626A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1BEC6D8F-1AD1-4365-8E47-22F552E81FAC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3C8626F2-9D77-431C-977A-61F0F695BA67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0B4AA7D8-9019-4D0D-B4FB-7032C36A6EE8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C2EC4A01-9D38-40CC-A39D-93CF6152440C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FC3FB744-C4D9-4AAC-A285-24CFB87C9738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794EC56F-091D-441D-9839-F31D93B0B9A9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9933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月 106">
                <a:extLst>
                  <a:ext uri="{FF2B5EF4-FFF2-40B4-BE49-F238E27FC236}">
                    <a16:creationId xmlns:a16="http://schemas.microsoft.com/office/drawing/2014/main" id="{E48F48AD-5FA8-4C5E-B23B-CCD66FE63C0E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234655D5-6DDA-4FEB-966D-2CA5873B7883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3BC268BF-B094-40F7-91A1-8B8B5CBE92E3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911C62FD-0DD9-49F3-BD08-B9CF0BC6345E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F56443B0-6BBF-4010-B803-A1E747690BD1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9F6C5F08-23F2-47D9-952B-9FC8C3C7B9B7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8ADF9756-7AF8-4F5E-8F25-4E25E88A4274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FFA7A246-8742-4E79-B9A4-F4B0DCF56F9A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7A3BC5F0-B5EE-470C-89BA-0E2932DAD3E7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A0B18E9F-AC81-4B40-8AE7-44DE20F03FE0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D499EDFF-CE2C-45B6-A31C-F9E6EBDA343A}"/>
                </a:ext>
              </a:extLst>
            </p:cNvPr>
            <p:cNvGrpSpPr/>
            <p:nvPr/>
          </p:nvGrpSpPr>
          <p:grpSpPr>
            <a:xfrm>
              <a:off x="4181322" y="1675222"/>
              <a:ext cx="545099" cy="580743"/>
              <a:chOff x="3686726" y="3825199"/>
              <a:chExt cx="1136065" cy="1210351"/>
            </a:xfrm>
          </p:grpSpPr>
          <p:sp>
            <p:nvSpPr>
              <p:cNvPr id="81" name="四角形: 上の 2 つの角を丸める 2">
                <a:extLst>
                  <a:ext uri="{FF2B5EF4-FFF2-40B4-BE49-F238E27FC236}">
                    <a16:creationId xmlns:a16="http://schemas.microsoft.com/office/drawing/2014/main" id="{B68281DE-4A7B-41DB-8951-9F886D053C8F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98B7B62D-E483-4288-ADBE-56FD8D8132F0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0EF7D024-A59B-496D-B679-29142D3A000A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EE7533BA-C1FF-4E5A-9538-448CDCF1C4ED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FB50CDFD-D85A-48A4-9A6C-F5E9A6663A8F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2D667F61-C681-46BE-8ABE-2ADF0BC2A8F6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29218ECA-6EFE-43A5-B8AA-4C86D8435716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DA735B82-555D-441A-850E-A5E23BA7653B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9933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56A0C8D5-577D-43A4-B8D8-779949945DFA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A228C849-77AD-49F9-96A6-E3AD7A796D64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9E6D55E7-9C2A-4B9E-9B1E-CA8627330C59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0C8B650-CCDA-44DD-A8FE-CF7E3ABEC8F9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D9AD9CC5-14BF-49BA-8203-74C7176BD850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13073F4-5373-4031-AEB5-9735B6A9712B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82F48C17-95A5-43D5-BD09-4AE8C9F4203C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A7C673EB-7B64-45DF-A368-10988FFA6AE7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D4BB1CED-4CB8-429B-9C1F-2E4C689A712B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FE3DBC79-2120-4708-A667-BE2A7708C923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62AB1935-3887-409E-8C84-F53102864402}"/>
                </a:ext>
              </a:extLst>
            </p:cNvPr>
            <p:cNvGrpSpPr/>
            <p:nvPr/>
          </p:nvGrpSpPr>
          <p:grpSpPr>
            <a:xfrm>
              <a:off x="3647922" y="1760947"/>
              <a:ext cx="545099" cy="580743"/>
              <a:chOff x="3686726" y="3825199"/>
              <a:chExt cx="1136065" cy="1210351"/>
            </a:xfrm>
          </p:grpSpPr>
          <p:sp>
            <p:nvSpPr>
              <p:cNvPr id="63" name="四角形: 上の 2 つの角を丸める 2">
                <a:extLst>
                  <a:ext uri="{FF2B5EF4-FFF2-40B4-BE49-F238E27FC236}">
                    <a16:creationId xmlns:a16="http://schemas.microsoft.com/office/drawing/2014/main" id="{4A4EDC14-D614-46C8-BB93-D00C922172BC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635FCA57-B8C5-4B75-A4F8-4955C263FB40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965684BA-511A-47DC-AB15-CBE28545FC1E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449031C0-E7D4-48A1-AD82-9D19C1C09B9C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BC2E5573-F30F-4DB2-92F6-4E01054E9D30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68DA3361-A3AE-4DB1-A414-DCD5A306A3C2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CF2BD6B9-4123-447A-8099-043C6C465ED5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AB8FA226-1A1E-4472-9F8E-AC2992CF08E9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9933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D26E659D-B5FE-44DC-B08E-378578E3BD32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CA8C5C80-C6EE-4CF0-854A-10AB47C42E57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E5B4D15D-D409-4193-A096-7686026E0B14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9BA0EF1-1845-41D4-B6C6-429189110042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229B7BA8-2C8E-4B70-9A9B-85A770C27601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1360EF4-16AB-469F-A613-4F82D3290BF6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D97B256-2D8C-4200-9B3A-B6B64C75C0A0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B671018-35DB-4D59-8FF0-7BD0F7080EF7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D979F9A-F6DA-422C-A294-F31F241EF1FF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24953F5-D395-4C9E-B359-D5231EFA2871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DC591907-2AD7-4AD9-BACF-8385E5BE4279}"/>
                </a:ext>
              </a:extLst>
            </p:cNvPr>
            <p:cNvGrpSpPr/>
            <p:nvPr/>
          </p:nvGrpSpPr>
          <p:grpSpPr>
            <a:xfrm>
              <a:off x="4639617" y="2377881"/>
              <a:ext cx="1021256" cy="761315"/>
              <a:chOff x="4395775" y="2625633"/>
              <a:chExt cx="1021256" cy="761315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FA6C6305-3A0C-4E65-A76A-CD70E7BB65D9}"/>
                  </a:ext>
                </a:extLst>
              </p:cNvPr>
              <p:cNvGrpSpPr/>
              <p:nvPr/>
            </p:nvGrpSpPr>
            <p:grpSpPr>
              <a:xfrm>
                <a:off x="4395775" y="2625633"/>
                <a:ext cx="1021256" cy="761315"/>
                <a:chOff x="1064159" y="3205836"/>
                <a:chExt cx="1021256" cy="761315"/>
              </a:xfrm>
            </p:grpSpPr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15B41C93-9F2D-4F43-B022-A8BCBD81A5B0}"/>
                    </a:ext>
                  </a:extLst>
                </p:cNvPr>
                <p:cNvSpPr/>
                <p:nvPr/>
              </p:nvSpPr>
              <p:spPr>
                <a:xfrm>
                  <a:off x="1064159" y="3205836"/>
                  <a:ext cx="1021256" cy="761315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C549559A-8BEA-4E20-95AB-F998EECB67E2}"/>
                    </a:ext>
                  </a:extLst>
                </p:cNvPr>
                <p:cNvSpPr/>
                <p:nvPr/>
              </p:nvSpPr>
              <p:spPr>
                <a:xfrm>
                  <a:off x="1220996" y="3315153"/>
                  <a:ext cx="696501" cy="51922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CDA99606-B3FF-4DAA-935A-C754476BEDFC}"/>
                    </a:ext>
                  </a:extLst>
                </p:cNvPr>
                <p:cNvSpPr/>
                <p:nvPr/>
              </p:nvSpPr>
              <p:spPr>
                <a:xfrm>
                  <a:off x="1616953" y="3396704"/>
                  <a:ext cx="155356" cy="115813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798A3787-AF52-489E-973B-94C876D86C41}"/>
                    </a:ext>
                  </a:extLst>
                </p:cNvPr>
                <p:cNvSpPr/>
                <p:nvPr/>
              </p:nvSpPr>
              <p:spPr>
                <a:xfrm>
                  <a:off x="1779745" y="3539171"/>
                  <a:ext cx="79492" cy="5925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2E501938-ACA3-4ACF-8028-435D1A3C71A7}"/>
                    </a:ext>
                  </a:extLst>
                </p:cNvPr>
                <p:cNvSpPr/>
                <p:nvPr/>
              </p:nvSpPr>
              <p:spPr>
                <a:xfrm>
                  <a:off x="1697894" y="3619386"/>
                  <a:ext cx="61329" cy="4571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円: 塗りつぶしなし 55">
                <a:extLst>
                  <a:ext uri="{FF2B5EF4-FFF2-40B4-BE49-F238E27FC236}">
                    <a16:creationId xmlns:a16="http://schemas.microsoft.com/office/drawing/2014/main" id="{9592BF44-3560-44C5-8386-6C6ADA681A59}"/>
                  </a:ext>
                </a:extLst>
              </p:cNvPr>
              <p:cNvSpPr/>
              <p:nvPr/>
            </p:nvSpPr>
            <p:spPr>
              <a:xfrm>
                <a:off x="4433460" y="2660650"/>
                <a:ext cx="949325" cy="680057"/>
              </a:xfrm>
              <a:prstGeom prst="donut">
                <a:avLst>
                  <a:gd name="adj" fmla="val 563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楕円 257">
                <a:extLst>
                  <a:ext uri="{FF2B5EF4-FFF2-40B4-BE49-F238E27FC236}">
                    <a16:creationId xmlns:a16="http://schemas.microsoft.com/office/drawing/2014/main" id="{8E98B045-B39B-4027-B52B-ED7F877B51B1}"/>
                  </a:ext>
                </a:extLst>
              </p:cNvPr>
              <p:cNvSpPr/>
              <p:nvPr/>
            </p:nvSpPr>
            <p:spPr>
              <a:xfrm>
                <a:off x="4456530" y="2880545"/>
                <a:ext cx="177383" cy="138880"/>
              </a:xfrm>
              <a:custGeom>
                <a:avLst/>
                <a:gdLst>
                  <a:gd name="connsiteX0" fmla="*/ 0 w 155356"/>
                  <a:gd name="connsiteY0" fmla="*/ 43369 h 86737"/>
                  <a:gd name="connsiteX1" fmla="*/ 77678 w 155356"/>
                  <a:gd name="connsiteY1" fmla="*/ 0 h 86737"/>
                  <a:gd name="connsiteX2" fmla="*/ 155356 w 155356"/>
                  <a:gd name="connsiteY2" fmla="*/ 43369 h 86737"/>
                  <a:gd name="connsiteX3" fmla="*/ 77678 w 155356"/>
                  <a:gd name="connsiteY3" fmla="*/ 86738 h 86737"/>
                  <a:gd name="connsiteX4" fmla="*/ 0 w 155356"/>
                  <a:gd name="connsiteY4" fmla="*/ 43369 h 86737"/>
                  <a:gd name="connsiteX0" fmla="*/ 3 w 155359"/>
                  <a:gd name="connsiteY0" fmla="*/ 90994 h 134363"/>
                  <a:gd name="connsiteX1" fmla="*/ 80062 w 155359"/>
                  <a:gd name="connsiteY1" fmla="*/ 0 h 134363"/>
                  <a:gd name="connsiteX2" fmla="*/ 155359 w 155359"/>
                  <a:gd name="connsiteY2" fmla="*/ 90994 h 134363"/>
                  <a:gd name="connsiteX3" fmla="*/ 77681 w 155359"/>
                  <a:gd name="connsiteY3" fmla="*/ 134363 h 134363"/>
                  <a:gd name="connsiteX4" fmla="*/ 3 w 155359"/>
                  <a:gd name="connsiteY4" fmla="*/ 90994 h 134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359" h="134363">
                    <a:moveTo>
                      <a:pt x="3" y="90994"/>
                    </a:moveTo>
                    <a:cubicBezTo>
                      <a:pt x="400" y="68600"/>
                      <a:pt x="37162" y="0"/>
                      <a:pt x="80062" y="0"/>
                    </a:cubicBezTo>
                    <a:cubicBezTo>
                      <a:pt x="122962" y="0"/>
                      <a:pt x="155359" y="67042"/>
                      <a:pt x="155359" y="90994"/>
                    </a:cubicBezTo>
                    <a:cubicBezTo>
                      <a:pt x="155359" y="114946"/>
                      <a:pt x="120581" y="134363"/>
                      <a:pt x="77681" y="134363"/>
                    </a:cubicBezTo>
                    <a:cubicBezTo>
                      <a:pt x="34781" y="134363"/>
                      <a:pt x="-394" y="113388"/>
                      <a:pt x="3" y="9099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AB50E6F8-256C-439C-860E-71C967360E0F}"/>
              </a:ext>
            </a:extLst>
          </p:cNvPr>
          <p:cNvGrpSpPr/>
          <p:nvPr/>
        </p:nvGrpSpPr>
        <p:grpSpPr>
          <a:xfrm>
            <a:off x="6600197" y="1083656"/>
            <a:ext cx="2495438" cy="2221794"/>
            <a:chOff x="6332497" y="917402"/>
            <a:chExt cx="2495438" cy="2221794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DB374097-F74F-4BA1-BEE6-BBC3C876DB7F}"/>
                </a:ext>
              </a:extLst>
            </p:cNvPr>
            <p:cNvGrpSpPr/>
            <p:nvPr/>
          </p:nvGrpSpPr>
          <p:grpSpPr>
            <a:xfrm>
              <a:off x="6332497" y="1003428"/>
              <a:ext cx="2390217" cy="1534692"/>
              <a:chOff x="1251247" y="4017843"/>
              <a:chExt cx="2390217" cy="1534692"/>
            </a:xfrm>
          </p:grpSpPr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F51DD669-5A52-4822-93FB-EA0F16B934C2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86FEF364-1B29-4847-9AE4-FCED677EB56A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chemeClr val="bg1">
                      <a:lumMod val="85000"/>
                    </a:schemeClr>
                  </a:gs>
                  <a:gs pos="73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8F9F38A9-F8ED-415D-A226-D24795B1C78D}"/>
                  </a:ext>
                </a:extLst>
              </p:cNvPr>
              <p:cNvSpPr/>
              <p:nvPr/>
            </p:nvSpPr>
            <p:spPr>
              <a:xfrm rot="2171224">
                <a:off x="2948369" y="4017843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4908D6CC-D97B-4B59-9A94-9B627133C412}"/>
                  </a:ext>
                </a:extLst>
              </p:cNvPr>
              <p:cNvSpPr/>
              <p:nvPr/>
            </p:nvSpPr>
            <p:spPr>
              <a:xfrm rot="12963494">
                <a:off x="1729168" y="5341817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ECE13235-3166-46B2-8970-FDD5346399D2}"/>
                </a:ext>
              </a:extLst>
            </p:cNvPr>
            <p:cNvGrpSpPr/>
            <p:nvPr/>
          </p:nvGrpSpPr>
          <p:grpSpPr>
            <a:xfrm>
              <a:off x="7501059" y="917402"/>
              <a:ext cx="920817" cy="527567"/>
              <a:chOff x="2587047" y="1753286"/>
              <a:chExt cx="3127591" cy="1791904"/>
            </a:xfrm>
          </p:grpSpPr>
          <p:sp>
            <p:nvSpPr>
              <p:cNvPr id="263" name="正方形/長方形 3">
                <a:extLst>
                  <a:ext uri="{FF2B5EF4-FFF2-40B4-BE49-F238E27FC236}">
                    <a16:creationId xmlns:a16="http://schemas.microsoft.com/office/drawing/2014/main" id="{5710579C-4D27-4F73-8CCD-E20ED4D3D3BC}"/>
                  </a:ext>
                </a:extLst>
              </p:cNvPr>
              <p:cNvSpPr/>
              <p:nvPr/>
            </p:nvSpPr>
            <p:spPr>
              <a:xfrm rot="1800000">
                <a:off x="2587047" y="1933131"/>
                <a:ext cx="2902537" cy="1325626"/>
              </a:xfrm>
              <a:custGeom>
                <a:avLst/>
                <a:gdLst>
                  <a:gd name="connsiteX0" fmla="*/ 0 w 2769080"/>
                  <a:gd name="connsiteY0" fmla="*/ 0 h 914400"/>
                  <a:gd name="connsiteX1" fmla="*/ 2769080 w 2769080"/>
                  <a:gd name="connsiteY1" fmla="*/ 0 h 914400"/>
                  <a:gd name="connsiteX2" fmla="*/ 2769080 w 2769080"/>
                  <a:gd name="connsiteY2" fmla="*/ 914400 h 914400"/>
                  <a:gd name="connsiteX3" fmla="*/ 0 w 2769080"/>
                  <a:gd name="connsiteY3" fmla="*/ 914400 h 914400"/>
                  <a:gd name="connsiteX4" fmla="*/ 0 w 2769080"/>
                  <a:gd name="connsiteY4" fmla="*/ 0 h 914400"/>
                  <a:gd name="connsiteX0" fmla="*/ 250999 w 2769080"/>
                  <a:gd name="connsiteY0" fmla="*/ 0 h 927333"/>
                  <a:gd name="connsiteX1" fmla="*/ 2769080 w 2769080"/>
                  <a:gd name="connsiteY1" fmla="*/ 12933 h 927333"/>
                  <a:gd name="connsiteX2" fmla="*/ 2769080 w 2769080"/>
                  <a:gd name="connsiteY2" fmla="*/ 927333 h 927333"/>
                  <a:gd name="connsiteX3" fmla="*/ 0 w 2769080"/>
                  <a:gd name="connsiteY3" fmla="*/ 927333 h 927333"/>
                  <a:gd name="connsiteX4" fmla="*/ 250999 w 2769080"/>
                  <a:gd name="connsiteY4" fmla="*/ 0 h 927333"/>
                  <a:gd name="connsiteX0" fmla="*/ 250999 w 2769080"/>
                  <a:gd name="connsiteY0" fmla="*/ 55528 h 982861"/>
                  <a:gd name="connsiteX1" fmla="*/ 2769080 w 2769080"/>
                  <a:gd name="connsiteY1" fmla="*/ 68461 h 982861"/>
                  <a:gd name="connsiteX2" fmla="*/ 2769080 w 2769080"/>
                  <a:gd name="connsiteY2" fmla="*/ 982861 h 982861"/>
                  <a:gd name="connsiteX3" fmla="*/ 0 w 2769080"/>
                  <a:gd name="connsiteY3" fmla="*/ 982861 h 982861"/>
                  <a:gd name="connsiteX4" fmla="*/ 250999 w 2769080"/>
                  <a:gd name="connsiteY4" fmla="*/ 55528 h 982861"/>
                  <a:gd name="connsiteX0" fmla="*/ 250999 w 2769080"/>
                  <a:gd name="connsiteY0" fmla="*/ 55528 h 1081280"/>
                  <a:gd name="connsiteX1" fmla="*/ 2769080 w 2769080"/>
                  <a:gd name="connsiteY1" fmla="*/ 68461 h 1081280"/>
                  <a:gd name="connsiteX2" fmla="*/ 2769080 w 2769080"/>
                  <a:gd name="connsiteY2" fmla="*/ 982861 h 1081280"/>
                  <a:gd name="connsiteX3" fmla="*/ 0 w 2769080"/>
                  <a:gd name="connsiteY3" fmla="*/ 982861 h 1081280"/>
                  <a:gd name="connsiteX4" fmla="*/ 250999 w 2769080"/>
                  <a:gd name="connsiteY4" fmla="*/ 55528 h 1081280"/>
                  <a:gd name="connsiteX0" fmla="*/ 250999 w 2769080"/>
                  <a:gd name="connsiteY0" fmla="*/ 55528 h 1107099"/>
                  <a:gd name="connsiteX1" fmla="*/ 2769080 w 2769080"/>
                  <a:gd name="connsiteY1" fmla="*/ 68461 h 1107099"/>
                  <a:gd name="connsiteX2" fmla="*/ 2769080 w 2769080"/>
                  <a:gd name="connsiteY2" fmla="*/ 982861 h 1107099"/>
                  <a:gd name="connsiteX3" fmla="*/ 0 w 2769080"/>
                  <a:gd name="connsiteY3" fmla="*/ 982861 h 1107099"/>
                  <a:gd name="connsiteX4" fmla="*/ 250999 w 2769080"/>
                  <a:gd name="connsiteY4" fmla="*/ 55528 h 1107099"/>
                  <a:gd name="connsiteX0" fmla="*/ 250999 w 2769080"/>
                  <a:gd name="connsiteY0" fmla="*/ 86661 h 1138232"/>
                  <a:gd name="connsiteX1" fmla="*/ 598961 w 2769080"/>
                  <a:gd name="connsiteY1" fmla="*/ 41337 h 1138232"/>
                  <a:gd name="connsiteX2" fmla="*/ 2769080 w 2769080"/>
                  <a:gd name="connsiteY2" fmla="*/ 99594 h 1138232"/>
                  <a:gd name="connsiteX3" fmla="*/ 2769080 w 2769080"/>
                  <a:gd name="connsiteY3" fmla="*/ 1013994 h 1138232"/>
                  <a:gd name="connsiteX4" fmla="*/ 0 w 2769080"/>
                  <a:gd name="connsiteY4" fmla="*/ 1013994 h 1138232"/>
                  <a:gd name="connsiteX5" fmla="*/ 250999 w 2769080"/>
                  <a:gd name="connsiteY5" fmla="*/ 86661 h 1138232"/>
                  <a:gd name="connsiteX0" fmla="*/ 250999 w 2769080"/>
                  <a:gd name="connsiteY0" fmla="*/ 93322 h 1144893"/>
                  <a:gd name="connsiteX1" fmla="*/ 598961 w 2769080"/>
                  <a:gd name="connsiteY1" fmla="*/ 47998 h 1144893"/>
                  <a:gd name="connsiteX2" fmla="*/ 2184299 w 2769080"/>
                  <a:gd name="connsiteY2" fmla="*/ 12584 h 1144893"/>
                  <a:gd name="connsiteX3" fmla="*/ 2769080 w 2769080"/>
                  <a:gd name="connsiteY3" fmla="*/ 106255 h 1144893"/>
                  <a:gd name="connsiteX4" fmla="*/ 2769080 w 2769080"/>
                  <a:gd name="connsiteY4" fmla="*/ 1020655 h 1144893"/>
                  <a:gd name="connsiteX5" fmla="*/ 0 w 2769080"/>
                  <a:gd name="connsiteY5" fmla="*/ 1020655 h 1144893"/>
                  <a:gd name="connsiteX6" fmla="*/ 250999 w 2769080"/>
                  <a:gd name="connsiteY6" fmla="*/ 93322 h 114489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153114 h 1204685"/>
                  <a:gd name="connsiteX1" fmla="*/ 598961 w 2769080"/>
                  <a:gd name="connsiteY1" fmla="*/ 107790 h 1204685"/>
                  <a:gd name="connsiteX2" fmla="*/ 2241869 w 2769080"/>
                  <a:gd name="connsiteY2" fmla="*/ 642 h 1204685"/>
                  <a:gd name="connsiteX3" fmla="*/ 2769080 w 2769080"/>
                  <a:gd name="connsiteY3" fmla="*/ 166047 h 1204685"/>
                  <a:gd name="connsiteX4" fmla="*/ 2769080 w 2769080"/>
                  <a:gd name="connsiteY4" fmla="*/ 1080447 h 1204685"/>
                  <a:gd name="connsiteX5" fmla="*/ 0 w 2769080"/>
                  <a:gd name="connsiteY5" fmla="*/ 1080447 h 1204685"/>
                  <a:gd name="connsiteX6" fmla="*/ 250999 w 2769080"/>
                  <a:gd name="connsiteY6" fmla="*/ 153114 h 1204685"/>
                  <a:gd name="connsiteX0" fmla="*/ 250999 w 2769080"/>
                  <a:gd name="connsiteY0" fmla="*/ 167079 h 1218650"/>
                  <a:gd name="connsiteX1" fmla="*/ 598961 w 2769080"/>
                  <a:gd name="connsiteY1" fmla="*/ 121755 h 1218650"/>
                  <a:gd name="connsiteX2" fmla="*/ 2241869 w 2769080"/>
                  <a:gd name="connsiteY2" fmla="*/ 14607 h 1218650"/>
                  <a:gd name="connsiteX3" fmla="*/ 2769080 w 2769080"/>
                  <a:gd name="connsiteY3" fmla="*/ 180012 h 1218650"/>
                  <a:gd name="connsiteX4" fmla="*/ 2769080 w 2769080"/>
                  <a:gd name="connsiteY4" fmla="*/ 1094412 h 1218650"/>
                  <a:gd name="connsiteX5" fmla="*/ 0 w 2769080"/>
                  <a:gd name="connsiteY5" fmla="*/ 1094412 h 1218650"/>
                  <a:gd name="connsiteX6" fmla="*/ 250999 w 2769080"/>
                  <a:gd name="connsiteY6" fmla="*/ 167079 h 1218650"/>
                  <a:gd name="connsiteX0" fmla="*/ 250999 w 2769080"/>
                  <a:gd name="connsiteY0" fmla="*/ 157049 h 1208620"/>
                  <a:gd name="connsiteX1" fmla="*/ 598961 w 2769080"/>
                  <a:gd name="connsiteY1" fmla="*/ 111725 h 1208620"/>
                  <a:gd name="connsiteX2" fmla="*/ 2031648 w 2769080"/>
                  <a:gd name="connsiteY2" fmla="*/ 21463 h 1208620"/>
                  <a:gd name="connsiteX3" fmla="*/ 2769080 w 2769080"/>
                  <a:gd name="connsiteY3" fmla="*/ 169982 h 1208620"/>
                  <a:gd name="connsiteX4" fmla="*/ 2769080 w 2769080"/>
                  <a:gd name="connsiteY4" fmla="*/ 1084382 h 1208620"/>
                  <a:gd name="connsiteX5" fmla="*/ 0 w 2769080"/>
                  <a:gd name="connsiteY5" fmla="*/ 1084382 h 1208620"/>
                  <a:gd name="connsiteX6" fmla="*/ 250999 w 2769080"/>
                  <a:gd name="connsiteY6" fmla="*/ 157049 h 1208620"/>
                  <a:gd name="connsiteX0" fmla="*/ 250999 w 2769080"/>
                  <a:gd name="connsiteY0" fmla="*/ 157049 h 1171953"/>
                  <a:gd name="connsiteX1" fmla="*/ 598961 w 2769080"/>
                  <a:gd name="connsiteY1" fmla="*/ 111725 h 1171953"/>
                  <a:gd name="connsiteX2" fmla="*/ 2031648 w 2769080"/>
                  <a:gd name="connsiteY2" fmla="*/ 21463 h 1171953"/>
                  <a:gd name="connsiteX3" fmla="*/ 2769080 w 2769080"/>
                  <a:gd name="connsiteY3" fmla="*/ 169982 h 1171953"/>
                  <a:gd name="connsiteX4" fmla="*/ 2769080 w 2769080"/>
                  <a:gd name="connsiteY4" fmla="*/ 1084382 h 1171953"/>
                  <a:gd name="connsiteX5" fmla="*/ 0 w 2769080"/>
                  <a:gd name="connsiteY5" fmla="*/ 1084382 h 1171953"/>
                  <a:gd name="connsiteX6" fmla="*/ 250999 w 2769080"/>
                  <a:gd name="connsiteY6" fmla="*/ 157049 h 1171953"/>
                  <a:gd name="connsiteX0" fmla="*/ 250999 w 2769080"/>
                  <a:gd name="connsiteY0" fmla="*/ 157049 h 1204769"/>
                  <a:gd name="connsiteX1" fmla="*/ 598961 w 2769080"/>
                  <a:gd name="connsiteY1" fmla="*/ 111725 h 1204769"/>
                  <a:gd name="connsiteX2" fmla="*/ 2031648 w 2769080"/>
                  <a:gd name="connsiteY2" fmla="*/ 21463 h 1204769"/>
                  <a:gd name="connsiteX3" fmla="*/ 2769080 w 2769080"/>
                  <a:gd name="connsiteY3" fmla="*/ 169982 h 1204769"/>
                  <a:gd name="connsiteX4" fmla="*/ 2769080 w 2769080"/>
                  <a:gd name="connsiteY4" fmla="*/ 1084382 h 1204769"/>
                  <a:gd name="connsiteX5" fmla="*/ 1225230 w 2769080"/>
                  <a:gd name="connsiteY5" fmla="*/ 1196453 h 1204769"/>
                  <a:gd name="connsiteX6" fmla="*/ 0 w 2769080"/>
                  <a:gd name="connsiteY6" fmla="*/ 1084382 h 1204769"/>
                  <a:gd name="connsiteX7" fmla="*/ 250999 w 2769080"/>
                  <a:gd name="connsiteY7" fmla="*/ 157049 h 1204769"/>
                  <a:gd name="connsiteX0" fmla="*/ 250999 w 2769080"/>
                  <a:gd name="connsiteY0" fmla="*/ 157049 h 1204169"/>
                  <a:gd name="connsiteX1" fmla="*/ 598961 w 2769080"/>
                  <a:gd name="connsiteY1" fmla="*/ 111725 h 1204169"/>
                  <a:gd name="connsiteX2" fmla="*/ 2031648 w 2769080"/>
                  <a:gd name="connsiteY2" fmla="*/ 21463 h 1204169"/>
                  <a:gd name="connsiteX3" fmla="*/ 2769080 w 2769080"/>
                  <a:gd name="connsiteY3" fmla="*/ 169982 h 1204169"/>
                  <a:gd name="connsiteX4" fmla="*/ 2769080 w 2769080"/>
                  <a:gd name="connsiteY4" fmla="*/ 1084382 h 1204169"/>
                  <a:gd name="connsiteX5" fmla="*/ 1225230 w 2769080"/>
                  <a:gd name="connsiteY5" fmla="*/ 1196453 h 1204169"/>
                  <a:gd name="connsiteX6" fmla="*/ 0 w 2769080"/>
                  <a:gd name="connsiteY6" fmla="*/ 1084382 h 1204169"/>
                  <a:gd name="connsiteX7" fmla="*/ 250999 w 2769080"/>
                  <a:gd name="connsiteY7" fmla="*/ 157049 h 1204169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78740 h 1286858"/>
                  <a:gd name="connsiteX1" fmla="*/ 598961 w 2769080"/>
                  <a:gd name="connsiteY1" fmla="*/ 133416 h 1286858"/>
                  <a:gd name="connsiteX2" fmla="*/ 2031648 w 2769080"/>
                  <a:gd name="connsiteY2" fmla="*/ 43154 h 1286858"/>
                  <a:gd name="connsiteX3" fmla="*/ 2769080 w 2769080"/>
                  <a:gd name="connsiteY3" fmla="*/ 191673 h 1286858"/>
                  <a:gd name="connsiteX4" fmla="*/ 2769080 w 2769080"/>
                  <a:gd name="connsiteY4" fmla="*/ 1106073 h 1286858"/>
                  <a:gd name="connsiteX5" fmla="*/ 1182414 w 2769080"/>
                  <a:gd name="connsiteY5" fmla="*/ 1286858 h 1286858"/>
                  <a:gd name="connsiteX6" fmla="*/ 0 w 2769080"/>
                  <a:gd name="connsiteY6" fmla="*/ 1106073 h 1286858"/>
                  <a:gd name="connsiteX7" fmla="*/ 250999 w 2769080"/>
                  <a:gd name="connsiteY7" fmla="*/ 178740 h 1286858"/>
                  <a:gd name="connsiteX0" fmla="*/ 250999 w 2769080"/>
                  <a:gd name="connsiteY0" fmla="*/ 203008 h 1311126"/>
                  <a:gd name="connsiteX1" fmla="*/ 598961 w 2769080"/>
                  <a:gd name="connsiteY1" fmla="*/ 157684 h 1311126"/>
                  <a:gd name="connsiteX2" fmla="*/ 1873768 w 2769080"/>
                  <a:gd name="connsiteY2" fmla="*/ 32091 h 1311126"/>
                  <a:gd name="connsiteX3" fmla="*/ 2769080 w 2769080"/>
                  <a:gd name="connsiteY3" fmla="*/ 215941 h 1311126"/>
                  <a:gd name="connsiteX4" fmla="*/ 2769080 w 2769080"/>
                  <a:gd name="connsiteY4" fmla="*/ 1130341 h 1311126"/>
                  <a:gd name="connsiteX5" fmla="*/ 1182414 w 2769080"/>
                  <a:gd name="connsiteY5" fmla="*/ 1311126 h 1311126"/>
                  <a:gd name="connsiteX6" fmla="*/ 0 w 2769080"/>
                  <a:gd name="connsiteY6" fmla="*/ 1130341 h 1311126"/>
                  <a:gd name="connsiteX7" fmla="*/ 250999 w 2769080"/>
                  <a:gd name="connsiteY7" fmla="*/ 203008 h 1311126"/>
                  <a:gd name="connsiteX0" fmla="*/ 250999 w 2799695"/>
                  <a:gd name="connsiteY0" fmla="*/ 203008 h 1311126"/>
                  <a:gd name="connsiteX1" fmla="*/ 598961 w 2799695"/>
                  <a:gd name="connsiteY1" fmla="*/ 157684 h 1311126"/>
                  <a:gd name="connsiteX2" fmla="*/ 1873768 w 2799695"/>
                  <a:gd name="connsiteY2" fmla="*/ 32091 h 1311126"/>
                  <a:gd name="connsiteX3" fmla="*/ 2799695 w 2799695"/>
                  <a:gd name="connsiteY3" fmla="*/ 192767 h 1311126"/>
                  <a:gd name="connsiteX4" fmla="*/ 2769080 w 2799695"/>
                  <a:gd name="connsiteY4" fmla="*/ 1130341 h 1311126"/>
                  <a:gd name="connsiteX5" fmla="*/ 1182414 w 2799695"/>
                  <a:gd name="connsiteY5" fmla="*/ 1311126 h 1311126"/>
                  <a:gd name="connsiteX6" fmla="*/ 0 w 2799695"/>
                  <a:gd name="connsiteY6" fmla="*/ 1130341 h 1311126"/>
                  <a:gd name="connsiteX7" fmla="*/ 250999 w 2799695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769080 w 2877593"/>
                  <a:gd name="connsiteY4" fmla="*/ 1130341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53961 h 1325626"/>
                  <a:gd name="connsiteX1" fmla="*/ 624756 w 2877593"/>
                  <a:gd name="connsiteY1" fmla="*/ 127963 h 1325626"/>
                  <a:gd name="connsiteX2" fmla="*/ 1873768 w 2877593"/>
                  <a:gd name="connsiteY2" fmla="*/ 46591 h 1325626"/>
                  <a:gd name="connsiteX3" fmla="*/ 2877593 w 2877593"/>
                  <a:gd name="connsiteY3" fmla="*/ 189790 h 1325626"/>
                  <a:gd name="connsiteX4" fmla="*/ 2677876 w 2877593"/>
                  <a:gd name="connsiteY4" fmla="*/ 1224995 h 1325626"/>
                  <a:gd name="connsiteX5" fmla="*/ 1182414 w 2877593"/>
                  <a:gd name="connsiteY5" fmla="*/ 1325626 h 1325626"/>
                  <a:gd name="connsiteX6" fmla="*/ 0 w 2877593"/>
                  <a:gd name="connsiteY6" fmla="*/ 1144841 h 1325626"/>
                  <a:gd name="connsiteX7" fmla="*/ 261053 w 2877593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702820 w 2902537"/>
                  <a:gd name="connsiteY4" fmla="*/ 1224995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2537" h="1325626">
                    <a:moveTo>
                      <a:pt x="285997" y="153961"/>
                    </a:moveTo>
                    <a:cubicBezTo>
                      <a:pt x="379067" y="199224"/>
                      <a:pt x="508490" y="179506"/>
                      <a:pt x="649700" y="127963"/>
                    </a:cubicBezTo>
                    <a:cubicBezTo>
                      <a:pt x="1114187" y="-39123"/>
                      <a:pt x="1589368" y="-15335"/>
                      <a:pt x="1898712" y="46591"/>
                    </a:cubicBezTo>
                    <a:cubicBezTo>
                      <a:pt x="2295478" y="107536"/>
                      <a:pt x="2711363" y="202365"/>
                      <a:pt x="2902537" y="189790"/>
                    </a:cubicBezTo>
                    <a:cubicBezTo>
                      <a:pt x="2748442" y="417660"/>
                      <a:pt x="2619950" y="823227"/>
                      <a:pt x="2692900" y="1296713"/>
                    </a:cubicBezTo>
                    <a:lnTo>
                      <a:pt x="1207358" y="1325626"/>
                    </a:lnTo>
                    <a:cubicBezTo>
                      <a:pt x="745845" y="1325626"/>
                      <a:pt x="278110" y="1189581"/>
                      <a:pt x="0" y="1203236"/>
                    </a:cubicBezTo>
                    <a:lnTo>
                      <a:pt x="285997" y="15396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4">
                <a:extLst>
                  <a:ext uri="{FF2B5EF4-FFF2-40B4-BE49-F238E27FC236}">
                    <a16:creationId xmlns:a16="http://schemas.microsoft.com/office/drawing/2014/main" id="{B282EF8F-1DA0-484E-ADD2-3747A57D1F4F}"/>
                  </a:ext>
                </a:extLst>
              </p:cNvPr>
              <p:cNvSpPr/>
              <p:nvPr/>
            </p:nvSpPr>
            <p:spPr>
              <a:xfrm rot="18900000">
                <a:off x="4582443" y="3098091"/>
                <a:ext cx="1132195" cy="447099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49 w 1135048"/>
                  <a:gd name="connsiteY0" fmla="*/ 291879 h 447099"/>
                  <a:gd name="connsiteX1" fmla="*/ 541730 w 1135048"/>
                  <a:gd name="connsiteY1" fmla="*/ 487 h 447099"/>
                  <a:gd name="connsiteX2" fmla="*/ 1135048 w 1135048"/>
                  <a:gd name="connsiteY2" fmla="*/ 231261 h 447099"/>
                  <a:gd name="connsiteX3" fmla="*/ 570916 w 1135048"/>
                  <a:gd name="connsiteY3" fmla="*/ 446321 h 447099"/>
                  <a:gd name="connsiteX4" fmla="*/ 49 w 1135048"/>
                  <a:gd name="connsiteY4" fmla="*/ 291879 h 44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5048" h="447099">
                    <a:moveTo>
                      <a:pt x="49" y="291879"/>
                    </a:moveTo>
                    <a:cubicBezTo>
                      <a:pt x="-4815" y="217573"/>
                      <a:pt x="352564" y="10590"/>
                      <a:pt x="541730" y="487"/>
                    </a:cubicBezTo>
                    <a:cubicBezTo>
                      <a:pt x="730896" y="-9616"/>
                      <a:pt x="1135048" y="139765"/>
                      <a:pt x="1135048" y="231261"/>
                    </a:cubicBezTo>
                    <a:cubicBezTo>
                      <a:pt x="1135048" y="322757"/>
                      <a:pt x="760082" y="436218"/>
                      <a:pt x="570916" y="446321"/>
                    </a:cubicBezTo>
                    <a:cubicBezTo>
                      <a:pt x="381750" y="456424"/>
                      <a:pt x="4913" y="366185"/>
                      <a:pt x="49" y="2918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45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4">
                <a:extLst>
                  <a:ext uri="{FF2B5EF4-FFF2-40B4-BE49-F238E27FC236}">
                    <a16:creationId xmlns:a16="http://schemas.microsoft.com/office/drawing/2014/main" id="{F66055DF-E591-4E11-A586-9625D09F3B34}"/>
                  </a:ext>
                </a:extLst>
              </p:cNvPr>
              <p:cNvSpPr/>
              <p:nvPr/>
            </p:nvSpPr>
            <p:spPr>
              <a:xfrm rot="18900000">
                <a:off x="4754061" y="3258736"/>
                <a:ext cx="877257" cy="231742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32 w 1128296"/>
                  <a:gd name="connsiteY0" fmla="*/ 280496 h 522047"/>
                  <a:gd name="connsiteX1" fmla="*/ 534978 w 1128296"/>
                  <a:gd name="connsiteY1" fmla="*/ 330 h 522047"/>
                  <a:gd name="connsiteX2" fmla="*/ 1128296 w 1128296"/>
                  <a:gd name="connsiteY2" fmla="*/ 231104 h 522047"/>
                  <a:gd name="connsiteX3" fmla="*/ 558551 w 1128296"/>
                  <a:gd name="connsiteY3" fmla="*/ 521746 h 522047"/>
                  <a:gd name="connsiteX4" fmla="*/ 32 w 1128296"/>
                  <a:gd name="connsiteY4" fmla="*/ 280496 h 522047"/>
                  <a:gd name="connsiteX0" fmla="*/ 40 w 1128304"/>
                  <a:gd name="connsiteY0" fmla="*/ 399125 h 640714"/>
                  <a:gd name="connsiteX1" fmla="*/ 585507 w 1128304"/>
                  <a:gd name="connsiteY1" fmla="*/ 186 h 640714"/>
                  <a:gd name="connsiteX2" fmla="*/ 1128304 w 1128304"/>
                  <a:gd name="connsiteY2" fmla="*/ 349733 h 640714"/>
                  <a:gd name="connsiteX3" fmla="*/ 558559 w 1128304"/>
                  <a:gd name="connsiteY3" fmla="*/ 640375 h 640714"/>
                  <a:gd name="connsiteX4" fmla="*/ 40 w 1128304"/>
                  <a:gd name="connsiteY4" fmla="*/ 399125 h 640714"/>
                  <a:gd name="connsiteX0" fmla="*/ 40 w 1128304"/>
                  <a:gd name="connsiteY0" fmla="*/ 398957 h 640546"/>
                  <a:gd name="connsiteX1" fmla="*/ 585507 w 1128304"/>
                  <a:gd name="connsiteY1" fmla="*/ 18 h 640546"/>
                  <a:gd name="connsiteX2" fmla="*/ 1128304 w 1128304"/>
                  <a:gd name="connsiteY2" fmla="*/ 349565 h 640546"/>
                  <a:gd name="connsiteX3" fmla="*/ 558559 w 1128304"/>
                  <a:gd name="connsiteY3" fmla="*/ 640207 h 640546"/>
                  <a:gd name="connsiteX4" fmla="*/ 40 w 1128304"/>
                  <a:gd name="connsiteY4" fmla="*/ 398957 h 640546"/>
                  <a:gd name="connsiteX0" fmla="*/ 26 w 1128290"/>
                  <a:gd name="connsiteY0" fmla="*/ 355769 h 597343"/>
                  <a:gd name="connsiteX1" fmla="*/ 579878 w 1128290"/>
                  <a:gd name="connsiteY1" fmla="*/ 20 h 597343"/>
                  <a:gd name="connsiteX2" fmla="*/ 1128290 w 1128290"/>
                  <a:gd name="connsiteY2" fmla="*/ 306377 h 597343"/>
                  <a:gd name="connsiteX3" fmla="*/ 558545 w 1128290"/>
                  <a:gd name="connsiteY3" fmla="*/ 597019 h 597343"/>
                  <a:gd name="connsiteX4" fmla="*/ 26 w 1128290"/>
                  <a:gd name="connsiteY4" fmla="*/ 355769 h 597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290" h="597343">
                    <a:moveTo>
                      <a:pt x="26" y="355769"/>
                    </a:moveTo>
                    <a:cubicBezTo>
                      <a:pt x="3581" y="256269"/>
                      <a:pt x="262724" y="-2546"/>
                      <a:pt x="579878" y="20"/>
                    </a:cubicBezTo>
                    <a:cubicBezTo>
                      <a:pt x="897032" y="2586"/>
                      <a:pt x="1128290" y="214881"/>
                      <a:pt x="1128290" y="306377"/>
                    </a:cubicBezTo>
                    <a:cubicBezTo>
                      <a:pt x="1128290" y="397873"/>
                      <a:pt x="746589" y="588787"/>
                      <a:pt x="558545" y="597019"/>
                    </a:cubicBezTo>
                    <a:cubicBezTo>
                      <a:pt x="370501" y="605251"/>
                      <a:pt x="-3529" y="455269"/>
                      <a:pt x="26" y="355769"/>
                    </a:cubicBezTo>
                    <a:close/>
                  </a:path>
                </a:pathLst>
              </a:custGeom>
              <a:gradFill flip="none" rotWithShape="1">
                <a:gsLst>
                  <a:gs pos="89000">
                    <a:schemeClr val="accent2">
                      <a:lumMod val="75000"/>
                    </a:schemeClr>
                  </a:gs>
                  <a:gs pos="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9AEA6532-33D0-4703-AC16-71CC2C57DFA3}"/>
                  </a:ext>
                </a:extLst>
              </p:cNvPr>
              <p:cNvSpPr/>
              <p:nvPr/>
            </p:nvSpPr>
            <p:spPr>
              <a:xfrm rot="1800000">
                <a:off x="2675729" y="1753286"/>
                <a:ext cx="2150097" cy="1345393"/>
              </a:xfrm>
              <a:custGeom>
                <a:avLst/>
                <a:gdLst>
                  <a:gd name="connsiteX0" fmla="*/ 969151 w 2150097"/>
                  <a:gd name="connsiteY0" fmla="*/ 35851 h 1325626"/>
                  <a:gd name="connsiteX1" fmla="*/ 1137845 w 2150097"/>
                  <a:gd name="connsiteY1" fmla="*/ 12462 h 1325626"/>
                  <a:gd name="connsiteX2" fmla="*/ 1745674 w 2150097"/>
                  <a:gd name="connsiteY2" fmla="*/ 25455 h 1325626"/>
                  <a:gd name="connsiteX3" fmla="*/ 1860120 w 2150097"/>
                  <a:gd name="connsiteY3" fmla="*/ 45052 h 1325626"/>
                  <a:gd name="connsiteX4" fmla="*/ 1863182 w 2150097"/>
                  <a:gd name="connsiteY4" fmla="*/ 54974 h 1325626"/>
                  <a:gd name="connsiteX5" fmla="*/ 2137635 w 2150097"/>
                  <a:gd name="connsiteY5" fmla="*/ 1280968 h 1325626"/>
                  <a:gd name="connsiteX6" fmla="*/ 2150097 w 2150097"/>
                  <a:gd name="connsiteY6" fmla="*/ 1306701 h 1325626"/>
                  <a:gd name="connsiteX7" fmla="*/ 1177753 w 2150097"/>
                  <a:gd name="connsiteY7" fmla="*/ 1325626 h 1325626"/>
                  <a:gd name="connsiteX8" fmla="*/ 83193 w 2150097"/>
                  <a:gd name="connsiteY8" fmla="*/ 1204574 h 1325626"/>
                  <a:gd name="connsiteX9" fmla="*/ 0 w 2150097"/>
                  <a:gd name="connsiteY9" fmla="*/ 1203587 h 1325626"/>
                  <a:gd name="connsiteX10" fmla="*/ 144214 w 2150097"/>
                  <a:gd name="connsiteY10" fmla="*/ 1010757 h 1325626"/>
                  <a:gd name="connsiteX11" fmla="*/ 872757 w 2150097"/>
                  <a:gd name="connsiteY11" fmla="*/ 117166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0097" h="1325626">
                    <a:moveTo>
                      <a:pt x="969151" y="35851"/>
                    </a:moveTo>
                    <a:lnTo>
                      <a:pt x="1137845" y="12462"/>
                    </a:lnTo>
                    <a:cubicBezTo>
                      <a:pt x="1361687" y="-10243"/>
                      <a:pt x="1571652" y="452"/>
                      <a:pt x="1745674" y="25455"/>
                    </a:cubicBezTo>
                    <a:lnTo>
                      <a:pt x="1860120" y="45052"/>
                    </a:lnTo>
                    <a:lnTo>
                      <a:pt x="1863182" y="54974"/>
                    </a:lnTo>
                    <a:cubicBezTo>
                      <a:pt x="1978767" y="473117"/>
                      <a:pt x="1937698" y="829649"/>
                      <a:pt x="2137635" y="1280968"/>
                    </a:cubicBezTo>
                    <a:lnTo>
                      <a:pt x="2150097" y="1306701"/>
                    </a:lnTo>
                    <a:lnTo>
                      <a:pt x="1177753" y="1325626"/>
                    </a:lnTo>
                    <a:cubicBezTo>
                      <a:pt x="773930" y="1325626"/>
                      <a:pt x="365342" y="1221467"/>
                      <a:pt x="83193" y="1204574"/>
                    </a:cubicBezTo>
                    <a:lnTo>
                      <a:pt x="0" y="1203587"/>
                    </a:lnTo>
                    <a:lnTo>
                      <a:pt x="144214" y="1010757"/>
                    </a:lnTo>
                    <a:cubicBezTo>
                      <a:pt x="369403" y="699888"/>
                      <a:pt x="580466" y="378616"/>
                      <a:pt x="872757" y="117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62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1C377AB2-9753-4105-9C61-29E6B980F11A}"/>
                </a:ext>
              </a:extLst>
            </p:cNvPr>
            <p:cNvGrpSpPr/>
            <p:nvPr/>
          </p:nvGrpSpPr>
          <p:grpSpPr>
            <a:xfrm>
              <a:off x="7233207" y="1126970"/>
              <a:ext cx="992258" cy="568498"/>
              <a:chOff x="2587047" y="1753286"/>
              <a:chExt cx="3127591" cy="1791904"/>
            </a:xfrm>
          </p:grpSpPr>
          <p:sp>
            <p:nvSpPr>
              <p:cNvPr id="259" name="正方形/長方形 3">
                <a:extLst>
                  <a:ext uri="{FF2B5EF4-FFF2-40B4-BE49-F238E27FC236}">
                    <a16:creationId xmlns:a16="http://schemas.microsoft.com/office/drawing/2014/main" id="{B3F76E7C-F5C7-4624-A581-194AD2A4C174}"/>
                  </a:ext>
                </a:extLst>
              </p:cNvPr>
              <p:cNvSpPr/>
              <p:nvPr/>
            </p:nvSpPr>
            <p:spPr>
              <a:xfrm rot="1800000">
                <a:off x="2587047" y="1933131"/>
                <a:ext cx="2902537" cy="1325626"/>
              </a:xfrm>
              <a:custGeom>
                <a:avLst/>
                <a:gdLst>
                  <a:gd name="connsiteX0" fmla="*/ 0 w 2769080"/>
                  <a:gd name="connsiteY0" fmla="*/ 0 h 914400"/>
                  <a:gd name="connsiteX1" fmla="*/ 2769080 w 2769080"/>
                  <a:gd name="connsiteY1" fmla="*/ 0 h 914400"/>
                  <a:gd name="connsiteX2" fmla="*/ 2769080 w 2769080"/>
                  <a:gd name="connsiteY2" fmla="*/ 914400 h 914400"/>
                  <a:gd name="connsiteX3" fmla="*/ 0 w 2769080"/>
                  <a:gd name="connsiteY3" fmla="*/ 914400 h 914400"/>
                  <a:gd name="connsiteX4" fmla="*/ 0 w 2769080"/>
                  <a:gd name="connsiteY4" fmla="*/ 0 h 914400"/>
                  <a:gd name="connsiteX0" fmla="*/ 250999 w 2769080"/>
                  <a:gd name="connsiteY0" fmla="*/ 0 h 927333"/>
                  <a:gd name="connsiteX1" fmla="*/ 2769080 w 2769080"/>
                  <a:gd name="connsiteY1" fmla="*/ 12933 h 927333"/>
                  <a:gd name="connsiteX2" fmla="*/ 2769080 w 2769080"/>
                  <a:gd name="connsiteY2" fmla="*/ 927333 h 927333"/>
                  <a:gd name="connsiteX3" fmla="*/ 0 w 2769080"/>
                  <a:gd name="connsiteY3" fmla="*/ 927333 h 927333"/>
                  <a:gd name="connsiteX4" fmla="*/ 250999 w 2769080"/>
                  <a:gd name="connsiteY4" fmla="*/ 0 h 927333"/>
                  <a:gd name="connsiteX0" fmla="*/ 250999 w 2769080"/>
                  <a:gd name="connsiteY0" fmla="*/ 55528 h 982861"/>
                  <a:gd name="connsiteX1" fmla="*/ 2769080 w 2769080"/>
                  <a:gd name="connsiteY1" fmla="*/ 68461 h 982861"/>
                  <a:gd name="connsiteX2" fmla="*/ 2769080 w 2769080"/>
                  <a:gd name="connsiteY2" fmla="*/ 982861 h 982861"/>
                  <a:gd name="connsiteX3" fmla="*/ 0 w 2769080"/>
                  <a:gd name="connsiteY3" fmla="*/ 982861 h 982861"/>
                  <a:gd name="connsiteX4" fmla="*/ 250999 w 2769080"/>
                  <a:gd name="connsiteY4" fmla="*/ 55528 h 982861"/>
                  <a:gd name="connsiteX0" fmla="*/ 250999 w 2769080"/>
                  <a:gd name="connsiteY0" fmla="*/ 55528 h 1081280"/>
                  <a:gd name="connsiteX1" fmla="*/ 2769080 w 2769080"/>
                  <a:gd name="connsiteY1" fmla="*/ 68461 h 1081280"/>
                  <a:gd name="connsiteX2" fmla="*/ 2769080 w 2769080"/>
                  <a:gd name="connsiteY2" fmla="*/ 982861 h 1081280"/>
                  <a:gd name="connsiteX3" fmla="*/ 0 w 2769080"/>
                  <a:gd name="connsiteY3" fmla="*/ 982861 h 1081280"/>
                  <a:gd name="connsiteX4" fmla="*/ 250999 w 2769080"/>
                  <a:gd name="connsiteY4" fmla="*/ 55528 h 1081280"/>
                  <a:gd name="connsiteX0" fmla="*/ 250999 w 2769080"/>
                  <a:gd name="connsiteY0" fmla="*/ 55528 h 1107099"/>
                  <a:gd name="connsiteX1" fmla="*/ 2769080 w 2769080"/>
                  <a:gd name="connsiteY1" fmla="*/ 68461 h 1107099"/>
                  <a:gd name="connsiteX2" fmla="*/ 2769080 w 2769080"/>
                  <a:gd name="connsiteY2" fmla="*/ 982861 h 1107099"/>
                  <a:gd name="connsiteX3" fmla="*/ 0 w 2769080"/>
                  <a:gd name="connsiteY3" fmla="*/ 982861 h 1107099"/>
                  <a:gd name="connsiteX4" fmla="*/ 250999 w 2769080"/>
                  <a:gd name="connsiteY4" fmla="*/ 55528 h 1107099"/>
                  <a:gd name="connsiteX0" fmla="*/ 250999 w 2769080"/>
                  <a:gd name="connsiteY0" fmla="*/ 86661 h 1138232"/>
                  <a:gd name="connsiteX1" fmla="*/ 598961 w 2769080"/>
                  <a:gd name="connsiteY1" fmla="*/ 41337 h 1138232"/>
                  <a:gd name="connsiteX2" fmla="*/ 2769080 w 2769080"/>
                  <a:gd name="connsiteY2" fmla="*/ 99594 h 1138232"/>
                  <a:gd name="connsiteX3" fmla="*/ 2769080 w 2769080"/>
                  <a:gd name="connsiteY3" fmla="*/ 1013994 h 1138232"/>
                  <a:gd name="connsiteX4" fmla="*/ 0 w 2769080"/>
                  <a:gd name="connsiteY4" fmla="*/ 1013994 h 1138232"/>
                  <a:gd name="connsiteX5" fmla="*/ 250999 w 2769080"/>
                  <a:gd name="connsiteY5" fmla="*/ 86661 h 1138232"/>
                  <a:gd name="connsiteX0" fmla="*/ 250999 w 2769080"/>
                  <a:gd name="connsiteY0" fmla="*/ 93322 h 1144893"/>
                  <a:gd name="connsiteX1" fmla="*/ 598961 w 2769080"/>
                  <a:gd name="connsiteY1" fmla="*/ 47998 h 1144893"/>
                  <a:gd name="connsiteX2" fmla="*/ 2184299 w 2769080"/>
                  <a:gd name="connsiteY2" fmla="*/ 12584 h 1144893"/>
                  <a:gd name="connsiteX3" fmla="*/ 2769080 w 2769080"/>
                  <a:gd name="connsiteY3" fmla="*/ 106255 h 1144893"/>
                  <a:gd name="connsiteX4" fmla="*/ 2769080 w 2769080"/>
                  <a:gd name="connsiteY4" fmla="*/ 1020655 h 1144893"/>
                  <a:gd name="connsiteX5" fmla="*/ 0 w 2769080"/>
                  <a:gd name="connsiteY5" fmla="*/ 1020655 h 1144893"/>
                  <a:gd name="connsiteX6" fmla="*/ 250999 w 2769080"/>
                  <a:gd name="connsiteY6" fmla="*/ 93322 h 114489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153114 h 1204685"/>
                  <a:gd name="connsiteX1" fmla="*/ 598961 w 2769080"/>
                  <a:gd name="connsiteY1" fmla="*/ 107790 h 1204685"/>
                  <a:gd name="connsiteX2" fmla="*/ 2241869 w 2769080"/>
                  <a:gd name="connsiteY2" fmla="*/ 642 h 1204685"/>
                  <a:gd name="connsiteX3" fmla="*/ 2769080 w 2769080"/>
                  <a:gd name="connsiteY3" fmla="*/ 166047 h 1204685"/>
                  <a:gd name="connsiteX4" fmla="*/ 2769080 w 2769080"/>
                  <a:gd name="connsiteY4" fmla="*/ 1080447 h 1204685"/>
                  <a:gd name="connsiteX5" fmla="*/ 0 w 2769080"/>
                  <a:gd name="connsiteY5" fmla="*/ 1080447 h 1204685"/>
                  <a:gd name="connsiteX6" fmla="*/ 250999 w 2769080"/>
                  <a:gd name="connsiteY6" fmla="*/ 153114 h 1204685"/>
                  <a:gd name="connsiteX0" fmla="*/ 250999 w 2769080"/>
                  <a:gd name="connsiteY0" fmla="*/ 167079 h 1218650"/>
                  <a:gd name="connsiteX1" fmla="*/ 598961 w 2769080"/>
                  <a:gd name="connsiteY1" fmla="*/ 121755 h 1218650"/>
                  <a:gd name="connsiteX2" fmla="*/ 2241869 w 2769080"/>
                  <a:gd name="connsiteY2" fmla="*/ 14607 h 1218650"/>
                  <a:gd name="connsiteX3" fmla="*/ 2769080 w 2769080"/>
                  <a:gd name="connsiteY3" fmla="*/ 180012 h 1218650"/>
                  <a:gd name="connsiteX4" fmla="*/ 2769080 w 2769080"/>
                  <a:gd name="connsiteY4" fmla="*/ 1094412 h 1218650"/>
                  <a:gd name="connsiteX5" fmla="*/ 0 w 2769080"/>
                  <a:gd name="connsiteY5" fmla="*/ 1094412 h 1218650"/>
                  <a:gd name="connsiteX6" fmla="*/ 250999 w 2769080"/>
                  <a:gd name="connsiteY6" fmla="*/ 167079 h 1218650"/>
                  <a:gd name="connsiteX0" fmla="*/ 250999 w 2769080"/>
                  <a:gd name="connsiteY0" fmla="*/ 157049 h 1208620"/>
                  <a:gd name="connsiteX1" fmla="*/ 598961 w 2769080"/>
                  <a:gd name="connsiteY1" fmla="*/ 111725 h 1208620"/>
                  <a:gd name="connsiteX2" fmla="*/ 2031648 w 2769080"/>
                  <a:gd name="connsiteY2" fmla="*/ 21463 h 1208620"/>
                  <a:gd name="connsiteX3" fmla="*/ 2769080 w 2769080"/>
                  <a:gd name="connsiteY3" fmla="*/ 169982 h 1208620"/>
                  <a:gd name="connsiteX4" fmla="*/ 2769080 w 2769080"/>
                  <a:gd name="connsiteY4" fmla="*/ 1084382 h 1208620"/>
                  <a:gd name="connsiteX5" fmla="*/ 0 w 2769080"/>
                  <a:gd name="connsiteY5" fmla="*/ 1084382 h 1208620"/>
                  <a:gd name="connsiteX6" fmla="*/ 250999 w 2769080"/>
                  <a:gd name="connsiteY6" fmla="*/ 157049 h 1208620"/>
                  <a:gd name="connsiteX0" fmla="*/ 250999 w 2769080"/>
                  <a:gd name="connsiteY0" fmla="*/ 157049 h 1171953"/>
                  <a:gd name="connsiteX1" fmla="*/ 598961 w 2769080"/>
                  <a:gd name="connsiteY1" fmla="*/ 111725 h 1171953"/>
                  <a:gd name="connsiteX2" fmla="*/ 2031648 w 2769080"/>
                  <a:gd name="connsiteY2" fmla="*/ 21463 h 1171953"/>
                  <a:gd name="connsiteX3" fmla="*/ 2769080 w 2769080"/>
                  <a:gd name="connsiteY3" fmla="*/ 169982 h 1171953"/>
                  <a:gd name="connsiteX4" fmla="*/ 2769080 w 2769080"/>
                  <a:gd name="connsiteY4" fmla="*/ 1084382 h 1171953"/>
                  <a:gd name="connsiteX5" fmla="*/ 0 w 2769080"/>
                  <a:gd name="connsiteY5" fmla="*/ 1084382 h 1171953"/>
                  <a:gd name="connsiteX6" fmla="*/ 250999 w 2769080"/>
                  <a:gd name="connsiteY6" fmla="*/ 157049 h 1171953"/>
                  <a:gd name="connsiteX0" fmla="*/ 250999 w 2769080"/>
                  <a:gd name="connsiteY0" fmla="*/ 157049 h 1204769"/>
                  <a:gd name="connsiteX1" fmla="*/ 598961 w 2769080"/>
                  <a:gd name="connsiteY1" fmla="*/ 111725 h 1204769"/>
                  <a:gd name="connsiteX2" fmla="*/ 2031648 w 2769080"/>
                  <a:gd name="connsiteY2" fmla="*/ 21463 h 1204769"/>
                  <a:gd name="connsiteX3" fmla="*/ 2769080 w 2769080"/>
                  <a:gd name="connsiteY3" fmla="*/ 169982 h 1204769"/>
                  <a:gd name="connsiteX4" fmla="*/ 2769080 w 2769080"/>
                  <a:gd name="connsiteY4" fmla="*/ 1084382 h 1204769"/>
                  <a:gd name="connsiteX5" fmla="*/ 1225230 w 2769080"/>
                  <a:gd name="connsiteY5" fmla="*/ 1196453 h 1204769"/>
                  <a:gd name="connsiteX6" fmla="*/ 0 w 2769080"/>
                  <a:gd name="connsiteY6" fmla="*/ 1084382 h 1204769"/>
                  <a:gd name="connsiteX7" fmla="*/ 250999 w 2769080"/>
                  <a:gd name="connsiteY7" fmla="*/ 157049 h 1204769"/>
                  <a:gd name="connsiteX0" fmla="*/ 250999 w 2769080"/>
                  <a:gd name="connsiteY0" fmla="*/ 157049 h 1204169"/>
                  <a:gd name="connsiteX1" fmla="*/ 598961 w 2769080"/>
                  <a:gd name="connsiteY1" fmla="*/ 111725 h 1204169"/>
                  <a:gd name="connsiteX2" fmla="*/ 2031648 w 2769080"/>
                  <a:gd name="connsiteY2" fmla="*/ 21463 h 1204169"/>
                  <a:gd name="connsiteX3" fmla="*/ 2769080 w 2769080"/>
                  <a:gd name="connsiteY3" fmla="*/ 169982 h 1204169"/>
                  <a:gd name="connsiteX4" fmla="*/ 2769080 w 2769080"/>
                  <a:gd name="connsiteY4" fmla="*/ 1084382 h 1204169"/>
                  <a:gd name="connsiteX5" fmla="*/ 1225230 w 2769080"/>
                  <a:gd name="connsiteY5" fmla="*/ 1196453 h 1204169"/>
                  <a:gd name="connsiteX6" fmla="*/ 0 w 2769080"/>
                  <a:gd name="connsiteY6" fmla="*/ 1084382 h 1204169"/>
                  <a:gd name="connsiteX7" fmla="*/ 250999 w 2769080"/>
                  <a:gd name="connsiteY7" fmla="*/ 157049 h 1204169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78740 h 1286858"/>
                  <a:gd name="connsiteX1" fmla="*/ 598961 w 2769080"/>
                  <a:gd name="connsiteY1" fmla="*/ 133416 h 1286858"/>
                  <a:gd name="connsiteX2" fmla="*/ 2031648 w 2769080"/>
                  <a:gd name="connsiteY2" fmla="*/ 43154 h 1286858"/>
                  <a:gd name="connsiteX3" fmla="*/ 2769080 w 2769080"/>
                  <a:gd name="connsiteY3" fmla="*/ 191673 h 1286858"/>
                  <a:gd name="connsiteX4" fmla="*/ 2769080 w 2769080"/>
                  <a:gd name="connsiteY4" fmla="*/ 1106073 h 1286858"/>
                  <a:gd name="connsiteX5" fmla="*/ 1182414 w 2769080"/>
                  <a:gd name="connsiteY5" fmla="*/ 1286858 h 1286858"/>
                  <a:gd name="connsiteX6" fmla="*/ 0 w 2769080"/>
                  <a:gd name="connsiteY6" fmla="*/ 1106073 h 1286858"/>
                  <a:gd name="connsiteX7" fmla="*/ 250999 w 2769080"/>
                  <a:gd name="connsiteY7" fmla="*/ 178740 h 1286858"/>
                  <a:gd name="connsiteX0" fmla="*/ 250999 w 2769080"/>
                  <a:gd name="connsiteY0" fmla="*/ 203008 h 1311126"/>
                  <a:gd name="connsiteX1" fmla="*/ 598961 w 2769080"/>
                  <a:gd name="connsiteY1" fmla="*/ 157684 h 1311126"/>
                  <a:gd name="connsiteX2" fmla="*/ 1873768 w 2769080"/>
                  <a:gd name="connsiteY2" fmla="*/ 32091 h 1311126"/>
                  <a:gd name="connsiteX3" fmla="*/ 2769080 w 2769080"/>
                  <a:gd name="connsiteY3" fmla="*/ 215941 h 1311126"/>
                  <a:gd name="connsiteX4" fmla="*/ 2769080 w 2769080"/>
                  <a:gd name="connsiteY4" fmla="*/ 1130341 h 1311126"/>
                  <a:gd name="connsiteX5" fmla="*/ 1182414 w 2769080"/>
                  <a:gd name="connsiteY5" fmla="*/ 1311126 h 1311126"/>
                  <a:gd name="connsiteX6" fmla="*/ 0 w 2769080"/>
                  <a:gd name="connsiteY6" fmla="*/ 1130341 h 1311126"/>
                  <a:gd name="connsiteX7" fmla="*/ 250999 w 2769080"/>
                  <a:gd name="connsiteY7" fmla="*/ 203008 h 1311126"/>
                  <a:gd name="connsiteX0" fmla="*/ 250999 w 2799695"/>
                  <a:gd name="connsiteY0" fmla="*/ 203008 h 1311126"/>
                  <a:gd name="connsiteX1" fmla="*/ 598961 w 2799695"/>
                  <a:gd name="connsiteY1" fmla="*/ 157684 h 1311126"/>
                  <a:gd name="connsiteX2" fmla="*/ 1873768 w 2799695"/>
                  <a:gd name="connsiteY2" fmla="*/ 32091 h 1311126"/>
                  <a:gd name="connsiteX3" fmla="*/ 2799695 w 2799695"/>
                  <a:gd name="connsiteY3" fmla="*/ 192767 h 1311126"/>
                  <a:gd name="connsiteX4" fmla="*/ 2769080 w 2799695"/>
                  <a:gd name="connsiteY4" fmla="*/ 1130341 h 1311126"/>
                  <a:gd name="connsiteX5" fmla="*/ 1182414 w 2799695"/>
                  <a:gd name="connsiteY5" fmla="*/ 1311126 h 1311126"/>
                  <a:gd name="connsiteX6" fmla="*/ 0 w 2799695"/>
                  <a:gd name="connsiteY6" fmla="*/ 1130341 h 1311126"/>
                  <a:gd name="connsiteX7" fmla="*/ 250999 w 2799695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769080 w 2877593"/>
                  <a:gd name="connsiteY4" fmla="*/ 1130341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53961 h 1325626"/>
                  <a:gd name="connsiteX1" fmla="*/ 624756 w 2877593"/>
                  <a:gd name="connsiteY1" fmla="*/ 127963 h 1325626"/>
                  <a:gd name="connsiteX2" fmla="*/ 1873768 w 2877593"/>
                  <a:gd name="connsiteY2" fmla="*/ 46591 h 1325626"/>
                  <a:gd name="connsiteX3" fmla="*/ 2877593 w 2877593"/>
                  <a:gd name="connsiteY3" fmla="*/ 189790 h 1325626"/>
                  <a:gd name="connsiteX4" fmla="*/ 2677876 w 2877593"/>
                  <a:gd name="connsiteY4" fmla="*/ 1224995 h 1325626"/>
                  <a:gd name="connsiteX5" fmla="*/ 1182414 w 2877593"/>
                  <a:gd name="connsiteY5" fmla="*/ 1325626 h 1325626"/>
                  <a:gd name="connsiteX6" fmla="*/ 0 w 2877593"/>
                  <a:gd name="connsiteY6" fmla="*/ 1144841 h 1325626"/>
                  <a:gd name="connsiteX7" fmla="*/ 261053 w 2877593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702820 w 2902537"/>
                  <a:gd name="connsiteY4" fmla="*/ 1224995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2537" h="1325626">
                    <a:moveTo>
                      <a:pt x="285997" y="153961"/>
                    </a:moveTo>
                    <a:cubicBezTo>
                      <a:pt x="379067" y="199224"/>
                      <a:pt x="508490" y="179506"/>
                      <a:pt x="649700" y="127963"/>
                    </a:cubicBezTo>
                    <a:cubicBezTo>
                      <a:pt x="1114187" y="-39123"/>
                      <a:pt x="1589368" y="-15335"/>
                      <a:pt x="1898712" y="46591"/>
                    </a:cubicBezTo>
                    <a:cubicBezTo>
                      <a:pt x="2295478" y="107536"/>
                      <a:pt x="2711363" y="202365"/>
                      <a:pt x="2902537" y="189790"/>
                    </a:cubicBezTo>
                    <a:cubicBezTo>
                      <a:pt x="2748442" y="417660"/>
                      <a:pt x="2619950" y="823227"/>
                      <a:pt x="2692900" y="1296713"/>
                    </a:cubicBezTo>
                    <a:lnTo>
                      <a:pt x="1207358" y="1325626"/>
                    </a:lnTo>
                    <a:cubicBezTo>
                      <a:pt x="745845" y="1325626"/>
                      <a:pt x="278110" y="1189581"/>
                      <a:pt x="0" y="1203236"/>
                    </a:cubicBezTo>
                    <a:lnTo>
                      <a:pt x="285997" y="15396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4">
                <a:extLst>
                  <a:ext uri="{FF2B5EF4-FFF2-40B4-BE49-F238E27FC236}">
                    <a16:creationId xmlns:a16="http://schemas.microsoft.com/office/drawing/2014/main" id="{7EAB6725-1A5B-4082-9474-CEE7875EB802}"/>
                  </a:ext>
                </a:extLst>
              </p:cNvPr>
              <p:cNvSpPr/>
              <p:nvPr/>
            </p:nvSpPr>
            <p:spPr>
              <a:xfrm rot="18900000">
                <a:off x="4582443" y="3098091"/>
                <a:ext cx="1132195" cy="447099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49 w 1135048"/>
                  <a:gd name="connsiteY0" fmla="*/ 291879 h 447099"/>
                  <a:gd name="connsiteX1" fmla="*/ 541730 w 1135048"/>
                  <a:gd name="connsiteY1" fmla="*/ 487 h 447099"/>
                  <a:gd name="connsiteX2" fmla="*/ 1135048 w 1135048"/>
                  <a:gd name="connsiteY2" fmla="*/ 231261 h 447099"/>
                  <a:gd name="connsiteX3" fmla="*/ 570916 w 1135048"/>
                  <a:gd name="connsiteY3" fmla="*/ 446321 h 447099"/>
                  <a:gd name="connsiteX4" fmla="*/ 49 w 1135048"/>
                  <a:gd name="connsiteY4" fmla="*/ 291879 h 44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5048" h="447099">
                    <a:moveTo>
                      <a:pt x="49" y="291879"/>
                    </a:moveTo>
                    <a:cubicBezTo>
                      <a:pt x="-4815" y="217573"/>
                      <a:pt x="352564" y="10590"/>
                      <a:pt x="541730" y="487"/>
                    </a:cubicBezTo>
                    <a:cubicBezTo>
                      <a:pt x="730896" y="-9616"/>
                      <a:pt x="1135048" y="139765"/>
                      <a:pt x="1135048" y="231261"/>
                    </a:cubicBezTo>
                    <a:cubicBezTo>
                      <a:pt x="1135048" y="322757"/>
                      <a:pt x="760082" y="436218"/>
                      <a:pt x="570916" y="446321"/>
                    </a:cubicBezTo>
                    <a:cubicBezTo>
                      <a:pt x="381750" y="456424"/>
                      <a:pt x="4913" y="366185"/>
                      <a:pt x="49" y="2918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45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4">
                <a:extLst>
                  <a:ext uri="{FF2B5EF4-FFF2-40B4-BE49-F238E27FC236}">
                    <a16:creationId xmlns:a16="http://schemas.microsoft.com/office/drawing/2014/main" id="{6A7E2A08-D4A3-4C39-9AED-CBDE3C337391}"/>
                  </a:ext>
                </a:extLst>
              </p:cNvPr>
              <p:cNvSpPr/>
              <p:nvPr/>
            </p:nvSpPr>
            <p:spPr>
              <a:xfrm rot="18900000">
                <a:off x="4754061" y="3258736"/>
                <a:ext cx="877257" cy="231742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32 w 1128296"/>
                  <a:gd name="connsiteY0" fmla="*/ 280496 h 522047"/>
                  <a:gd name="connsiteX1" fmla="*/ 534978 w 1128296"/>
                  <a:gd name="connsiteY1" fmla="*/ 330 h 522047"/>
                  <a:gd name="connsiteX2" fmla="*/ 1128296 w 1128296"/>
                  <a:gd name="connsiteY2" fmla="*/ 231104 h 522047"/>
                  <a:gd name="connsiteX3" fmla="*/ 558551 w 1128296"/>
                  <a:gd name="connsiteY3" fmla="*/ 521746 h 522047"/>
                  <a:gd name="connsiteX4" fmla="*/ 32 w 1128296"/>
                  <a:gd name="connsiteY4" fmla="*/ 280496 h 522047"/>
                  <a:gd name="connsiteX0" fmla="*/ 40 w 1128304"/>
                  <a:gd name="connsiteY0" fmla="*/ 399125 h 640714"/>
                  <a:gd name="connsiteX1" fmla="*/ 585507 w 1128304"/>
                  <a:gd name="connsiteY1" fmla="*/ 186 h 640714"/>
                  <a:gd name="connsiteX2" fmla="*/ 1128304 w 1128304"/>
                  <a:gd name="connsiteY2" fmla="*/ 349733 h 640714"/>
                  <a:gd name="connsiteX3" fmla="*/ 558559 w 1128304"/>
                  <a:gd name="connsiteY3" fmla="*/ 640375 h 640714"/>
                  <a:gd name="connsiteX4" fmla="*/ 40 w 1128304"/>
                  <a:gd name="connsiteY4" fmla="*/ 399125 h 640714"/>
                  <a:gd name="connsiteX0" fmla="*/ 40 w 1128304"/>
                  <a:gd name="connsiteY0" fmla="*/ 398957 h 640546"/>
                  <a:gd name="connsiteX1" fmla="*/ 585507 w 1128304"/>
                  <a:gd name="connsiteY1" fmla="*/ 18 h 640546"/>
                  <a:gd name="connsiteX2" fmla="*/ 1128304 w 1128304"/>
                  <a:gd name="connsiteY2" fmla="*/ 349565 h 640546"/>
                  <a:gd name="connsiteX3" fmla="*/ 558559 w 1128304"/>
                  <a:gd name="connsiteY3" fmla="*/ 640207 h 640546"/>
                  <a:gd name="connsiteX4" fmla="*/ 40 w 1128304"/>
                  <a:gd name="connsiteY4" fmla="*/ 398957 h 640546"/>
                  <a:gd name="connsiteX0" fmla="*/ 26 w 1128290"/>
                  <a:gd name="connsiteY0" fmla="*/ 355769 h 597343"/>
                  <a:gd name="connsiteX1" fmla="*/ 579878 w 1128290"/>
                  <a:gd name="connsiteY1" fmla="*/ 20 h 597343"/>
                  <a:gd name="connsiteX2" fmla="*/ 1128290 w 1128290"/>
                  <a:gd name="connsiteY2" fmla="*/ 306377 h 597343"/>
                  <a:gd name="connsiteX3" fmla="*/ 558545 w 1128290"/>
                  <a:gd name="connsiteY3" fmla="*/ 597019 h 597343"/>
                  <a:gd name="connsiteX4" fmla="*/ 26 w 1128290"/>
                  <a:gd name="connsiteY4" fmla="*/ 355769 h 597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290" h="597343">
                    <a:moveTo>
                      <a:pt x="26" y="355769"/>
                    </a:moveTo>
                    <a:cubicBezTo>
                      <a:pt x="3581" y="256269"/>
                      <a:pt x="262724" y="-2546"/>
                      <a:pt x="579878" y="20"/>
                    </a:cubicBezTo>
                    <a:cubicBezTo>
                      <a:pt x="897032" y="2586"/>
                      <a:pt x="1128290" y="214881"/>
                      <a:pt x="1128290" y="306377"/>
                    </a:cubicBezTo>
                    <a:cubicBezTo>
                      <a:pt x="1128290" y="397873"/>
                      <a:pt x="746589" y="588787"/>
                      <a:pt x="558545" y="597019"/>
                    </a:cubicBezTo>
                    <a:cubicBezTo>
                      <a:pt x="370501" y="605251"/>
                      <a:pt x="-3529" y="455269"/>
                      <a:pt x="26" y="355769"/>
                    </a:cubicBezTo>
                    <a:close/>
                  </a:path>
                </a:pathLst>
              </a:custGeom>
              <a:gradFill flip="none" rotWithShape="1">
                <a:gsLst>
                  <a:gs pos="89000">
                    <a:schemeClr val="accent2">
                      <a:lumMod val="75000"/>
                    </a:schemeClr>
                  </a:gs>
                  <a:gs pos="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5F9E19D6-03D7-401F-A8D0-6CFCB7BE999F}"/>
                  </a:ext>
                </a:extLst>
              </p:cNvPr>
              <p:cNvSpPr/>
              <p:nvPr/>
            </p:nvSpPr>
            <p:spPr>
              <a:xfrm rot="1800000">
                <a:off x="2675729" y="1753286"/>
                <a:ext cx="2150097" cy="1345393"/>
              </a:xfrm>
              <a:custGeom>
                <a:avLst/>
                <a:gdLst>
                  <a:gd name="connsiteX0" fmla="*/ 969151 w 2150097"/>
                  <a:gd name="connsiteY0" fmla="*/ 35851 h 1325626"/>
                  <a:gd name="connsiteX1" fmla="*/ 1137845 w 2150097"/>
                  <a:gd name="connsiteY1" fmla="*/ 12462 h 1325626"/>
                  <a:gd name="connsiteX2" fmla="*/ 1745674 w 2150097"/>
                  <a:gd name="connsiteY2" fmla="*/ 25455 h 1325626"/>
                  <a:gd name="connsiteX3" fmla="*/ 1860120 w 2150097"/>
                  <a:gd name="connsiteY3" fmla="*/ 45052 h 1325626"/>
                  <a:gd name="connsiteX4" fmla="*/ 1863182 w 2150097"/>
                  <a:gd name="connsiteY4" fmla="*/ 54974 h 1325626"/>
                  <a:gd name="connsiteX5" fmla="*/ 2137635 w 2150097"/>
                  <a:gd name="connsiteY5" fmla="*/ 1280968 h 1325626"/>
                  <a:gd name="connsiteX6" fmla="*/ 2150097 w 2150097"/>
                  <a:gd name="connsiteY6" fmla="*/ 1306701 h 1325626"/>
                  <a:gd name="connsiteX7" fmla="*/ 1177753 w 2150097"/>
                  <a:gd name="connsiteY7" fmla="*/ 1325626 h 1325626"/>
                  <a:gd name="connsiteX8" fmla="*/ 83193 w 2150097"/>
                  <a:gd name="connsiteY8" fmla="*/ 1204574 h 1325626"/>
                  <a:gd name="connsiteX9" fmla="*/ 0 w 2150097"/>
                  <a:gd name="connsiteY9" fmla="*/ 1203587 h 1325626"/>
                  <a:gd name="connsiteX10" fmla="*/ 144214 w 2150097"/>
                  <a:gd name="connsiteY10" fmla="*/ 1010757 h 1325626"/>
                  <a:gd name="connsiteX11" fmla="*/ 872757 w 2150097"/>
                  <a:gd name="connsiteY11" fmla="*/ 117166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0097" h="1325626">
                    <a:moveTo>
                      <a:pt x="969151" y="35851"/>
                    </a:moveTo>
                    <a:lnTo>
                      <a:pt x="1137845" y="12462"/>
                    </a:lnTo>
                    <a:cubicBezTo>
                      <a:pt x="1361687" y="-10243"/>
                      <a:pt x="1571652" y="452"/>
                      <a:pt x="1745674" y="25455"/>
                    </a:cubicBezTo>
                    <a:lnTo>
                      <a:pt x="1860120" y="45052"/>
                    </a:lnTo>
                    <a:lnTo>
                      <a:pt x="1863182" y="54974"/>
                    </a:lnTo>
                    <a:cubicBezTo>
                      <a:pt x="1978767" y="473117"/>
                      <a:pt x="1937698" y="829649"/>
                      <a:pt x="2137635" y="1280968"/>
                    </a:cubicBezTo>
                    <a:lnTo>
                      <a:pt x="2150097" y="1306701"/>
                    </a:lnTo>
                    <a:lnTo>
                      <a:pt x="1177753" y="1325626"/>
                    </a:lnTo>
                    <a:cubicBezTo>
                      <a:pt x="773930" y="1325626"/>
                      <a:pt x="365342" y="1221467"/>
                      <a:pt x="83193" y="1204574"/>
                    </a:cubicBezTo>
                    <a:lnTo>
                      <a:pt x="0" y="1203587"/>
                    </a:lnTo>
                    <a:lnTo>
                      <a:pt x="144214" y="1010757"/>
                    </a:lnTo>
                    <a:cubicBezTo>
                      <a:pt x="369403" y="699888"/>
                      <a:pt x="580466" y="378616"/>
                      <a:pt x="872757" y="117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62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770D1D3F-A468-48F1-824A-522738F4787C}"/>
                </a:ext>
              </a:extLst>
            </p:cNvPr>
            <p:cNvGrpSpPr/>
            <p:nvPr/>
          </p:nvGrpSpPr>
          <p:grpSpPr>
            <a:xfrm>
              <a:off x="7046071" y="1407690"/>
              <a:ext cx="992258" cy="568498"/>
              <a:chOff x="2587047" y="1753286"/>
              <a:chExt cx="3127591" cy="1791904"/>
            </a:xfrm>
          </p:grpSpPr>
          <p:sp>
            <p:nvSpPr>
              <p:cNvPr id="255" name="正方形/長方形 3">
                <a:extLst>
                  <a:ext uri="{FF2B5EF4-FFF2-40B4-BE49-F238E27FC236}">
                    <a16:creationId xmlns:a16="http://schemas.microsoft.com/office/drawing/2014/main" id="{DB6E55BE-5712-4871-B851-4124F51BC072}"/>
                  </a:ext>
                </a:extLst>
              </p:cNvPr>
              <p:cNvSpPr/>
              <p:nvPr/>
            </p:nvSpPr>
            <p:spPr>
              <a:xfrm rot="1800000">
                <a:off x="2587047" y="1933131"/>
                <a:ext cx="2902537" cy="1325626"/>
              </a:xfrm>
              <a:custGeom>
                <a:avLst/>
                <a:gdLst>
                  <a:gd name="connsiteX0" fmla="*/ 0 w 2769080"/>
                  <a:gd name="connsiteY0" fmla="*/ 0 h 914400"/>
                  <a:gd name="connsiteX1" fmla="*/ 2769080 w 2769080"/>
                  <a:gd name="connsiteY1" fmla="*/ 0 h 914400"/>
                  <a:gd name="connsiteX2" fmla="*/ 2769080 w 2769080"/>
                  <a:gd name="connsiteY2" fmla="*/ 914400 h 914400"/>
                  <a:gd name="connsiteX3" fmla="*/ 0 w 2769080"/>
                  <a:gd name="connsiteY3" fmla="*/ 914400 h 914400"/>
                  <a:gd name="connsiteX4" fmla="*/ 0 w 2769080"/>
                  <a:gd name="connsiteY4" fmla="*/ 0 h 914400"/>
                  <a:gd name="connsiteX0" fmla="*/ 250999 w 2769080"/>
                  <a:gd name="connsiteY0" fmla="*/ 0 h 927333"/>
                  <a:gd name="connsiteX1" fmla="*/ 2769080 w 2769080"/>
                  <a:gd name="connsiteY1" fmla="*/ 12933 h 927333"/>
                  <a:gd name="connsiteX2" fmla="*/ 2769080 w 2769080"/>
                  <a:gd name="connsiteY2" fmla="*/ 927333 h 927333"/>
                  <a:gd name="connsiteX3" fmla="*/ 0 w 2769080"/>
                  <a:gd name="connsiteY3" fmla="*/ 927333 h 927333"/>
                  <a:gd name="connsiteX4" fmla="*/ 250999 w 2769080"/>
                  <a:gd name="connsiteY4" fmla="*/ 0 h 927333"/>
                  <a:gd name="connsiteX0" fmla="*/ 250999 w 2769080"/>
                  <a:gd name="connsiteY0" fmla="*/ 55528 h 982861"/>
                  <a:gd name="connsiteX1" fmla="*/ 2769080 w 2769080"/>
                  <a:gd name="connsiteY1" fmla="*/ 68461 h 982861"/>
                  <a:gd name="connsiteX2" fmla="*/ 2769080 w 2769080"/>
                  <a:gd name="connsiteY2" fmla="*/ 982861 h 982861"/>
                  <a:gd name="connsiteX3" fmla="*/ 0 w 2769080"/>
                  <a:gd name="connsiteY3" fmla="*/ 982861 h 982861"/>
                  <a:gd name="connsiteX4" fmla="*/ 250999 w 2769080"/>
                  <a:gd name="connsiteY4" fmla="*/ 55528 h 982861"/>
                  <a:gd name="connsiteX0" fmla="*/ 250999 w 2769080"/>
                  <a:gd name="connsiteY0" fmla="*/ 55528 h 1081280"/>
                  <a:gd name="connsiteX1" fmla="*/ 2769080 w 2769080"/>
                  <a:gd name="connsiteY1" fmla="*/ 68461 h 1081280"/>
                  <a:gd name="connsiteX2" fmla="*/ 2769080 w 2769080"/>
                  <a:gd name="connsiteY2" fmla="*/ 982861 h 1081280"/>
                  <a:gd name="connsiteX3" fmla="*/ 0 w 2769080"/>
                  <a:gd name="connsiteY3" fmla="*/ 982861 h 1081280"/>
                  <a:gd name="connsiteX4" fmla="*/ 250999 w 2769080"/>
                  <a:gd name="connsiteY4" fmla="*/ 55528 h 1081280"/>
                  <a:gd name="connsiteX0" fmla="*/ 250999 w 2769080"/>
                  <a:gd name="connsiteY0" fmla="*/ 55528 h 1107099"/>
                  <a:gd name="connsiteX1" fmla="*/ 2769080 w 2769080"/>
                  <a:gd name="connsiteY1" fmla="*/ 68461 h 1107099"/>
                  <a:gd name="connsiteX2" fmla="*/ 2769080 w 2769080"/>
                  <a:gd name="connsiteY2" fmla="*/ 982861 h 1107099"/>
                  <a:gd name="connsiteX3" fmla="*/ 0 w 2769080"/>
                  <a:gd name="connsiteY3" fmla="*/ 982861 h 1107099"/>
                  <a:gd name="connsiteX4" fmla="*/ 250999 w 2769080"/>
                  <a:gd name="connsiteY4" fmla="*/ 55528 h 1107099"/>
                  <a:gd name="connsiteX0" fmla="*/ 250999 w 2769080"/>
                  <a:gd name="connsiteY0" fmla="*/ 86661 h 1138232"/>
                  <a:gd name="connsiteX1" fmla="*/ 598961 w 2769080"/>
                  <a:gd name="connsiteY1" fmla="*/ 41337 h 1138232"/>
                  <a:gd name="connsiteX2" fmla="*/ 2769080 w 2769080"/>
                  <a:gd name="connsiteY2" fmla="*/ 99594 h 1138232"/>
                  <a:gd name="connsiteX3" fmla="*/ 2769080 w 2769080"/>
                  <a:gd name="connsiteY3" fmla="*/ 1013994 h 1138232"/>
                  <a:gd name="connsiteX4" fmla="*/ 0 w 2769080"/>
                  <a:gd name="connsiteY4" fmla="*/ 1013994 h 1138232"/>
                  <a:gd name="connsiteX5" fmla="*/ 250999 w 2769080"/>
                  <a:gd name="connsiteY5" fmla="*/ 86661 h 1138232"/>
                  <a:gd name="connsiteX0" fmla="*/ 250999 w 2769080"/>
                  <a:gd name="connsiteY0" fmla="*/ 93322 h 1144893"/>
                  <a:gd name="connsiteX1" fmla="*/ 598961 w 2769080"/>
                  <a:gd name="connsiteY1" fmla="*/ 47998 h 1144893"/>
                  <a:gd name="connsiteX2" fmla="*/ 2184299 w 2769080"/>
                  <a:gd name="connsiteY2" fmla="*/ 12584 h 1144893"/>
                  <a:gd name="connsiteX3" fmla="*/ 2769080 w 2769080"/>
                  <a:gd name="connsiteY3" fmla="*/ 106255 h 1144893"/>
                  <a:gd name="connsiteX4" fmla="*/ 2769080 w 2769080"/>
                  <a:gd name="connsiteY4" fmla="*/ 1020655 h 1144893"/>
                  <a:gd name="connsiteX5" fmla="*/ 0 w 2769080"/>
                  <a:gd name="connsiteY5" fmla="*/ 1020655 h 1144893"/>
                  <a:gd name="connsiteX6" fmla="*/ 250999 w 2769080"/>
                  <a:gd name="connsiteY6" fmla="*/ 93322 h 114489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153114 h 1204685"/>
                  <a:gd name="connsiteX1" fmla="*/ 598961 w 2769080"/>
                  <a:gd name="connsiteY1" fmla="*/ 107790 h 1204685"/>
                  <a:gd name="connsiteX2" fmla="*/ 2241869 w 2769080"/>
                  <a:gd name="connsiteY2" fmla="*/ 642 h 1204685"/>
                  <a:gd name="connsiteX3" fmla="*/ 2769080 w 2769080"/>
                  <a:gd name="connsiteY3" fmla="*/ 166047 h 1204685"/>
                  <a:gd name="connsiteX4" fmla="*/ 2769080 w 2769080"/>
                  <a:gd name="connsiteY4" fmla="*/ 1080447 h 1204685"/>
                  <a:gd name="connsiteX5" fmla="*/ 0 w 2769080"/>
                  <a:gd name="connsiteY5" fmla="*/ 1080447 h 1204685"/>
                  <a:gd name="connsiteX6" fmla="*/ 250999 w 2769080"/>
                  <a:gd name="connsiteY6" fmla="*/ 153114 h 1204685"/>
                  <a:gd name="connsiteX0" fmla="*/ 250999 w 2769080"/>
                  <a:gd name="connsiteY0" fmla="*/ 167079 h 1218650"/>
                  <a:gd name="connsiteX1" fmla="*/ 598961 w 2769080"/>
                  <a:gd name="connsiteY1" fmla="*/ 121755 h 1218650"/>
                  <a:gd name="connsiteX2" fmla="*/ 2241869 w 2769080"/>
                  <a:gd name="connsiteY2" fmla="*/ 14607 h 1218650"/>
                  <a:gd name="connsiteX3" fmla="*/ 2769080 w 2769080"/>
                  <a:gd name="connsiteY3" fmla="*/ 180012 h 1218650"/>
                  <a:gd name="connsiteX4" fmla="*/ 2769080 w 2769080"/>
                  <a:gd name="connsiteY4" fmla="*/ 1094412 h 1218650"/>
                  <a:gd name="connsiteX5" fmla="*/ 0 w 2769080"/>
                  <a:gd name="connsiteY5" fmla="*/ 1094412 h 1218650"/>
                  <a:gd name="connsiteX6" fmla="*/ 250999 w 2769080"/>
                  <a:gd name="connsiteY6" fmla="*/ 167079 h 1218650"/>
                  <a:gd name="connsiteX0" fmla="*/ 250999 w 2769080"/>
                  <a:gd name="connsiteY0" fmla="*/ 157049 h 1208620"/>
                  <a:gd name="connsiteX1" fmla="*/ 598961 w 2769080"/>
                  <a:gd name="connsiteY1" fmla="*/ 111725 h 1208620"/>
                  <a:gd name="connsiteX2" fmla="*/ 2031648 w 2769080"/>
                  <a:gd name="connsiteY2" fmla="*/ 21463 h 1208620"/>
                  <a:gd name="connsiteX3" fmla="*/ 2769080 w 2769080"/>
                  <a:gd name="connsiteY3" fmla="*/ 169982 h 1208620"/>
                  <a:gd name="connsiteX4" fmla="*/ 2769080 w 2769080"/>
                  <a:gd name="connsiteY4" fmla="*/ 1084382 h 1208620"/>
                  <a:gd name="connsiteX5" fmla="*/ 0 w 2769080"/>
                  <a:gd name="connsiteY5" fmla="*/ 1084382 h 1208620"/>
                  <a:gd name="connsiteX6" fmla="*/ 250999 w 2769080"/>
                  <a:gd name="connsiteY6" fmla="*/ 157049 h 1208620"/>
                  <a:gd name="connsiteX0" fmla="*/ 250999 w 2769080"/>
                  <a:gd name="connsiteY0" fmla="*/ 157049 h 1171953"/>
                  <a:gd name="connsiteX1" fmla="*/ 598961 w 2769080"/>
                  <a:gd name="connsiteY1" fmla="*/ 111725 h 1171953"/>
                  <a:gd name="connsiteX2" fmla="*/ 2031648 w 2769080"/>
                  <a:gd name="connsiteY2" fmla="*/ 21463 h 1171953"/>
                  <a:gd name="connsiteX3" fmla="*/ 2769080 w 2769080"/>
                  <a:gd name="connsiteY3" fmla="*/ 169982 h 1171953"/>
                  <a:gd name="connsiteX4" fmla="*/ 2769080 w 2769080"/>
                  <a:gd name="connsiteY4" fmla="*/ 1084382 h 1171953"/>
                  <a:gd name="connsiteX5" fmla="*/ 0 w 2769080"/>
                  <a:gd name="connsiteY5" fmla="*/ 1084382 h 1171953"/>
                  <a:gd name="connsiteX6" fmla="*/ 250999 w 2769080"/>
                  <a:gd name="connsiteY6" fmla="*/ 157049 h 1171953"/>
                  <a:gd name="connsiteX0" fmla="*/ 250999 w 2769080"/>
                  <a:gd name="connsiteY0" fmla="*/ 157049 h 1204769"/>
                  <a:gd name="connsiteX1" fmla="*/ 598961 w 2769080"/>
                  <a:gd name="connsiteY1" fmla="*/ 111725 h 1204769"/>
                  <a:gd name="connsiteX2" fmla="*/ 2031648 w 2769080"/>
                  <a:gd name="connsiteY2" fmla="*/ 21463 h 1204769"/>
                  <a:gd name="connsiteX3" fmla="*/ 2769080 w 2769080"/>
                  <a:gd name="connsiteY3" fmla="*/ 169982 h 1204769"/>
                  <a:gd name="connsiteX4" fmla="*/ 2769080 w 2769080"/>
                  <a:gd name="connsiteY4" fmla="*/ 1084382 h 1204769"/>
                  <a:gd name="connsiteX5" fmla="*/ 1225230 w 2769080"/>
                  <a:gd name="connsiteY5" fmla="*/ 1196453 h 1204769"/>
                  <a:gd name="connsiteX6" fmla="*/ 0 w 2769080"/>
                  <a:gd name="connsiteY6" fmla="*/ 1084382 h 1204769"/>
                  <a:gd name="connsiteX7" fmla="*/ 250999 w 2769080"/>
                  <a:gd name="connsiteY7" fmla="*/ 157049 h 1204769"/>
                  <a:gd name="connsiteX0" fmla="*/ 250999 w 2769080"/>
                  <a:gd name="connsiteY0" fmla="*/ 157049 h 1204169"/>
                  <a:gd name="connsiteX1" fmla="*/ 598961 w 2769080"/>
                  <a:gd name="connsiteY1" fmla="*/ 111725 h 1204169"/>
                  <a:gd name="connsiteX2" fmla="*/ 2031648 w 2769080"/>
                  <a:gd name="connsiteY2" fmla="*/ 21463 h 1204169"/>
                  <a:gd name="connsiteX3" fmla="*/ 2769080 w 2769080"/>
                  <a:gd name="connsiteY3" fmla="*/ 169982 h 1204169"/>
                  <a:gd name="connsiteX4" fmla="*/ 2769080 w 2769080"/>
                  <a:gd name="connsiteY4" fmla="*/ 1084382 h 1204169"/>
                  <a:gd name="connsiteX5" fmla="*/ 1225230 w 2769080"/>
                  <a:gd name="connsiteY5" fmla="*/ 1196453 h 1204169"/>
                  <a:gd name="connsiteX6" fmla="*/ 0 w 2769080"/>
                  <a:gd name="connsiteY6" fmla="*/ 1084382 h 1204169"/>
                  <a:gd name="connsiteX7" fmla="*/ 250999 w 2769080"/>
                  <a:gd name="connsiteY7" fmla="*/ 157049 h 1204169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78740 h 1286858"/>
                  <a:gd name="connsiteX1" fmla="*/ 598961 w 2769080"/>
                  <a:gd name="connsiteY1" fmla="*/ 133416 h 1286858"/>
                  <a:gd name="connsiteX2" fmla="*/ 2031648 w 2769080"/>
                  <a:gd name="connsiteY2" fmla="*/ 43154 h 1286858"/>
                  <a:gd name="connsiteX3" fmla="*/ 2769080 w 2769080"/>
                  <a:gd name="connsiteY3" fmla="*/ 191673 h 1286858"/>
                  <a:gd name="connsiteX4" fmla="*/ 2769080 w 2769080"/>
                  <a:gd name="connsiteY4" fmla="*/ 1106073 h 1286858"/>
                  <a:gd name="connsiteX5" fmla="*/ 1182414 w 2769080"/>
                  <a:gd name="connsiteY5" fmla="*/ 1286858 h 1286858"/>
                  <a:gd name="connsiteX6" fmla="*/ 0 w 2769080"/>
                  <a:gd name="connsiteY6" fmla="*/ 1106073 h 1286858"/>
                  <a:gd name="connsiteX7" fmla="*/ 250999 w 2769080"/>
                  <a:gd name="connsiteY7" fmla="*/ 178740 h 1286858"/>
                  <a:gd name="connsiteX0" fmla="*/ 250999 w 2769080"/>
                  <a:gd name="connsiteY0" fmla="*/ 203008 h 1311126"/>
                  <a:gd name="connsiteX1" fmla="*/ 598961 w 2769080"/>
                  <a:gd name="connsiteY1" fmla="*/ 157684 h 1311126"/>
                  <a:gd name="connsiteX2" fmla="*/ 1873768 w 2769080"/>
                  <a:gd name="connsiteY2" fmla="*/ 32091 h 1311126"/>
                  <a:gd name="connsiteX3" fmla="*/ 2769080 w 2769080"/>
                  <a:gd name="connsiteY3" fmla="*/ 215941 h 1311126"/>
                  <a:gd name="connsiteX4" fmla="*/ 2769080 w 2769080"/>
                  <a:gd name="connsiteY4" fmla="*/ 1130341 h 1311126"/>
                  <a:gd name="connsiteX5" fmla="*/ 1182414 w 2769080"/>
                  <a:gd name="connsiteY5" fmla="*/ 1311126 h 1311126"/>
                  <a:gd name="connsiteX6" fmla="*/ 0 w 2769080"/>
                  <a:gd name="connsiteY6" fmla="*/ 1130341 h 1311126"/>
                  <a:gd name="connsiteX7" fmla="*/ 250999 w 2769080"/>
                  <a:gd name="connsiteY7" fmla="*/ 203008 h 1311126"/>
                  <a:gd name="connsiteX0" fmla="*/ 250999 w 2799695"/>
                  <a:gd name="connsiteY0" fmla="*/ 203008 h 1311126"/>
                  <a:gd name="connsiteX1" fmla="*/ 598961 w 2799695"/>
                  <a:gd name="connsiteY1" fmla="*/ 157684 h 1311126"/>
                  <a:gd name="connsiteX2" fmla="*/ 1873768 w 2799695"/>
                  <a:gd name="connsiteY2" fmla="*/ 32091 h 1311126"/>
                  <a:gd name="connsiteX3" fmla="*/ 2799695 w 2799695"/>
                  <a:gd name="connsiteY3" fmla="*/ 192767 h 1311126"/>
                  <a:gd name="connsiteX4" fmla="*/ 2769080 w 2799695"/>
                  <a:gd name="connsiteY4" fmla="*/ 1130341 h 1311126"/>
                  <a:gd name="connsiteX5" fmla="*/ 1182414 w 2799695"/>
                  <a:gd name="connsiteY5" fmla="*/ 1311126 h 1311126"/>
                  <a:gd name="connsiteX6" fmla="*/ 0 w 2799695"/>
                  <a:gd name="connsiteY6" fmla="*/ 1130341 h 1311126"/>
                  <a:gd name="connsiteX7" fmla="*/ 250999 w 2799695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769080 w 2877593"/>
                  <a:gd name="connsiteY4" fmla="*/ 1130341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53961 h 1325626"/>
                  <a:gd name="connsiteX1" fmla="*/ 624756 w 2877593"/>
                  <a:gd name="connsiteY1" fmla="*/ 127963 h 1325626"/>
                  <a:gd name="connsiteX2" fmla="*/ 1873768 w 2877593"/>
                  <a:gd name="connsiteY2" fmla="*/ 46591 h 1325626"/>
                  <a:gd name="connsiteX3" fmla="*/ 2877593 w 2877593"/>
                  <a:gd name="connsiteY3" fmla="*/ 189790 h 1325626"/>
                  <a:gd name="connsiteX4" fmla="*/ 2677876 w 2877593"/>
                  <a:gd name="connsiteY4" fmla="*/ 1224995 h 1325626"/>
                  <a:gd name="connsiteX5" fmla="*/ 1182414 w 2877593"/>
                  <a:gd name="connsiteY5" fmla="*/ 1325626 h 1325626"/>
                  <a:gd name="connsiteX6" fmla="*/ 0 w 2877593"/>
                  <a:gd name="connsiteY6" fmla="*/ 1144841 h 1325626"/>
                  <a:gd name="connsiteX7" fmla="*/ 261053 w 2877593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702820 w 2902537"/>
                  <a:gd name="connsiteY4" fmla="*/ 1224995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2537" h="1325626">
                    <a:moveTo>
                      <a:pt x="285997" y="153961"/>
                    </a:moveTo>
                    <a:cubicBezTo>
                      <a:pt x="379067" y="199224"/>
                      <a:pt x="508490" y="179506"/>
                      <a:pt x="649700" y="127963"/>
                    </a:cubicBezTo>
                    <a:cubicBezTo>
                      <a:pt x="1114187" y="-39123"/>
                      <a:pt x="1589368" y="-15335"/>
                      <a:pt x="1898712" y="46591"/>
                    </a:cubicBezTo>
                    <a:cubicBezTo>
                      <a:pt x="2295478" y="107536"/>
                      <a:pt x="2711363" y="202365"/>
                      <a:pt x="2902537" y="189790"/>
                    </a:cubicBezTo>
                    <a:cubicBezTo>
                      <a:pt x="2748442" y="417660"/>
                      <a:pt x="2619950" y="823227"/>
                      <a:pt x="2692900" y="1296713"/>
                    </a:cubicBezTo>
                    <a:lnTo>
                      <a:pt x="1207358" y="1325626"/>
                    </a:lnTo>
                    <a:cubicBezTo>
                      <a:pt x="745845" y="1325626"/>
                      <a:pt x="278110" y="1189581"/>
                      <a:pt x="0" y="1203236"/>
                    </a:cubicBezTo>
                    <a:lnTo>
                      <a:pt x="285997" y="15396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4">
                <a:extLst>
                  <a:ext uri="{FF2B5EF4-FFF2-40B4-BE49-F238E27FC236}">
                    <a16:creationId xmlns:a16="http://schemas.microsoft.com/office/drawing/2014/main" id="{7116436F-9210-4899-9C3B-2F73790137EF}"/>
                  </a:ext>
                </a:extLst>
              </p:cNvPr>
              <p:cNvSpPr/>
              <p:nvPr/>
            </p:nvSpPr>
            <p:spPr>
              <a:xfrm rot="18900000">
                <a:off x="4582443" y="3098091"/>
                <a:ext cx="1132195" cy="447099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49 w 1135048"/>
                  <a:gd name="connsiteY0" fmla="*/ 291879 h 447099"/>
                  <a:gd name="connsiteX1" fmla="*/ 541730 w 1135048"/>
                  <a:gd name="connsiteY1" fmla="*/ 487 h 447099"/>
                  <a:gd name="connsiteX2" fmla="*/ 1135048 w 1135048"/>
                  <a:gd name="connsiteY2" fmla="*/ 231261 h 447099"/>
                  <a:gd name="connsiteX3" fmla="*/ 570916 w 1135048"/>
                  <a:gd name="connsiteY3" fmla="*/ 446321 h 447099"/>
                  <a:gd name="connsiteX4" fmla="*/ 49 w 1135048"/>
                  <a:gd name="connsiteY4" fmla="*/ 291879 h 44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5048" h="447099">
                    <a:moveTo>
                      <a:pt x="49" y="291879"/>
                    </a:moveTo>
                    <a:cubicBezTo>
                      <a:pt x="-4815" y="217573"/>
                      <a:pt x="352564" y="10590"/>
                      <a:pt x="541730" y="487"/>
                    </a:cubicBezTo>
                    <a:cubicBezTo>
                      <a:pt x="730896" y="-9616"/>
                      <a:pt x="1135048" y="139765"/>
                      <a:pt x="1135048" y="231261"/>
                    </a:cubicBezTo>
                    <a:cubicBezTo>
                      <a:pt x="1135048" y="322757"/>
                      <a:pt x="760082" y="436218"/>
                      <a:pt x="570916" y="446321"/>
                    </a:cubicBezTo>
                    <a:cubicBezTo>
                      <a:pt x="381750" y="456424"/>
                      <a:pt x="4913" y="366185"/>
                      <a:pt x="49" y="2918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45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4">
                <a:extLst>
                  <a:ext uri="{FF2B5EF4-FFF2-40B4-BE49-F238E27FC236}">
                    <a16:creationId xmlns:a16="http://schemas.microsoft.com/office/drawing/2014/main" id="{B725B2FB-F42D-4902-B49D-0EFD0C7A43C1}"/>
                  </a:ext>
                </a:extLst>
              </p:cNvPr>
              <p:cNvSpPr/>
              <p:nvPr/>
            </p:nvSpPr>
            <p:spPr>
              <a:xfrm rot="18900000">
                <a:off x="4754061" y="3258736"/>
                <a:ext cx="877257" cy="231742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32 w 1128296"/>
                  <a:gd name="connsiteY0" fmla="*/ 280496 h 522047"/>
                  <a:gd name="connsiteX1" fmla="*/ 534978 w 1128296"/>
                  <a:gd name="connsiteY1" fmla="*/ 330 h 522047"/>
                  <a:gd name="connsiteX2" fmla="*/ 1128296 w 1128296"/>
                  <a:gd name="connsiteY2" fmla="*/ 231104 h 522047"/>
                  <a:gd name="connsiteX3" fmla="*/ 558551 w 1128296"/>
                  <a:gd name="connsiteY3" fmla="*/ 521746 h 522047"/>
                  <a:gd name="connsiteX4" fmla="*/ 32 w 1128296"/>
                  <a:gd name="connsiteY4" fmla="*/ 280496 h 522047"/>
                  <a:gd name="connsiteX0" fmla="*/ 40 w 1128304"/>
                  <a:gd name="connsiteY0" fmla="*/ 399125 h 640714"/>
                  <a:gd name="connsiteX1" fmla="*/ 585507 w 1128304"/>
                  <a:gd name="connsiteY1" fmla="*/ 186 h 640714"/>
                  <a:gd name="connsiteX2" fmla="*/ 1128304 w 1128304"/>
                  <a:gd name="connsiteY2" fmla="*/ 349733 h 640714"/>
                  <a:gd name="connsiteX3" fmla="*/ 558559 w 1128304"/>
                  <a:gd name="connsiteY3" fmla="*/ 640375 h 640714"/>
                  <a:gd name="connsiteX4" fmla="*/ 40 w 1128304"/>
                  <a:gd name="connsiteY4" fmla="*/ 399125 h 640714"/>
                  <a:gd name="connsiteX0" fmla="*/ 40 w 1128304"/>
                  <a:gd name="connsiteY0" fmla="*/ 398957 h 640546"/>
                  <a:gd name="connsiteX1" fmla="*/ 585507 w 1128304"/>
                  <a:gd name="connsiteY1" fmla="*/ 18 h 640546"/>
                  <a:gd name="connsiteX2" fmla="*/ 1128304 w 1128304"/>
                  <a:gd name="connsiteY2" fmla="*/ 349565 h 640546"/>
                  <a:gd name="connsiteX3" fmla="*/ 558559 w 1128304"/>
                  <a:gd name="connsiteY3" fmla="*/ 640207 h 640546"/>
                  <a:gd name="connsiteX4" fmla="*/ 40 w 1128304"/>
                  <a:gd name="connsiteY4" fmla="*/ 398957 h 640546"/>
                  <a:gd name="connsiteX0" fmla="*/ 26 w 1128290"/>
                  <a:gd name="connsiteY0" fmla="*/ 355769 h 597343"/>
                  <a:gd name="connsiteX1" fmla="*/ 579878 w 1128290"/>
                  <a:gd name="connsiteY1" fmla="*/ 20 h 597343"/>
                  <a:gd name="connsiteX2" fmla="*/ 1128290 w 1128290"/>
                  <a:gd name="connsiteY2" fmla="*/ 306377 h 597343"/>
                  <a:gd name="connsiteX3" fmla="*/ 558545 w 1128290"/>
                  <a:gd name="connsiteY3" fmla="*/ 597019 h 597343"/>
                  <a:gd name="connsiteX4" fmla="*/ 26 w 1128290"/>
                  <a:gd name="connsiteY4" fmla="*/ 355769 h 597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290" h="597343">
                    <a:moveTo>
                      <a:pt x="26" y="355769"/>
                    </a:moveTo>
                    <a:cubicBezTo>
                      <a:pt x="3581" y="256269"/>
                      <a:pt x="262724" y="-2546"/>
                      <a:pt x="579878" y="20"/>
                    </a:cubicBezTo>
                    <a:cubicBezTo>
                      <a:pt x="897032" y="2586"/>
                      <a:pt x="1128290" y="214881"/>
                      <a:pt x="1128290" y="306377"/>
                    </a:cubicBezTo>
                    <a:cubicBezTo>
                      <a:pt x="1128290" y="397873"/>
                      <a:pt x="746589" y="588787"/>
                      <a:pt x="558545" y="597019"/>
                    </a:cubicBezTo>
                    <a:cubicBezTo>
                      <a:pt x="370501" y="605251"/>
                      <a:pt x="-3529" y="455269"/>
                      <a:pt x="26" y="355769"/>
                    </a:cubicBezTo>
                    <a:close/>
                  </a:path>
                </a:pathLst>
              </a:custGeom>
              <a:gradFill flip="none" rotWithShape="1">
                <a:gsLst>
                  <a:gs pos="89000">
                    <a:schemeClr val="accent2">
                      <a:lumMod val="75000"/>
                    </a:schemeClr>
                  </a:gs>
                  <a:gs pos="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C858AC66-DE30-43DF-817F-343B15B21DD4}"/>
                  </a:ext>
                </a:extLst>
              </p:cNvPr>
              <p:cNvSpPr/>
              <p:nvPr/>
            </p:nvSpPr>
            <p:spPr>
              <a:xfrm rot="1800000">
                <a:off x="2675729" y="1753286"/>
                <a:ext cx="2150097" cy="1345393"/>
              </a:xfrm>
              <a:custGeom>
                <a:avLst/>
                <a:gdLst>
                  <a:gd name="connsiteX0" fmla="*/ 969151 w 2150097"/>
                  <a:gd name="connsiteY0" fmla="*/ 35851 h 1325626"/>
                  <a:gd name="connsiteX1" fmla="*/ 1137845 w 2150097"/>
                  <a:gd name="connsiteY1" fmla="*/ 12462 h 1325626"/>
                  <a:gd name="connsiteX2" fmla="*/ 1745674 w 2150097"/>
                  <a:gd name="connsiteY2" fmla="*/ 25455 h 1325626"/>
                  <a:gd name="connsiteX3" fmla="*/ 1860120 w 2150097"/>
                  <a:gd name="connsiteY3" fmla="*/ 45052 h 1325626"/>
                  <a:gd name="connsiteX4" fmla="*/ 1863182 w 2150097"/>
                  <a:gd name="connsiteY4" fmla="*/ 54974 h 1325626"/>
                  <a:gd name="connsiteX5" fmla="*/ 2137635 w 2150097"/>
                  <a:gd name="connsiteY5" fmla="*/ 1280968 h 1325626"/>
                  <a:gd name="connsiteX6" fmla="*/ 2150097 w 2150097"/>
                  <a:gd name="connsiteY6" fmla="*/ 1306701 h 1325626"/>
                  <a:gd name="connsiteX7" fmla="*/ 1177753 w 2150097"/>
                  <a:gd name="connsiteY7" fmla="*/ 1325626 h 1325626"/>
                  <a:gd name="connsiteX8" fmla="*/ 83193 w 2150097"/>
                  <a:gd name="connsiteY8" fmla="*/ 1204574 h 1325626"/>
                  <a:gd name="connsiteX9" fmla="*/ 0 w 2150097"/>
                  <a:gd name="connsiteY9" fmla="*/ 1203587 h 1325626"/>
                  <a:gd name="connsiteX10" fmla="*/ 144214 w 2150097"/>
                  <a:gd name="connsiteY10" fmla="*/ 1010757 h 1325626"/>
                  <a:gd name="connsiteX11" fmla="*/ 872757 w 2150097"/>
                  <a:gd name="connsiteY11" fmla="*/ 117166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0097" h="1325626">
                    <a:moveTo>
                      <a:pt x="969151" y="35851"/>
                    </a:moveTo>
                    <a:lnTo>
                      <a:pt x="1137845" y="12462"/>
                    </a:lnTo>
                    <a:cubicBezTo>
                      <a:pt x="1361687" y="-10243"/>
                      <a:pt x="1571652" y="452"/>
                      <a:pt x="1745674" y="25455"/>
                    </a:cubicBezTo>
                    <a:lnTo>
                      <a:pt x="1860120" y="45052"/>
                    </a:lnTo>
                    <a:lnTo>
                      <a:pt x="1863182" y="54974"/>
                    </a:lnTo>
                    <a:cubicBezTo>
                      <a:pt x="1978767" y="473117"/>
                      <a:pt x="1937698" y="829649"/>
                      <a:pt x="2137635" y="1280968"/>
                    </a:cubicBezTo>
                    <a:lnTo>
                      <a:pt x="2150097" y="1306701"/>
                    </a:lnTo>
                    <a:lnTo>
                      <a:pt x="1177753" y="1325626"/>
                    </a:lnTo>
                    <a:cubicBezTo>
                      <a:pt x="773930" y="1325626"/>
                      <a:pt x="365342" y="1221467"/>
                      <a:pt x="83193" y="1204574"/>
                    </a:cubicBezTo>
                    <a:lnTo>
                      <a:pt x="0" y="1203587"/>
                    </a:lnTo>
                    <a:lnTo>
                      <a:pt x="144214" y="1010757"/>
                    </a:lnTo>
                    <a:cubicBezTo>
                      <a:pt x="369403" y="699888"/>
                      <a:pt x="580466" y="378616"/>
                      <a:pt x="872757" y="117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62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91D54049-7D45-4447-A71D-AEC4F23801EC}"/>
                </a:ext>
              </a:extLst>
            </p:cNvPr>
            <p:cNvGrpSpPr/>
            <p:nvPr/>
          </p:nvGrpSpPr>
          <p:grpSpPr>
            <a:xfrm>
              <a:off x="6762417" y="1620146"/>
              <a:ext cx="992258" cy="568498"/>
              <a:chOff x="2587047" y="1753286"/>
              <a:chExt cx="3127591" cy="1791904"/>
            </a:xfrm>
          </p:grpSpPr>
          <p:sp>
            <p:nvSpPr>
              <p:cNvPr id="251" name="正方形/長方形 3">
                <a:extLst>
                  <a:ext uri="{FF2B5EF4-FFF2-40B4-BE49-F238E27FC236}">
                    <a16:creationId xmlns:a16="http://schemas.microsoft.com/office/drawing/2014/main" id="{FF5C525F-6BEE-4C19-8040-50B3DD82D05B}"/>
                  </a:ext>
                </a:extLst>
              </p:cNvPr>
              <p:cNvSpPr/>
              <p:nvPr/>
            </p:nvSpPr>
            <p:spPr>
              <a:xfrm rot="1800000">
                <a:off x="2587047" y="1933131"/>
                <a:ext cx="2902537" cy="1325626"/>
              </a:xfrm>
              <a:custGeom>
                <a:avLst/>
                <a:gdLst>
                  <a:gd name="connsiteX0" fmla="*/ 0 w 2769080"/>
                  <a:gd name="connsiteY0" fmla="*/ 0 h 914400"/>
                  <a:gd name="connsiteX1" fmla="*/ 2769080 w 2769080"/>
                  <a:gd name="connsiteY1" fmla="*/ 0 h 914400"/>
                  <a:gd name="connsiteX2" fmla="*/ 2769080 w 2769080"/>
                  <a:gd name="connsiteY2" fmla="*/ 914400 h 914400"/>
                  <a:gd name="connsiteX3" fmla="*/ 0 w 2769080"/>
                  <a:gd name="connsiteY3" fmla="*/ 914400 h 914400"/>
                  <a:gd name="connsiteX4" fmla="*/ 0 w 2769080"/>
                  <a:gd name="connsiteY4" fmla="*/ 0 h 914400"/>
                  <a:gd name="connsiteX0" fmla="*/ 250999 w 2769080"/>
                  <a:gd name="connsiteY0" fmla="*/ 0 h 927333"/>
                  <a:gd name="connsiteX1" fmla="*/ 2769080 w 2769080"/>
                  <a:gd name="connsiteY1" fmla="*/ 12933 h 927333"/>
                  <a:gd name="connsiteX2" fmla="*/ 2769080 w 2769080"/>
                  <a:gd name="connsiteY2" fmla="*/ 927333 h 927333"/>
                  <a:gd name="connsiteX3" fmla="*/ 0 w 2769080"/>
                  <a:gd name="connsiteY3" fmla="*/ 927333 h 927333"/>
                  <a:gd name="connsiteX4" fmla="*/ 250999 w 2769080"/>
                  <a:gd name="connsiteY4" fmla="*/ 0 h 927333"/>
                  <a:gd name="connsiteX0" fmla="*/ 250999 w 2769080"/>
                  <a:gd name="connsiteY0" fmla="*/ 55528 h 982861"/>
                  <a:gd name="connsiteX1" fmla="*/ 2769080 w 2769080"/>
                  <a:gd name="connsiteY1" fmla="*/ 68461 h 982861"/>
                  <a:gd name="connsiteX2" fmla="*/ 2769080 w 2769080"/>
                  <a:gd name="connsiteY2" fmla="*/ 982861 h 982861"/>
                  <a:gd name="connsiteX3" fmla="*/ 0 w 2769080"/>
                  <a:gd name="connsiteY3" fmla="*/ 982861 h 982861"/>
                  <a:gd name="connsiteX4" fmla="*/ 250999 w 2769080"/>
                  <a:gd name="connsiteY4" fmla="*/ 55528 h 982861"/>
                  <a:gd name="connsiteX0" fmla="*/ 250999 w 2769080"/>
                  <a:gd name="connsiteY0" fmla="*/ 55528 h 1081280"/>
                  <a:gd name="connsiteX1" fmla="*/ 2769080 w 2769080"/>
                  <a:gd name="connsiteY1" fmla="*/ 68461 h 1081280"/>
                  <a:gd name="connsiteX2" fmla="*/ 2769080 w 2769080"/>
                  <a:gd name="connsiteY2" fmla="*/ 982861 h 1081280"/>
                  <a:gd name="connsiteX3" fmla="*/ 0 w 2769080"/>
                  <a:gd name="connsiteY3" fmla="*/ 982861 h 1081280"/>
                  <a:gd name="connsiteX4" fmla="*/ 250999 w 2769080"/>
                  <a:gd name="connsiteY4" fmla="*/ 55528 h 1081280"/>
                  <a:gd name="connsiteX0" fmla="*/ 250999 w 2769080"/>
                  <a:gd name="connsiteY0" fmla="*/ 55528 h 1107099"/>
                  <a:gd name="connsiteX1" fmla="*/ 2769080 w 2769080"/>
                  <a:gd name="connsiteY1" fmla="*/ 68461 h 1107099"/>
                  <a:gd name="connsiteX2" fmla="*/ 2769080 w 2769080"/>
                  <a:gd name="connsiteY2" fmla="*/ 982861 h 1107099"/>
                  <a:gd name="connsiteX3" fmla="*/ 0 w 2769080"/>
                  <a:gd name="connsiteY3" fmla="*/ 982861 h 1107099"/>
                  <a:gd name="connsiteX4" fmla="*/ 250999 w 2769080"/>
                  <a:gd name="connsiteY4" fmla="*/ 55528 h 1107099"/>
                  <a:gd name="connsiteX0" fmla="*/ 250999 w 2769080"/>
                  <a:gd name="connsiteY0" fmla="*/ 86661 h 1138232"/>
                  <a:gd name="connsiteX1" fmla="*/ 598961 w 2769080"/>
                  <a:gd name="connsiteY1" fmla="*/ 41337 h 1138232"/>
                  <a:gd name="connsiteX2" fmla="*/ 2769080 w 2769080"/>
                  <a:gd name="connsiteY2" fmla="*/ 99594 h 1138232"/>
                  <a:gd name="connsiteX3" fmla="*/ 2769080 w 2769080"/>
                  <a:gd name="connsiteY3" fmla="*/ 1013994 h 1138232"/>
                  <a:gd name="connsiteX4" fmla="*/ 0 w 2769080"/>
                  <a:gd name="connsiteY4" fmla="*/ 1013994 h 1138232"/>
                  <a:gd name="connsiteX5" fmla="*/ 250999 w 2769080"/>
                  <a:gd name="connsiteY5" fmla="*/ 86661 h 1138232"/>
                  <a:gd name="connsiteX0" fmla="*/ 250999 w 2769080"/>
                  <a:gd name="connsiteY0" fmla="*/ 93322 h 1144893"/>
                  <a:gd name="connsiteX1" fmla="*/ 598961 w 2769080"/>
                  <a:gd name="connsiteY1" fmla="*/ 47998 h 1144893"/>
                  <a:gd name="connsiteX2" fmla="*/ 2184299 w 2769080"/>
                  <a:gd name="connsiteY2" fmla="*/ 12584 h 1144893"/>
                  <a:gd name="connsiteX3" fmla="*/ 2769080 w 2769080"/>
                  <a:gd name="connsiteY3" fmla="*/ 106255 h 1144893"/>
                  <a:gd name="connsiteX4" fmla="*/ 2769080 w 2769080"/>
                  <a:gd name="connsiteY4" fmla="*/ 1020655 h 1144893"/>
                  <a:gd name="connsiteX5" fmla="*/ 0 w 2769080"/>
                  <a:gd name="connsiteY5" fmla="*/ 1020655 h 1144893"/>
                  <a:gd name="connsiteX6" fmla="*/ 250999 w 2769080"/>
                  <a:gd name="connsiteY6" fmla="*/ 93322 h 114489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86662 h 1138233"/>
                  <a:gd name="connsiteX1" fmla="*/ 598961 w 2769080"/>
                  <a:gd name="connsiteY1" fmla="*/ 41338 h 1138233"/>
                  <a:gd name="connsiteX2" fmla="*/ 2221122 w 2769080"/>
                  <a:gd name="connsiteY2" fmla="*/ 50655 h 1138233"/>
                  <a:gd name="connsiteX3" fmla="*/ 2769080 w 2769080"/>
                  <a:gd name="connsiteY3" fmla="*/ 99595 h 1138233"/>
                  <a:gd name="connsiteX4" fmla="*/ 2769080 w 2769080"/>
                  <a:gd name="connsiteY4" fmla="*/ 1013995 h 1138233"/>
                  <a:gd name="connsiteX5" fmla="*/ 0 w 2769080"/>
                  <a:gd name="connsiteY5" fmla="*/ 1013995 h 1138233"/>
                  <a:gd name="connsiteX6" fmla="*/ 250999 w 2769080"/>
                  <a:gd name="connsiteY6" fmla="*/ 86662 h 1138233"/>
                  <a:gd name="connsiteX0" fmla="*/ 250999 w 2769080"/>
                  <a:gd name="connsiteY0" fmla="*/ 153114 h 1204685"/>
                  <a:gd name="connsiteX1" fmla="*/ 598961 w 2769080"/>
                  <a:gd name="connsiteY1" fmla="*/ 107790 h 1204685"/>
                  <a:gd name="connsiteX2" fmla="*/ 2241869 w 2769080"/>
                  <a:gd name="connsiteY2" fmla="*/ 642 h 1204685"/>
                  <a:gd name="connsiteX3" fmla="*/ 2769080 w 2769080"/>
                  <a:gd name="connsiteY3" fmla="*/ 166047 h 1204685"/>
                  <a:gd name="connsiteX4" fmla="*/ 2769080 w 2769080"/>
                  <a:gd name="connsiteY4" fmla="*/ 1080447 h 1204685"/>
                  <a:gd name="connsiteX5" fmla="*/ 0 w 2769080"/>
                  <a:gd name="connsiteY5" fmla="*/ 1080447 h 1204685"/>
                  <a:gd name="connsiteX6" fmla="*/ 250999 w 2769080"/>
                  <a:gd name="connsiteY6" fmla="*/ 153114 h 1204685"/>
                  <a:gd name="connsiteX0" fmla="*/ 250999 w 2769080"/>
                  <a:gd name="connsiteY0" fmla="*/ 167079 h 1218650"/>
                  <a:gd name="connsiteX1" fmla="*/ 598961 w 2769080"/>
                  <a:gd name="connsiteY1" fmla="*/ 121755 h 1218650"/>
                  <a:gd name="connsiteX2" fmla="*/ 2241869 w 2769080"/>
                  <a:gd name="connsiteY2" fmla="*/ 14607 h 1218650"/>
                  <a:gd name="connsiteX3" fmla="*/ 2769080 w 2769080"/>
                  <a:gd name="connsiteY3" fmla="*/ 180012 h 1218650"/>
                  <a:gd name="connsiteX4" fmla="*/ 2769080 w 2769080"/>
                  <a:gd name="connsiteY4" fmla="*/ 1094412 h 1218650"/>
                  <a:gd name="connsiteX5" fmla="*/ 0 w 2769080"/>
                  <a:gd name="connsiteY5" fmla="*/ 1094412 h 1218650"/>
                  <a:gd name="connsiteX6" fmla="*/ 250999 w 2769080"/>
                  <a:gd name="connsiteY6" fmla="*/ 167079 h 1218650"/>
                  <a:gd name="connsiteX0" fmla="*/ 250999 w 2769080"/>
                  <a:gd name="connsiteY0" fmla="*/ 157049 h 1208620"/>
                  <a:gd name="connsiteX1" fmla="*/ 598961 w 2769080"/>
                  <a:gd name="connsiteY1" fmla="*/ 111725 h 1208620"/>
                  <a:gd name="connsiteX2" fmla="*/ 2031648 w 2769080"/>
                  <a:gd name="connsiteY2" fmla="*/ 21463 h 1208620"/>
                  <a:gd name="connsiteX3" fmla="*/ 2769080 w 2769080"/>
                  <a:gd name="connsiteY3" fmla="*/ 169982 h 1208620"/>
                  <a:gd name="connsiteX4" fmla="*/ 2769080 w 2769080"/>
                  <a:gd name="connsiteY4" fmla="*/ 1084382 h 1208620"/>
                  <a:gd name="connsiteX5" fmla="*/ 0 w 2769080"/>
                  <a:gd name="connsiteY5" fmla="*/ 1084382 h 1208620"/>
                  <a:gd name="connsiteX6" fmla="*/ 250999 w 2769080"/>
                  <a:gd name="connsiteY6" fmla="*/ 157049 h 1208620"/>
                  <a:gd name="connsiteX0" fmla="*/ 250999 w 2769080"/>
                  <a:gd name="connsiteY0" fmla="*/ 157049 h 1171953"/>
                  <a:gd name="connsiteX1" fmla="*/ 598961 w 2769080"/>
                  <a:gd name="connsiteY1" fmla="*/ 111725 h 1171953"/>
                  <a:gd name="connsiteX2" fmla="*/ 2031648 w 2769080"/>
                  <a:gd name="connsiteY2" fmla="*/ 21463 h 1171953"/>
                  <a:gd name="connsiteX3" fmla="*/ 2769080 w 2769080"/>
                  <a:gd name="connsiteY3" fmla="*/ 169982 h 1171953"/>
                  <a:gd name="connsiteX4" fmla="*/ 2769080 w 2769080"/>
                  <a:gd name="connsiteY4" fmla="*/ 1084382 h 1171953"/>
                  <a:gd name="connsiteX5" fmla="*/ 0 w 2769080"/>
                  <a:gd name="connsiteY5" fmla="*/ 1084382 h 1171953"/>
                  <a:gd name="connsiteX6" fmla="*/ 250999 w 2769080"/>
                  <a:gd name="connsiteY6" fmla="*/ 157049 h 1171953"/>
                  <a:gd name="connsiteX0" fmla="*/ 250999 w 2769080"/>
                  <a:gd name="connsiteY0" fmla="*/ 157049 h 1204769"/>
                  <a:gd name="connsiteX1" fmla="*/ 598961 w 2769080"/>
                  <a:gd name="connsiteY1" fmla="*/ 111725 h 1204769"/>
                  <a:gd name="connsiteX2" fmla="*/ 2031648 w 2769080"/>
                  <a:gd name="connsiteY2" fmla="*/ 21463 h 1204769"/>
                  <a:gd name="connsiteX3" fmla="*/ 2769080 w 2769080"/>
                  <a:gd name="connsiteY3" fmla="*/ 169982 h 1204769"/>
                  <a:gd name="connsiteX4" fmla="*/ 2769080 w 2769080"/>
                  <a:gd name="connsiteY4" fmla="*/ 1084382 h 1204769"/>
                  <a:gd name="connsiteX5" fmla="*/ 1225230 w 2769080"/>
                  <a:gd name="connsiteY5" fmla="*/ 1196453 h 1204769"/>
                  <a:gd name="connsiteX6" fmla="*/ 0 w 2769080"/>
                  <a:gd name="connsiteY6" fmla="*/ 1084382 h 1204769"/>
                  <a:gd name="connsiteX7" fmla="*/ 250999 w 2769080"/>
                  <a:gd name="connsiteY7" fmla="*/ 157049 h 1204769"/>
                  <a:gd name="connsiteX0" fmla="*/ 250999 w 2769080"/>
                  <a:gd name="connsiteY0" fmla="*/ 157049 h 1204169"/>
                  <a:gd name="connsiteX1" fmla="*/ 598961 w 2769080"/>
                  <a:gd name="connsiteY1" fmla="*/ 111725 h 1204169"/>
                  <a:gd name="connsiteX2" fmla="*/ 2031648 w 2769080"/>
                  <a:gd name="connsiteY2" fmla="*/ 21463 h 1204169"/>
                  <a:gd name="connsiteX3" fmla="*/ 2769080 w 2769080"/>
                  <a:gd name="connsiteY3" fmla="*/ 169982 h 1204169"/>
                  <a:gd name="connsiteX4" fmla="*/ 2769080 w 2769080"/>
                  <a:gd name="connsiteY4" fmla="*/ 1084382 h 1204169"/>
                  <a:gd name="connsiteX5" fmla="*/ 1225230 w 2769080"/>
                  <a:gd name="connsiteY5" fmla="*/ 1196453 h 1204169"/>
                  <a:gd name="connsiteX6" fmla="*/ 0 w 2769080"/>
                  <a:gd name="connsiteY6" fmla="*/ 1084382 h 1204169"/>
                  <a:gd name="connsiteX7" fmla="*/ 250999 w 2769080"/>
                  <a:gd name="connsiteY7" fmla="*/ 157049 h 1204169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57049 h 1265167"/>
                  <a:gd name="connsiteX1" fmla="*/ 598961 w 2769080"/>
                  <a:gd name="connsiteY1" fmla="*/ 111725 h 1265167"/>
                  <a:gd name="connsiteX2" fmla="*/ 2031648 w 2769080"/>
                  <a:gd name="connsiteY2" fmla="*/ 21463 h 1265167"/>
                  <a:gd name="connsiteX3" fmla="*/ 2769080 w 2769080"/>
                  <a:gd name="connsiteY3" fmla="*/ 169982 h 1265167"/>
                  <a:gd name="connsiteX4" fmla="*/ 2769080 w 2769080"/>
                  <a:gd name="connsiteY4" fmla="*/ 1084382 h 1265167"/>
                  <a:gd name="connsiteX5" fmla="*/ 1182414 w 2769080"/>
                  <a:gd name="connsiteY5" fmla="*/ 1265167 h 1265167"/>
                  <a:gd name="connsiteX6" fmla="*/ 0 w 2769080"/>
                  <a:gd name="connsiteY6" fmla="*/ 1084382 h 1265167"/>
                  <a:gd name="connsiteX7" fmla="*/ 250999 w 2769080"/>
                  <a:gd name="connsiteY7" fmla="*/ 157049 h 1265167"/>
                  <a:gd name="connsiteX0" fmla="*/ 250999 w 2769080"/>
                  <a:gd name="connsiteY0" fmla="*/ 178740 h 1286858"/>
                  <a:gd name="connsiteX1" fmla="*/ 598961 w 2769080"/>
                  <a:gd name="connsiteY1" fmla="*/ 133416 h 1286858"/>
                  <a:gd name="connsiteX2" fmla="*/ 2031648 w 2769080"/>
                  <a:gd name="connsiteY2" fmla="*/ 43154 h 1286858"/>
                  <a:gd name="connsiteX3" fmla="*/ 2769080 w 2769080"/>
                  <a:gd name="connsiteY3" fmla="*/ 191673 h 1286858"/>
                  <a:gd name="connsiteX4" fmla="*/ 2769080 w 2769080"/>
                  <a:gd name="connsiteY4" fmla="*/ 1106073 h 1286858"/>
                  <a:gd name="connsiteX5" fmla="*/ 1182414 w 2769080"/>
                  <a:gd name="connsiteY5" fmla="*/ 1286858 h 1286858"/>
                  <a:gd name="connsiteX6" fmla="*/ 0 w 2769080"/>
                  <a:gd name="connsiteY6" fmla="*/ 1106073 h 1286858"/>
                  <a:gd name="connsiteX7" fmla="*/ 250999 w 2769080"/>
                  <a:gd name="connsiteY7" fmla="*/ 178740 h 1286858"/>
                  <a:gd name="connsiteX0" fmla="*/ 250999 w 2769080"/>
                  <a:gd name="connsiteY0" fmla="*/ 203008 h 1311126"/>
                  <a:gd name="connsiteX1" fmla="*/ 598961 w 2769080"/>
                  <a:gd name="connsiteY1" fmla="*/ 157684 h 1311126"/>
                  <a:gd name="connsiteX2" fmla="*/ 1873768 w 2769080"/>
                  <a:gd name="connsiteY2" fmla="*/ 32091 h 1311126"/>
                  <a:gd name="connsiteX3" fmla="*/ 2769080 w 2769080"/>
                  <a:gd name="connsiteY3" fmla="*/ 215941 h 1311126"/>
                  <a:gd name="connsiteX4" fmla="*/ 2769080 w 2769080"/>
                  <a:gd name="connsiteY4" fmla="*/ 1130341 h 1311126"/>
                  <a:gd name="connsiteX5" fmla="*/ 1182414 w 2769080"/>
                  <a:gd name="connsiteY5" fmla="*/ 1311126 h 1311126"/>
                  <a:gd name="connsiteX6" fmla="*/ 0 w 2769080"/>
                  <a:gd name="connsiteY6" fmla="*/ 1130341 h 1311126"/>
                  <a:gd name="connsiteX7" fmla="*/ 250999 w 2769080"/>
                  <a:gd name="connsiteY7" fmla="*/ 203008 h 1311126"/>
                  <a:gd name="connsiteX0" fmla="*/ 250999 w 2799695"/>
                  <a:gd name="connsiteY0" fmla="*/ 203008 h 1311126"/>
                  <a:gd name="connsiteX1" fmla="*/ 598961 w 2799695"/>
                  <a:gd name="connsiteY1" fmla="*/ 157684 h 1311126"/>
                  <a:gd name="connsiteX2" fmla="*/ 1873768 w 2799695"/>
                  <a:gd name="connsiteY2" fmla="*/ 32091 h 1311126"/>
                  <a:gd name="connsiteX3" fmla="*/ 2799695 w 2799695"/>
                  <a:gd name="connsiteY3" fmla="*/ 192767 h 1311126"/>
                  <a:gd name="connsiteX4" fmla="*/ 2769080 w 2799695"/>
                  <a:gd name="connsiteY4" fmla="*/ 1130341 h 1311126"/>
                  <a:gd name="connsiteX5" fmla="*/ 1182414 w 2799695"/>
                  <a:gd name="connsiteY5" fmla="*/ 1311126 h 1311126"/>
                  <a:gd name="connsiteX6" fmla="*/ 0 w 2799695"/>
                  <a:gd name="connsiteY6" fmla="*/ 1130341 h 1311126"/>
                  <a:gd name="connsiteX7" fmla="*/ 250999 w 2799695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769080 w 2877593"/>
                  <a:gd name="connsiteY4" fmla="*/ 1130341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50999 w 2877593"/>
                  <a:gd name="connsiteY0" fmla="*/ 203008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50999 w 2877593"/>
                  <a:gd name="connsiteY7" fmla="*/ 203008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39461 h 1311126"/>
                  <a:gd name="connsiteX1" fmla="*/ 598961 w 2877593"/>
                  <a:gd name="connsiteY1" fmla="*/ 157684 h 1311126"/>
                  <a:gd name="connsiteX2" fmla="*/ 1873768 w 2877593"/>
                  <a:gd name="connsiteY2" fmla="*/ 32091 h 1311126"/>
                  <a:gd name="connsiteX3" fmla="*/ 2877593 w 2877593"/>
                  <a:gd name="connsiteY3" fmla="*/ 175290 h 1311126"/>
                  <a:gd name="connsiteX4" fmla="*/ 2677876 w 2877593"/>
                  <a:gd name="connsiteY4" fmla="*/ 1210495 h 1311126"/>
                  <a:gd name="connsiteX5" fmla="*/ 1182414 w 2877593"/>
                  <a:gd name="connsiteY5" fmla="*/ 1311126 h 1311126"/>
                  <a:gd name="connsiteX6" fmla="*/ 0 w 2877593"/>
                  <a:gd name="connsiteY6" fmla="*/ 1130341 h 1311126"/>
                  <a:gd name="connsiteX7" fmla="*/ 261053 w 2877593"/>
                  <a:gd name="connsiteY7" fmla="*/ 139461 h 1311126"/>
                  <a:gd name="connsiteX0" fmla="*/ 261053 w 2877593"/>
                  <a:gd name="connsiteY0" fmla="*/ 153961 h 1325626"/>
                  <a:gd name="connsiteX1" fmla="*/ 624756 w 2877593"/>
                  <a:gd name="connsiteY1" fmla="*/ 127963 h 1325626"/>
                  <a:gd name="connsiteX2" fmla="*/ 1873768 w 2877593"/>
                  <a:gd name="connsiteY2" fmla="*/ 46591 h 1325626"/>
                  <a:gd name="connsiteX3" fmla="*/ 2877593 w 2877593"/>
                  <a:gd name="connsiteY3" fmla="*/ 189790 h 1325626"/>
                  <a:gd name="connsiteX4" fmla="*/ 2677876 w 2877593"/>
                  <a:gd name="connsiteY4" fmla="*/ 1224995 h 1325626"/>
                  <a:gd name="connsiteX5" fmla="*/ 1182414 w 2877593"/>
                  <a:gd name="connsiteY5" fmla="*/ 1325626 h 1325626"/>
                  <a:gd name="connsiteX6" fmla="*/ 0 w 2877593"/>
                  <a:gd name="connsiteY6" fmla="*/ 1144841 h 1325626"/>
                  <a:gd name="connsiteX7" fmla="*/ 261053 w 2877593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702820 w 2902537"/>
                  <a:gd name="connsiteY4" fmla="*/ 1224995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  <a:gd name="connsiteX0" fmla="*/ 285997 w 2902537"/>
                  <a:gd name="connsiteY0" fmla="*/ 153961 h 1325626"/>
                  <a:gd name="connsiteX1" fmla="*/ 649700 w 2902537"/>
                  <a:gd name="connsiteY1" fmla="*/ 127963 h 1325626"/>
                  <a:gd name="connsiteX2" fmla="*/ 1898712 w 2902537"/>
                  <a:gd name="connsiteY2" fmla="*/ 46591 h 1325626"/>
                  <a:gd name="connsiteX3" fmla="*/ 2902537 w 2902537"/>
                  <a:gd name="connsiteY3" fmla="*/ 189790 h 1325626"/>
                  <a:gd name="connsiteX4" fmla="*/ 2692900 w 2902537"/>
                  <a:gd name="connsiteY4" fmla="*/ 1296713 h 1325626"/>
                  <a:gd name="connsiteX5" fmla="*/ 1207358 w 2902537"/>
                  <a:gd name="connsiteY5" fmla="*/ 1325626 h 1325626"/>
                  <a:gd name="connsiteX6" fmla="*/ 0 w 2902537"/>
                  <a:gd name="connsiteY6" fmla="*/ 1203236 h 1325626"/>
                  <a:gd name="connsiteX7" fmla="*/ 285997 w 2902537"/>
                  <a:gd name="connsiteY7" fmla="*/ 153961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2537" h="1325626">
                    <a:moveTo>
                      <a:pt x="285997" y="153961"/>
                    </a:moveTo>
                    <a:cubicBezTo>
                      <a:pt x="379067" y="199224"/>
                      <a:pt x="508490" y="179506"/>
                      <a:pt x="649700" y="127963"/>
                    </a:cubicBezTo>
                    <a:cubicBezTo>
                      <a:pt x="1114187" y="-39123"/>
                      <a:pt x="1589368" y="-15335"/>
                      <a:pt x="1898712" y="46591"/>
                    </a:cubicBezTo>
                    <a:cubicBezTo>
                      <a:pt x="2295478" y="107536"/>
                      <a:pt x="2711363" y="202365"/>
                      <a:pt x="2902537" y="189790"/>
                    </a:cubicBezTo>
                    <a:cubicBezTo>
                      <a:pt x="2748442" y="417660"/>
                      <a:pt x="2619950" y="823227"/>
                      <a:pt x="2692900" y="1296713"/>
                    </a:cubicBezTo>
                    <a:lnTo>
                      <a:pt x="1207358" y="1325626"/>
                    </a:lnTo>
                    <a:cubicBezTo>
                      <a:pt x="745845" y="1325626"/>
                      <a:pt x="278110" y="1189581"/>
                      <a:pt x="0" y="1203236"/>
                    </a:cubicBezTo>
                    <a:lnTo>
                      <a:pt x="285997" y="15396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4">
                <a:extLst>
                  <a:ext uri="{FF2B5EF4-FFF2-40B4-BE49-F238E27FC236}">
                    <a16:creationId xmlns:a16="http://schemas.microsoft.com/office/drawing/2014/main" id="{1422430B-1109-482B-82D8-28287941CD2B}"/>
                  </a:ext>
                </a:extLst>
              </p:cNvPr>
              <p:cNvSpPr/>
              <p:nvPr/>
            </p:nvSpPr>
            <p:spPr>
              <a:xfrm rot="18900000">
                <a:off x="4582443" y="3098091"/>
                <a:ext cx="1132195" cy="447099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49 w 1135048"/>
                  <a:gd name="connsiteY0" fmla="*/ 291879 h 447099"/>
                  <a:gd name="connsiteX1" fmla="*/ 541730 w 1135048"/>
                  <a:gd name="connsiteY1" fmla="*/ 487 h 447099"/>
                  <a:gd name="connsiteX2" fmla="*/ 1135048 w 1135048"/>
                  <a:gd name="connsiteY2" fmla="*/ 231261 h 447099"/>
                  <a:gd name="connsiteX3" fmla="*/ 570916 w 1135048"/>
                  <a:gd name="connsiteY3" fmla="*/ 446321 h 447099"/>
                  <a:gd name="connsiteX4" fmla="*/ 49 w 1135048"/>
                  <a:gd name="connsiteY4" fmla="*/ 291879 h 44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5048" h="447099">
                    <a:moveTo>
                      <a:pt x="49" y="291879"/>
                    </a:moveTo>
                    <a:cubicBezTo>
                      <a:pt x="-4815" y="217573"/>
                      <a:pt x="352564" y="10590"/>
                      <a:pt x="541730" y="487"/>
                    </a:cubicBezTo>
                    <a:cubicBezTo>
                      <a:pt x="730896" y="-9616"/>
                      <a:pt x="1135048" y="139765"/>
                      <a:pt x="1135048" y="231261"/>
                    </a:cubicBezTo>
                    <a:cubicBezTo>
                      <a:pt x="1135048" y="322757"/>
                      <a:pt x="760082" y="436218"/>
                      <a:pt x="570916" y="446321"/>
                    </a:cubicBezTo>
                    <a:cubicBezTo>
                      <a:pt x="381750" y="456424"/>
                      <a:pt x="4913" y="366185"/>
                      <a:pt x="49" y="2918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45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4">
                <a:extLst>
                  <a:ext uri="{FF2B5EF4-FFF2-40B4-BE49-F238E27FC236}">
                    <a16:creationId xmlns:a16="http://schemas.microsoft.com/office/drawing/2014/main" id="{105B7E8D-234A-4DE3-9BD7-A6415C606DC2}"/>
                  </a:ext>
                </a:extLst>
              </p:cNvPr>
              <p:cNvSpPr/>
              <p:nvPr/>
            </p:nvSpPr>
            <p:spPr>
              <a:xfrm rot="18900000">
                <a:off x="4754061" y="3258736"/>
                <a:ext cx="877257" cy="231742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32 w 1128296"/>
                  <a:gd name="connsiteY0" fmla="*/ 280496 h 522047"/>
                  <a:gd name="connsiteX1" fmla="*/ 534978 w 1128296"/>
                  <a:gd name="connsiteY1" fmla="*/ 330 h 522047"/>
                  <a:gd name="connsiteX2" fmla="*/ 1128296 w 1128296"/>
                  <a:gd name="connsiteY2" fmla="*/ 231104 h 522047"/>
                  <a:gd name="connsiteX3" fmla="*/ 558551 w 1128296"/>
                  <a:gd name="connsiteY3" fmla="*/ 521746 h 522047"/>
                  <a:gd name="connsiteX4" fmla="*/ 32 w 1128296"/>
                  <a:gd name="connsiteY4" fmla="*/ 280496 h 522047"/>
                  <a:gd name="connsiteX0" fmla="*/ 40 w 1128304"/>
                  <a:gd name="connsiteY0" fmla="*/ 399125 h 640714"/>
                  <a:gd name="connsiteX1" fmla="*/ 585507 w 1128304"/>
                  <a:gd name="connsiteY1" fmla="*/ 186 h 640714"/>
                  <a:gd name="connsiteX2" fmla="*/ 1128304 w 1128304"/>
                  <a:gd name="connsiteY2" fmla="*/ 349733 h 640714"/>
                  <a:gd name="connsiteX3" fmla="*/ 558559 w 1128304"/>
                  <a:gd name="connsiteY3" fmla="*/ 640375 h 640714"/>
                  <a:gd name="connsiteX4" fmla="*/ 40 w 1128304"/>
                  <a:gd name="connsiteY4" fmla="*/ 399125 h 640714"/>
                  <a:gd name="connsiteX0" fmla="*/ 40 w 1128304"/>
                  <a:gd name="connsiteY0" fmla="*/ 398957 h 640546"/>
                  <a:gd name="connsiteX1" fmla="*/ 585507 w 1128304"/>
                  <a:gd name="connsiteY1" fmla="*/ 18 h 640546"/>
                  <a:gd name="connsiteX2" fmla="*/ 1128304 w 1128304"/>
                  <a:gd name="connsiteY2" fmla="*/ 349565 h 640546"/>
                  <a:gd name="connsiteX3" fmla="*/ 558559 w 1128304"/>
                  <a:gd name="connsiteY3" fmla="*/ 640207 h 640546"/>
                  <a:gd name="connsiteX4" fmla="*/ 40 w 1128304"/>
                  <a:gd name="connsiteY4" fmla="*/ 398957 h 640546"/>
                  <a:gd name="connsiteX0" fmla="*/ 26 w 1128290"/>
                  <a:gd name="connsiteY0" fmla="*/ 355769 h 597343"/>
                  <a:gd name="connsiteX1" fmla="*/ 579878 w 1128290"/>
                  <a:gd name="connsiteY1" fmla="*/ 20 h 597343"/>
                  <a:gd name="connsiteX2" fmla="*/ 1128290 w 1128290"/>
                  <a:gd name="connsiteY2" fmla="*/ 306377 h 597343"/>
                  <a:gd name="connsiteX3" fmla="*/ 558545 w 1128290"/>
                  <a:gd name="connsiteY3" fmla="*/ 597019 h 597343"/>
                  <a:gd name="connsiteX4" fmla="*/ 26 w 1128290"/>
                  <a:gd name="connsiteY4" fmla="*/ 355769 h 597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290" h="597343">
                    <a:moveTo>
                      <a:pt x="26" y="355769"/>
                    </a:moveTo>
                    <a:cubicBezTo>
                      <a:pt x="3581" y="256269"/>
                      <a:pt x="262724" y="-2546"/>
                      <a:pt x="579878" y="20"/>
                    </a:cubicBezTo>
                    <a:cubicBezTo>
                      <a:pt x="897032" y="2586"/>
                      <a:pt x="1128290" y="214881"/>
                      <a:pt x="1128290" y="306377"/>
                    </a:cubicBezTo>
                    <a:cubicBezTo>
                      <a:pt x="1128290" y="397873"/>
                      <a:pt x="746589" y="588787"/>
                      <a:pt x="558545" y="597019"/>
                    </a:cubicBezTo>
                    <a:cubicBezTo>
                      <a:pt x="370501" y="605251"/>
                      <a:pt x="-3529" y="455269"/>
                      <a:pt x="26" y="355769"/>
                    </a:cubicBezTo>
                    <a:close/>
                  </a:path>
                </a:pathLst>
              </a:custGeom>
              <a:gradFill flip="none" rotWithShape="1">
                <a:gsLst>
                  <a:gs pos="89000">
                    <a:schemeClr val="accent2">
                      <a:lumMod val="75000"/>
                    </a:schemeClr>
                  </a:gs>
                  <a:gs pos="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2AB376B8-EB69-496D-9CB7-F64F6C639D85}"/>
                  </a:ext>
                </a:extLst>
              </p:cNvPr>
              <p:cNvSpPr/>
              <p:nvPr/>
            </p:nvSpPr>
            <p:spPr>
              <a:xfrm rot="1800000">
                <a:off x="2675729" y="1753286"/>
                <a:ext cx="2150097" cy="1345393"/>
              </a:xfrm>
              <a:custGeom>
                <a:avLst/>
                <a:gdLst>
                  <a:gd name="connsiteX0" fmla="*/ 969151 w 2150097"/>
                  <a:gd name="connsiteY0" fmla="*/ 35851 h 1325626"/>
                  <a:gd name="connsiteX1" fmla="*/ 1137845 w 2150097"/>
                  <a:gd name="connsiteY1" fmla="*/ 12462 h 1325626"/>
                  <a:gd name="connsiteX2" fmla="*/ 1745674 w 2150097"/>
                  <a:gd name="connsiteY2" fmla="*/ 25455 h 1325626"/>
                  <a:gd name="connsiteX3" fmla="*/ 1860120 w 2150097"/>
                  <a:gd name="connsiteY3" fmla="*/ 45052 h 1325626"/>
                  <a:gd name="connsiteX4" fmla="*/ 1863182 w 2150097"/>
                  <a:gd name="connsiteY4" fmla="*/ 54974 h 1325626"/>
                  <a:gd name="connsiteX5" fmla="*/ 2137635 w 2150097"/>
                  <a:gd name="connsiteY5" fmla="*/ 1280968 h 1325626"/>
                  <a:gd name="connsiteX6" fmla="*/ 2150097 w 2150097"/>
                  <a:gd name="connsiteY6" fmla="*/ 1306701 h 1325626"/>
                  <a:gd name="connsiteX7" fmla="*/ 1177753 w 2150097"/>
                  <a:gd name="connsiteY7" fmla="*/ 1325626 h 1325626"/>
                  <a:gd name="connsiteX8" fmla="*/ 83193 w 2150097"/>
                  <a:gd name="connsiteY8" fmla="*/ 1204574 h 1325626"/>
                  <a:gd name="connsiteX9" fmla="*/ 0 w 2150097"/>
                  <a:gd name="connsiteY9" fmla="*/ 1203587 h 1325626"/>
                  <a:gd name="connsiteX10" fmla="*/ 144214 w 2150097"/>
                  <a:gd name="connsiteY10" fmla="*/ 1010757 h 1325626"/>
                  <a:gd name="connsiteX11" fmla="*/ 872757 w 2150097"/>
                  <a:gd name="connsiteY11" fmla="*/ 117166 h 132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0097" h="1325626">
                    <a:moveTo>
                      <a:pt x="969151" y="35851"/>
                    </a:moveTo>
                    <a:lnTo>
                      <a:pt x="1137845" y="12462"/>
                    </a:lnTo>
                    <a:cubicBezTo>
                      <a:pt x="1361687" y="-10243"/>
                      <a:pt x="1571652" y="452"/>
                      <a:pt x="1745674" y="25455"/>
                    </a:cubicBezTo>
                    <a:lnTo>
                      <a:pt x="1860120" y="45052"/>
                    </a:lnTo>
                    <a:lnTo>
                      <a:pt x="1863182" y="54974"/>
                    </a:lnTo>
                    <a:cubicBezTo>
                      <a:pt x="1978767" y="473117"/>
                      <a:pt x="1937698" y="829649"/>
                      <a:pt x="2137635" y="1280968"/>
                    </a:cubicBezTo>
                    <a:lnTo>
                      <a:pt x="2150097" y="1306701"/>
                    </a:lnTo>
                    <a:lnTo>
                      <a:pt x="1177753" y="1325626"/>
                    </a:lnTo>
                    <a:cubicBezTo>
                      <a:pt x="773930" y="1325626"/>
                      <a:pt x="365342" y="1221467"/>
                      <a:pt x="83193" y="1204574"/>
                    </a:cubicBezTo>
                    <a:lnTo>
                      <a:pt x="0" y="1203587"/>
                    </a:lnTo>
                    <a:lnTo>
                      <a:pt x="144214" y="1010757"/>
                    </a:lnTo>
                    <a:cubicBezTo>
                      <a:pt x="369403" y="699888"/>
                      <a:pt x="580466" y="378616"/>
                      <a:pt x="872757" y="117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62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D146AB11-C6E7-4D1A-8DE0-00437168F729}"/>
                </a:ext>
              </a:extLst>
            </p:cNvPr>
            <p:cNvGrpSpPr/>
            <p:nvPr/>
          </p:nvGrpSpPr>
          <p:grpSpPr>
            <a:xfrm>
              <a:off x="6612831" y="1874298"/>
              <a:ext cx="592507" cy="598477"/>
              <a:chOff x="1718044" y="2927904"/>
              <a:chExt cx="1675876" cy="1692761"/>
            </a:xfrm>
          </p:grpSpPr>
          <p:sp>
            <p:nvSpPr>
              <p:cNvPr id="173" name="楕円 4">
                <a:extLst>
                  <a:ext uri="{FF2B5EF4-FFF2-40B4-BE49-F238E27FC236}">
                    <a16:creationId xmlns:a16="http://schemas.microsoft.com/office/drawing/2014/main" id="{54848535-D066-4314-99EE-90F60579F7A3}"/>
                  </a:ext>
                </a:extLst>
              </p:cNvPr>
              <p:cNvSpPr/>
              <p:nvPr/>
            </p:nvSpPr>
            <p:spPr>
              <a:xfrm rot="17493542">
                <a:off x="2490236" y="3748315"/>
                <a:ext cx="1309100" cy="426810"/>
              </a:xfrm>
              <a:custGeom>
                <a:avLst/>
                <a:gdLst>
                  <a:gd name="connsiteX0" fmla="*/ 0 w 1128263"/>
                  <a:gd name="connsiteY0" fmla="*/ 165668 h 331335"/>
                  <a:gd name="connsiteX1" fmla="*/ 564132 w 1128263"/>
                  <a:gd name="connsiteY1" fmla="*/ 0 h 331335"/>
                  <a:gd name="connsiteX2" fmla="*/ 1128264 w 1128263"/>
                  <a:gd name="connsiteY2" fmla="*/ 165668 h 331335"/>
                  <a:gd name="connsiteX3" fmla="*/ 564132 w 1128263"/>
                  <a:gd name="connsiteY3" fmla="*/ 331336 h 331335"/>
                  <a:gd name="connsiteX4" fmla="*/ 0 w 1128263"/>
                  <a:gd name="connsiteY4" fmla="*/ 165668 h 331335"/>
                  <a:gd name="connsiteX0" fmla="*/ 76 w 1128340"/>
                  <a:gd name="connsiteY0" fmla="*/ 280166 h 445834"/>
                  <a:gd name="connsiteX1" fmla="*/ 535022 w 1128340"/>
                  <a:gd name="connsiteY1" fmla="*/ 0 h 445834"/>
                  <a:gd name="connsiteX2" fmla="*/ 1128340 w 1128340"/>
                  <a:gd name="connsiteY2" fmla="*/ 280166 h 445834"/>
                  <a:gd name="connsiteX3" fmla="*/ 564208 w 1128340"/>
                  <a:gd name="connsiteY3" fmla="*/ 445834 h 445834"/>
                  <a:gd name="connsiteX4" fmla="*/ 76 w 1128340"/>
                  <a:gd name="connsiteY4" fmla="*/ 280166 h 445834"/>
                  <a:gd name="connsiteX0" fmla="*/ 51 w 1137296"/>
                  <a:gd name="connsiteY0" fmla="*/ 280433 h 446501"/>
                  <a:gd name="connsiteX1" fmla="*/ 534997 w 1137296"/>
                  <a:gd name="connsiteY1" fmla="*/ 267 h 446501"/>
                  <a:gd name="connsiteX2" fmla="*/ 1137296 w 1137296"/>
                  <a:gd name="connsiteY2" fmla="*/ 235531 h 446501"/>
                  <a:gd name="connsiteX3" fmla="*/ 564183 w 1137296"/>
                  <a:gd name="connsiteY3" fmla="*/ 446101 h 446501"/>
                  <a:gd name="connsiteX4" fmla="*/ 51 w 1137296"/>
                  <a:gd name="connsiteY4" fmla="*/ 280433 h 446501"/>
                  <a:gd name="connsiteX0" fmla="*/ 50 w 1121579"/>
                  <a:gd name="connsiteY0" fmla="*/ 280310 h 446210"/>
                  <a:gd name="connsiteX1" fmla="*/ 534996 w 1121579"/>
                  <a:gd name="connsiteY1" fmla="*/ 144 h 446210"/>
                  <a:gd name="connsiteX2" fmla="*/ 1121579 w 1121579"/>
                  <a:gd name="connsiteY2" fmla="*/ 246633 h 446210"/>
                  <a:gd name="connsiteX3" fmla="*/ 564182 w 1121579"/>
                  <a:gd name="connsiteY3" fmla="*/ 445978 h 446210"/>
                  <a:gd name="connsiteX4" fmla="*/ 50 w 1121579"/>
                  <a:gd name="connsiteY4" fmla="*/ 280310 h 446210"/>
                  <a:gd name="connsiteX0" fmla="*/ 50 w 1128314"/>
                  <a:gd name="connsiteY0" fmla="*/ 280496 h 446643"/>
                  <a:gd name="connsiteX1" fmla="*/ 534996 w 1128314"/>
                  <a:gd name="connsiteY1" fmla="*/ 330 h 446643"/>
                  <a:gd name="connsiteX2" fmla="*/ 1128314 w 1128314"/>
                  <a:gd name="connsiteY2" fmla="*/ 231104 h 446643"/>
                  <a:gd name="connsiteX3" fmla="*/ 564182 w 1128314"/>
                  <a:gd name="connsiteY3" fmla="*/ 446164 h 446643"/>
                  <a:gd name="connsiteX4" fmla="*/ 50 w 1128314"/>
                  <a:gd name="connsiteY4" fmla="*/ 280496 h 446643"/>
                  <a:gd name="connsiteX0" fmla="*/ 49 w 1135048"/>
                  <a:gd name="connsiteY0" fmla="*/ 291879 h 447099"/>
                  <a:gd name="connsiteX1" fmla="*/ 541730 w 1135048"/>
                  <a:gd name="connsiteY1" fmla="*/ 487 h 447099"/>
                  <a:gd name="connsiteX2" fmla="*/ 1135048 w 1135048"/>
                  <a:gd name="connsiteY2" fmla="*/ 231261 h 447099"/>
                  <a:gd name="connsiteX3" fmla="*/ 570916 w 1135048"/>
                  <a:gd name="connsiteY3" fmla="*/ 446321 h 447099"/>
                  <a:gd name="connsiteX4" fmla="*/ 49 w 1135048"/>
                  <a:gd name="connsiteY4" fmla="*/ 291879 h 447099"/>
                  <a:gd name="connsiteX0" fmla="*/ 49 w 1135923"/>
                  <a:gd name="connsiteY0" fmla="*/ 292698 h 448780"/>
                  <a:gd name="connsiteX1" fmla="*/ 541730 w 1135923"/>
                  <a:gd name="connsiteY1" fmla="*/ 1306 h 448780"/>
                  <a:gd name="connsiteX2" fmla="*/ 1135923 w 1135923"/>
                  <a:gd name="connsiteY2" fmla="*/ 200610 h 448780"/>
                  <a:gd name="connsiteX3" fmla="*/ 570916 w 1135923"/>
                  <a:gd name="connsiteY3" fmla="*/ 447140 h 448780"/>
                  <a:gd name="connsiteX4" fmla="*/ 49 w 1135923"/>
                  <a:gd name="connsiteY4" fmla="*/ 292698 h 448780"/>
                  <a:gd name="connsiteX0" fmla="*/ 86 w 1135960"/>
                  <a:gd name="connsiteY0" fmla="*/ 362383 h 518654"/>
                  <a:gd name="connsiteX1" fmla="*/ 532514 w 1135960"/>
                  <a:gd name="connsiteY1" fmla="*/ 862 h 518654"/>
                  <a:gd name="connsiteX2" fmla="*/ 1135960 w 1135960"/>
                  <a:gd name="connsiteY2" fmla="*/ 270295 h 518654"/>
                  <a:gd name="connsiteX3" fmla="*/ 570953 w 1135960"/>
                  <a:gd name="connsiteY3" fmla="*/ 516825 h 518654"/>
                  <a:gd name="connsiteX4" fmla="*/ 86 w 1135960"/>
                  <a:gd name="connsiteY4" fmla="*/ 362383 h 518654"/>
                  <a:gd name="connsiteX0" fmla="*/ 86 w 1135960"/>
                  <a:gd name="connsiteY0" fmla="*/ 365219 h 521490"/>
                  <a:gd name="connsiteX1" fmla="*/ 532514 w 1135960"/>
                  <a:gd name="connsiteY1" fmla="*/ 3698 h 521490"/>
                  <a:gd name="connsiteX2" fmla="*/ 1135960 w 1135960"/>
                  <a:gd name="connsiteY2" fmla="*/ 273131 h 521490"/>
                  <a:gd name="connsiteX3" fmla="*/ 570953 w 1135960"/>
                  <a:gd name="connsiteY3" fmla="*/ 519661 h 521490"/>
                  <a:gd name="connsiteX4" fmla="*/ 86 w 1135960"/>
                  <a:gd name="connsiteY4" fmla="*/ 365219 h 521490"/>
                  <a:gd name="connsiteX0" fmla="*/ 111 w 1135985"/>
                  <a:gd name="connsiteY0" fmla="*/ 365219 h 521490"/>
                  <a:gd name="connsiteX1" fmla="*/ 532539 w 1135985"/>
                  <a:gd name="connsiteY1" fmla="*/ 3698 h 521490"/>
                  <a:gd name="connsiteX2" fmla="*/ 1135985 w 1135985"/>
                  <a:gd name="connsiteY2" fmla="*/ 273131 h 521490"/>
                  <a:gd name="connsiteX3" fmla="*/ 570978 w 1135985"/>
                  <a:gd name="connsiteY3" fmla="*/ 519661 h 521490"/>
                  <a:gd name="connsiteX4" fmla="*/ 111 w 1135985"/>
                  <a:gd name="connsiteY4" fmla="*/ 365219 h 521490"/>
                  <a:gd name="connsiteX0" fmla="*/ 0 w 1135874"/>
                  <a:gd name="connsiteY0" fmla="*/ 365219 h 521490"/>
                  <a:gd name="connsiteX1" fmla="*/ 532428 w 1135874"/>
                  <a:gd name="connsiteY1" fmla="*/ 3698 h 521490"/>
                  <a:gd name="connsiteX2" fmla="*/ 1135874 w 1135874"/>
                  <a:gd name="connsiteY2" fmla="*/ 273131 h 521490"/>
                  <a:gd name="connsiteX3" fmla="*/ 570867 w 1135874"/>
                  <a:gd name="connsiteY3" fmla="*/ 519661 h 521490"/>
                  <a:gd name="connsiteX4" fmla="*/ 0 w 1135874"/>
                  <a:gd name="connsiteY4" fmla="*/ 365219 h 521490"/>
                  <a:gd name="connsiteX0" fmla="*/ 0 w 1135874"/>
                  <a:gd name="connsiteY0" fmla="*/ 365219 h 549572"/>
                  <a:gd name="connsiteX1" fmla="*/ 532428 w 1135874"/>
                  <a:gd name="connsiteY1" fmla="*/ 3698 h 549572"/>
                  <a:gd name="connsiteX2" fmla="*/ 1135874 w 1135874"/>
                  <a:gd name="connsiteY2" fmla="*/ 273131 h 549572"/>
                  <a:gd name="connsiteX3" fmla="*/ 569212 w 1135874"/>
                  <a:gd name="connsiteY3" fmla="*/ 548153 h 549572"/>
                  <a:gd name="connsiteX4" fmla="*/ 0 w 1135874"/>
                  <a:gd name="connsiteY4" fmla="*/ 365219 h 549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5874" h="549572">
                    <a:moveTo>
                      <a:pt x="0" y="365219"/>
                    </a:moveTo>
                    <a:cubicBezTo>
                      <a:pt x="81403" y="275035"/>
                      <a:pt x="263731" y="107610"/>
                      <a:pt x="532428" y="3698"/>
                    </a:cubicBezTo>
                    <a:cubicBezTo>
                      <a:pt x="741872" y="-30524"/>
                      <a:pt x="1135874" y="181635"/>
                      <a:pt x="1135874" y="273131"/>
                    </a:cubicBezTo>
                    <a:cubicBezTo>
                      <a:pt x="1135874" y="364627"/>
                      <a:pt x="758524" y="532805"/>
                      <a:pt x="569212" y="548153"/>
                    </a:cubicBezTo>
                    <a:cubicBezTo>
                      <a:pt x="379900" y="563501"/>
                      <a:pt x="6407" y="451213"/>
                      <a:pt x="0" y="365219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2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FE87D1DC-DE61-4260-800C-206B19F2162B}"/>
                  </a:ext>
                </a:extLst>
              </p:cNvPr>
              <p:cNvSpPr/>
              <p:nvPr/>
            </p:nvSpPr>
            <p:spPr>
              <a:xfrm rot="1800000">
                <a:off x="1718044" y="2942316"/>
                <a:ext cx="1651427" cy="1324380"/>
              </a:xfrm>
              <a:custGeom>
                <a:avLst/>
                <a:gdLst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99327 w 1651427"/>
                  <a:gd name="connsiteY4" fmla="*/ 68019 h 1324380"/>
                  <a:gd name="connsiteX5" fmla="*/ 1460494 w 1651427"/>
                  <a:gd name="connsiteY5" fmla="*/ 789757 h 1324380"/>
                  <a:gd name="connsiteX6" fmla="*/ 1644354 w 1651427"/>
                  <a:gd name="connsiteY6" fmla="*/ 1303206 h 1324380"/>
                  <a:gd name="connsiteX7" fmla="*/ 1651427 w 1651427"/>
                  <a:gd name="connsiteY7" fmla="*/ 1315737 h 1324380"/>
                  <a:gd name="connsiteX8" fmla="*/ 1207358 w 1651427"/>
                  <a:gd name="connsiteY8" fmla="*/ 1324380 h 1324380"/>
                  <a:gd name="connsiteX9" fmla="*/ 0 w 1651427"/>
                  <a:gd name="connsiteY9" fmla="*/ 1201990 h 1324380"/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99327 w 1651427"/>
                  <a:gd name="connsiteY4" fmla="*/ 68019 h 1324380"/>
                  <a:gd name="connsiteX5" fmla="*/ 1374262 w 1651427"/>
                  <a:gd name="connsiteY5" fmla="*/ 792799 h 1324380"/>
                  <a:gd name="connsiteX6" fmla="*/ 1644354 w 1651427"/>
                  <a:gd name="connsiteY6" fmla="*/ 1303206 h 1324380"/>
                  <a:gd name="connsiteX7" fmla="*/ 1651427 w 1651427"/>
                  <a:gd name="connsiteY7" fmla="*/ 1315737 h 1324380"/>
                  <a:gd name="connsiteX8" fmla="*/ 1207358 w 1651427"/>
                  <a:gd name="connsiteY8" fmla="*/ 1324380 h 1324380"/>
                  <a:gd name="connsiteX9" fmla="*/ 0 w 1651427"/>
                  <a:gd name="connsiteY9" fmla="*/ 1201990 h 1324380"/>
                  <a:gd name="connsiteX10" fmla="*/ 285997 w 1651427"/>
                  <a:gd name="connsiteY10" fmla="*/ 152715 h 1324380"/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99327 w 1651427"/>
                  <a:gd name="connsiteY4" fmla="*/ 68019 h 1324380"/>
                  <a:gd name="connsiteX5" fmla="*/ 1374262 w 1651427"/>
                  <a:gd name="connsiteY5" fmla="*/ 792799 h 1324380"/>
                  <a:gd name="connsiteX6" fmla="*/ 1644354 w 1651427"/>
                  <a:gd name="connsiteY6" fmla="*/ 1303206 h 1324380"/>
                  <a:gd name="connsiteX7" fmla="*/ 1651427 w 1651427"/>
                  <a:gd name="connsiteY7" fmla="*/ 1315737 h 1324380"/>
                  <a:gd name="connsiteX8" fmla="*/ 1207358 w 1651427"/>
                  <a:gd name="connsiteY8" fmla="*/ 1324380 h 1324380"/>
                  <a:gd name="connsiteX9" fmla="*/ 0 w 1651427"/>
                  <a:gd name="connsiteY9" fmla="*/ 1201990 h 1324380"/>
                  <a:gd name="connsiteX10" fmla="*/ 285997 w 1651427"/>
                  <a:gd name="connsiteY10" fmla="*/ 152715 h 1324380"/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74262 w 1651427"/>
                  <a:gd name="connsiteY4" fmla="*/ 792799 h 1324380"/>
                  <a:gd name="connsiteX5" fmla="*/ 1644354 w 1651427"/>
                  <a:gd name="connsiteY5" fmla="*/ 1303206 h 1324380"/>
                  <a:gd name="connsiteX6" fmla="*/ 1651427 w 1651427"/>
                  <a:gd name="connsiteY6" fmla="*/ 1315737 h 1324380"/>
                  <a:gd name="connsiteX7" fmla="*/ 1207358 w 1651427"/>
                  <a:gd name="connsiteY7" fmla="*/ 1324380 h 1324380"/>
                  <a:gd name="connsiteX8" fmla="*/ 0 w 1651427"/>
                  <a:gd name="connsiteY8" fmla="*/ 1201990 h 1324380"/>
                  <a:gd name="connsiteX9" fmla="*/ 285997 w 1651427"/>
                  <a:gd name="connsiteY9" fmla="*/ 152715 h 1324380"/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74262 w 1651427"/>
                  <a:gd name="connsiteY4" fmla="*/ 792799 h 1324380"/>
                  <a:gd name="connsiteX5" fmla="*/ 1644354 w 1651427"/>
                  <a:gd name="connsiteY5" fmla="*/ 1303206 h 1324380"/>
                  <a:gd name="connsiteX6" fmla="*/ 1651427 w 1651427"/>
                  <a:gd name="connsiteY6" fmla="*/ 1315737 h 1324380"/>
                  <a:gd name="connsiteX7" fmla="*/ 1207358 w 1651427"/>
                  <a:gd name="connsiteY7" fmla="*/ 1324380 h 1324380"/>
                  <a:gd name="connsiteX8" fmla="*/ 0 w 1651427"/>
                  <a:gd name="connsiteY8" fmla="*/ 1201990 h 1324380"/>
                  <a:gd name="connsiteX9" fmla="*/ 285997 w 1651427"/>
                  <a:gd name="connsiteY9" fmla="*/ 152715 h 1324380"/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26512 w 1651427"/>
                  <a:gd name="connsiteY4" fmla="*/ 814869 h 1324380"/>
                  <a:gd name="connsiteX5" fmla="*/ 1644354 w 1651427"/>
                  <a:gd name="connsiteY5" fmla="*/ 1303206 h 1324380"/>
                  <a:gd name="connsiteX6" fmla="*/ 1651427 w 1651427"/>
                  <a:gd name="connsiteY6" fmla="*/ 1315737 h 1324380"/>
                  <a:gd name="connsiteX7" fmla="*/ 1207358 w 1651427"/>
                  <a:gd name="connsiteY7" fmla="*/ 1324380 h 1324380"/>
                  <a:gd name="connsiteX8" fmla="*/ 0 w 1651427"/>
                  <a:gd name="connsiteY8" fmla="*/ 1201990 h 1324380"/>
                  <a:gd name="connsiteX9" fmla="*/ 285997 w 1651427"/>
                  <a:gd name="connsiteY9" fmla="*/ 152715 h 1324380"/>
                  <a:gd name="connsiteX0" fmla="*/ 285997 w 1651427"/>
                  <a:gd name="connsiteY0" fmla="*/ 152715 h 1324380"/>
                  <a:gd name="connsiteX1" fmla="*/ 649700 w 1651427"/>
                  <a:gd name="connsiteY1" fmla="*/ 126717 h 1324380"/>
                  <a:gd name="connsiteX2" fmla="*/ 1332385 w 1651427"/>
                  <a:gd name="connsiteY2" fmla="*/ 152 h 1324380"/>
                  <a:gd name="connsiteX3" fmla="*/ 1404921 w 1651427"/>
                  <a:gd name="connsiteY3" fmla="*/ 0 h 1324380"/>
                  <a:gd name="connsiteX4" fmla="*/ 1326512 w 1651427"/>
                  <a:gd name="connsiteY4" fmla="*/ 814869 h 1324380"/>
                  <a:gd name="connsiteX5" fmla="*/ 1644354 w 1651427"/>
                  <a:gd name="connsiteY5" fmla="*/ 1303206 h 1324380"/>
                  <a:gd name="connsiteX6" fmla="*/ 1651427 w 1651427"/>
                  <a:gd name="connsiteY6" fmla="*/ 1315737 h 1324380"/>
                  <a:gd name="connsiteX7" fmla="*/ 1207358 w 1651427"/>
                  <a:gd name="connsiteY7" fmla="*/ 1324380 h 1324380"/>
                  <a:gd name="connsiteX8" fmla="*/ 0 w 1651427"/>
                  <a:gd name="connsiteY8" fmla="*/ 1201990 h 1324380"/>
                  <a:gd name="connsiteX9" fmla="*/ 285997 w 1651427"/>
                  <a:gd name="connsiteY9" fmla="*/ 152715 h 132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51427" h="1324380">
                    <a:moveTo>
                      <a:pt x="285997" y="152715"/>
                    </a:moveTo>
                    <a:cubicBezTo>
                      <a:pt x="379067" y="197978"/>
                      <a:pt x="508490" y="178260"/>
                      <a:pt x="649700" y="126717"/>
                    </a:cubicBezTo>
                    <a:cubicBezTo>
                      <a:pt x="881943" y="43174"/>
                      <a:pt x="1116861" y="7349"/>
                      <a:pt x="1332385" y="152"/>
                    </a:cubicBezTo>
                    <a:lnTo>
                      <a:pt x="1404921" y="0"/>
                    </a:lnTo>
                    <a:cubicBezTo>
                      <a:pt x="1242096" y="352373"/>
                      <a:pt x="1265021" y="564508"/>
                      <a:pt x="1326512" y="814869"/>
                    </a:cubicBezTo>
                    <a:cubicBezTo>
                      <a:pt x="1388003" y="1065230"/>
                      <a:pt x="1567981" y="1149666"/>
                      <a:pt x="1644354" y="1303206"/>
                    </a:cubicBezTo>
                    <a:lnTo>
                      <a:pt x="1651427" y="1315737"/>
                    </a:lnTo>
                    <a:lnTo>
                      <a:pt x="1207358" y="1324380"/>
                    </a:lnTo>
                    <a:cubicBezTo>
                      <a:pt x="745845" y="1324380"/>
                      <a:pt x="278110" y="1188335"/>
                      <a:pt x="0" y="1201990"/>
                    </a:cubicBezTo>
                    <a:lnTo>
                      <a:pt x="285997" y="1527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3F7780BA-D12A-40E4-944B-34C50BCB0E27}"/>
                  </a:ext>
                </a:extLst>
              </p:cNvPr>
              <p:cNvSpPr/>
              <p:nvPr/>
            </p:nvSpPr>
            <p:spPr>
              <a:xfrm rot="1800000">
                <a:off x="1730247" y="2927904"/>
                <a:ext cx="1556677" cy="1324380"/>
              </a:xfrm>
              <a:custGeom>
                <a:avLst/>
                <a:gdLst>
                  <a:gd name="connsiteX0" fmla="*/ 962762 w 1556677"/>
                  <a:gd name="connsiteY0" fmla="*/ 26458 h 1324380"/>
                  <a:gd name="connsiteX1" fmla="*/ 1072700 w 1556677"/>
                  <a:gd name="connsiteY1" fmla="*/ 11216 h 1324380"/>
                  <a:gd name="connsiteX2" fmla="*/ 1237635 w 1556677"/>
                  <a:gd name="connsiteY2" fmla="*/ 152 h 1324380"/>
                  <a:gd name="connsiteX3" fmla="*/ 1310171 w 1556677"/>
                  <a:gd name="connsiteY3" fmla="*/ 0 h 1324380"/>
                  <a:gd name="connsiteX4" fmla="*/ 1231762 w 1556677"/>
                  <a:gd name="connsiteY4" fmla="*/ 814869 h 1324380"/>
                  <a:gd name="connsiteX5" fmla="*/ 1549604 w 1556677"/>
                  <a:gd name="connsiteY5" fmla="*/ 1303206 h 1324380"/>
                  <a:gd name="connsiteX6" fmla="*/ 1556677 w 1556677"/>
                  <a:gd name="connsiteY6" fmla="*/ 1315737 h 1324380"/>
                  <a:gd name="connsiteX7" fmla="*/ 1112608 w 1556677"/>
                  <a:gd name="connsiteY7" fmla="*/ 1324380 h 1324380"/>
                  <a:gd name="connsiteX8" fmla="*/ 18048 w 1556677"/>
                  <a:gd name="connsiteY8" fmla="*/ 1203329 h 1324380"/>
                  <a:gd name="connsiteX9" fmla="*/ 0 w 1556677"/>
                  <a:gd name="connsiteY9" fmla="*/ 1203114 h 1324380"/>
                  <a:gd name="connsiteX10" fmla="*/ 138178 w 1556677"/>
                  <a:gd name="connsiteY10" fmla="*/ 1015599 h 1324380"/>
                  <a:gd name="connsiteX11" fmla="*/ 866721 w 1556677"/>
                  <a:gd name="connsiteY11" fmla="*/ 108684 h 132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56677" h="1324380">
                    <a:moveTo>
                      <a:pt x="962762" y="26458"/>
                    </a:moveTo>
                    <a:lnTo>
                      <a:pt x="1072700" y="11216"/>
                    </a:lnTo>
                    <a:cubicBezTo>
                      <a:pt x="1128661" y="5540"/>
                      <a:pt x="1183754" y="1951"/>
                      <a:pt x="1237635" y="152"/>
                    </a:cubicBezTo>
                    <a:lnTo>
                      <a:pt x="1310171" y="0"/>
                    </a:lnTo>
                    <a:cubicBezTo>
                      <a:pt x="1147346" y="352373"/>
                      <a:pt x="1170271" y="564508"/>
                      <a:pt x="1231762" y="814869"/>
                    </a:cubicBezTo>
                    <a:cubicBezTo>
                      <a:pt x="1293253" y="1065230"/>
                      <a:pt x="1473231" y="1149666"/>
                      <a:pt x="1549604" y="1303206"/>
                    </a:cubicBezTo>
                    <a:lnTo>
                      <a:pt x="1556677" y="1315737"/>
                    </a:lnTo>
                    <a:lnTo>
                      <a:pt x="1112608" y="1324380"/>
                    </a:lnTo>
                    <a:cubicBezTo>
                      <a:pt x="708784" y="1324380"/>
                      <a:pt x="300197" y="1220221"/>
                      <a:pt x="18048" y="1203329"/>
                    </a:cubicBezTo>
                    <a:lnTo>
                      <a:pt x="0" y="1203114"/>
                    </a:lnTo>
                    <a:lnTo>
                      <a:pt x="138178" y="1015599"/>
                    </a:lnTo>
                    <a:cubicBezTo>
                      <a:pt x="363367" y="700095"/>
                      <a:pt x="574431" y="374032"/>
                      <a:pt x="866721" y="10868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6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D0318BD6-8F13-4FAB-AA8A-AE7FC551ED6D}"/>
                  </a:ext>
                </a:extLst>
              </p:cNvPr>
              <p:cNvSpPr/>
              <p:nvPr/>
            </p:nvSpPr>
            <p:spPr>
              <a:xfrm rot="17493542">
                <a:off x="2453152" y="3692525"/>
                <a:ext cx="1346398" cy="509881"/>
              </a:xfrm>
              <a:custGeom>
                <a:avLst/>
                <a:gdLst>
                  <a:gd name="connsiteX0" fmla="*/ 1318501 w 1346398"/>
                  <a:gd name="connsiteY0" fmla="*/ 280765 h 509881"/>
                  <a:gd name="connsiteX1" fmla="*/ 640758 w 1346398"/>
                  <a:gd name="connsiteY1" fmla="*/ 80127 h 509881"/>
                  <a:gd name="connsiteX2" fmla="*/ 42777 w 1346398"/>
                  <a:gd name="connsiteY2" fmla="*/ 349341 h 509881"/>
                  <a:gd name="connsiteX3" fmla="*/ 682070 w 1346398"/>
                  <a:gd name="connsiteY3" fmla="*/ 485566 h 509881"/>
                  <a:gd name="connsiteX4" fmla="*/ 1318501 w 1346398"/>
                  <a:gd name="connsiteY4" fmla="*/ 280765 h 509881"/>
                  <a:gd name="connsiteX5" fmla="*/ 1346398 w 1346398"/>
                  <a:gd name="connsiteY5" fmla="*/ 263735 h 509881"/>
                  <a:gd name="connsiteX6" fmla="*/ 677223 w 1346398"/>
                  <a:gd name="connsiteY6" fmla="*/ 508994 h 509881"/>
                  <a:gd name="connsiteX7" fmla="*/ 58 w 1346398"/>
                  <a:gd name="connsiteY7" fmla="*/ 332865 h 509881"/>
                  <a:gd name="connsiteX8" fmla="*/ 642602 w 1346398"/>
                  <a:gd name="connsiteY8" fmla="*/ 555 h 509881"/>
                  <a:gd name="connsiteX9" fmla="*/ 1346398 w 1346398"/>
                  <a:gd name="connsiteY9" fmla="*/ 263735 h 509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6398" h="509881">
                    <a:moveTo>
                      <a:pt x="1318501" y="280765"/>
                    </a:moveTo>
                    <a:cubicBezTo>
                      <a:pt x="1318500" y="212631"/>
                      <a:pt x="875989" y="54642"/>
                      <a:pt x="640758" y="80127"/>
                    </a:cubicBezTo>
                    <a:cubicBezTo>
                      <a:pt x="338978" y="157507"/>
                      <a:pt x="134202" y="282183"/>
                      <a:pt x="42777" y="349341"/>
                    </a:cubicBezTo>
                    <a:cubicBezTo>
                      <a:pt x="49972" y="413378"/>
                      <a:pt x="469450" y="496995"/>
                      <a:pt x="682070" y="485566"/>
                    </a:cubicBezTo>
                    <a:cubicBezTo>
                      <a:pt x="894691" y="474137"/>
                      <a:pt x="1318500" y="348900"/>
                      <a:pt x="1318501" y="280765"/>
                    </a:cubicBezTo>
                    <a:close/>
                    <a:moveTo>
                      <a:pt x="1346398" y="263735"/>
                    </a:moveTo>
                    <a:cubicBezTo>
                      <a:pt x="1346398" y="368079"/>
                      <a:pt x="901612" y="497472"/>
                      <a:pt x="677223" y="508994"/>
                    </a:cubicBezTo>
                    <a:cubicBezTo>
                      <a:pt x="452833" y="520516"/>
                      <a:pt x="5828" y="417605"/>
                      <a:pt x="58" y="332865"/>
                    </a:cubicBezTo>
                    <a:cubicBezTo>
                      <a:pt x="-5712" y="248125"/>
                      <a:pt x="418213" y="12077"/>
                      <a:pt x="642602" y="555"/>
                    </a:cubicBezTo>
                    <a:cubicBezTo>
                      <a:pt x="866992" y="-10966"/>
                      <a:pt x="1346398" y="159391"/>
                      <a:pt x="1346398" y="2637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8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2FB353CC-605C-42FD-B2B8-087DEF5D809C}"/>
                  </a:ext>
                </a:extLst>
              </p:cNvPr>
              <p:cNvGrpSpPr/>
              <p:nvPr/>
            </p:nvGrpSpPr>
            <p:grpSpPr>
              <a:xfrm>
                <a:off x="2969192" y="3507581"/>
                <a:ext cx="419327" cy="950885"/>
                <a:chOff x="3743360" y="3728106"/>
                <a:chExt cx="446688" cy="961037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242" name="四角形: 角を丸くする 241">
                  <a:extLst>
                    <a:ext uri="{FF2B5EF4-FFF2-40B4-BE49-F238E27FC236}">
                      <a16:creationId xmlns:a16="http://schemas.microsoft.com/office/drawing/2014/main" id="{A965AF44-1634-4C41-B52A-23B664ECF5E9}"/>
                    </a:ext>
                  </a:extLst>
                </p:cNvPr>
                <p:cNvSpPr/>
                <p:nvPr/>
              </p:nvSpPr>
              <p:spPr>
                <a:xfrm rot="1800000">
                  <a:off x="4129670" y="3728106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四角形: 角を丸くする 242">
                  <a:extLst>
                    <a:ext uri="{FF2B5EF4-FFF2-40B4-BE49-F238E27FC236}">
                      <a16:creationId xmlns:a16="http://schemas.microsoft.com/office/drawing/2014/main" id="{20AFD27A-7899-4E21-B719-0F338852770B}"/>
                    </a:ext>
                  </a:extLst>
                </p:cNvPr>
                <p:cNvSpPr/>
                <p:nvPr/>
              </p:nvSpPr>
              <p:spPr>
                <a:xfrm rot="1800000">
                  <a:off x="4098714" y="3920987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539EFE33-32F9-4D53-9FC6-C9CB75FAC802}"/>
                    </a:ext>
                  </a:extLst>
                </p:cNvPr>
                <p:cNvSpPr/>
                <p:nvPr/>
              </p:nvSpPr>
              <p:spPr>
                <a:xfrm rot="1800000">
                  <a:off x="3986795" y="4178162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B1307EA3-F1EB-4526-A3D9-484C91ADD452}"/>
                    </a:ext>
                  </a:extLst>
                </p:cNvPr>
                <p:cNvSpPr/>
                <p:nvPr/>
              </p:nvSpPr>
              <p:spPr>
                <a:xfrm>
                  <a:off x="3872496" y="400671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27E276C2-CA73-472B-B626-6533628CD210}"/>
                    </a:ext>
                  </a:extLst>
                </p:cNvPr>
                <p:cNvSpPr/>
                <p:nvPr/>
              </p:nvSpPr>
              <p:spPr>
                <a:xfrm rot="5787574">
                  <a:off x="3810582" y="442105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AD208043-D89C-46FC-B14E-32C9F0DBA567}"/>
                    </a:ext>
                  </a:extLst>
                </p:cNvPr>
                <p:cNvSpPr/>
                <p:nvPr/>
              </p:nvSpPr>
              <p:spPr>
                <a:xfrm rot="4886223">
                  <a:off x="3939170" y="435199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A2D7B2BF-D515-4146-A83E-5CFBA7E633A1}"/>
                    </a:ext>
                  </a:extLst>
                </p:cNvPr>
                <p:cNvSpPr/>
                <p:nvPr/>
              </p:nvSpPr>
              <p:spPr>
                <a:xfrm rot="3629709">
                  <a:off x="3760576" y="4630599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438D7722-16EB-4B06-AD8E-19B2208428C6}"/>
                    </a:ext>
                  </a:extLst>
                </p:cNvPr>
                <p:cNvSpPr/>
                <p:nvPr/>
              </p:nvSpPr>
              <p:spPr>
                <a:xfrm rot="5787574">
                  <a:off x="3741526" y="4209119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BD65AB1D-CFA1-499B-928B-A30BCADE923E}"/>
                    </a:ext>
                  </a:extLst>
                </p:cNvPr>
                <p:cNvSpPr/>
                <p:nvPr/>
              </p:nvSpPr>
              <p:spPr>
                <a:xfrm rot="5787574">
                  <a:off x="3989176" y="3787638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35BBEA93-FD1E-4C9E-9EA9-F139A0B2D203}"/>
                  </a:ext>
                </a:extLst>
              </p:cNvPr>
              <p:cNvGrpSpPr/>
              <p:nvPr/>
            </p:nvGrpSpPr>
            <p:grpSpPr>
              <a:xfrm>
                <a:off x="2993053" y="3438661"/>
                <a:ext cx="392237" cy="1031089"/>
                <a:chOff x="4105309" y="3536548"/>
                <a:chExt cx="516361" cy="1357382"/>
              </a:xfrm>
              <a:solidFill>
                <a:srgbClr val="FFC000"/>
              </a:solidFill>
            </p:grpSpPr>
            <p:sp>
              <p:nvSpPr>
                <p:cNvPr id="219" name="四角形: 角を丸くする 218">
                  <a:extLst>
                    <a:ext uri="{FF2B5EF4-FFF2-40B4-BE49-F238E27FC236}">
                      <a16:creationId xmlns:a16="http://schemas.microsoft.com/office/drawing/2014/main" id="{585B14CD-BE5B-4C67-89B4-F8391871F2E1}"/>
                    </a:ext>
                  </a:extLst>
                </p:cNvPr>
                <p:cNvSpPr/>
                <p:nvPr/>
              </p:nvSpPr>
              <p:spPr>
                <a:xfrm rot="5787574">
                  <a:off x="4398750" y="381621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41D2F1DE-670F-493E-93AE-A1C49A7DA4D2}"/>
                    </a:ext>
                  </a:extLst>
                </p:cNvPr>
                <p:cNvSpPr/>
                <p:nvPr/>
              </p:nvSpPr>
              <p:spPr>
                <a:xfrm rot="5787574">
                  <a:off x="4529719" y="409482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四角形: 角を丸くする 220">
                  <a:extLst>
                    <a:ext uri="{FF2B5EF4-FFF2-40B4-BE49-F238E27FC236}">
                      <a16:creationId xmlns:a16="http://schemas.microsoft.com/office/drawing/2014/main" id="{11D63C65-3957-409F-9C67-C10E2FFC339B}"/>
                    </a:ext>
                  </a:extLst>
                </p:cNvPr>
                <p:cNvSpPr/>
                <p:nvPr/>
              </p:nvSpPr>
              <p:spPr>
                <a:xfrm rot="5787574">
                  <a:off x="4332076" y="434723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四角形: 角を丸くする 221">
                  <a:extLst>
                    <a:ext uri="{FF2B5EF4-FFF2-40B4-BE49-F238E27FC236}">
                      <a16:creationId xmlns:a16="http://schemas.microsoft.com/office/drawing/2014/main" id="{2DC49F24-A02B-438D-A4B2-9479E0879ADC}"/>
                    </a:ext>
                  </a:extLst>
                </p:cNvPr>
                <p:cNvSpPr/>
                <p:nvPr/>
              </p:nvSpPr>
              <p:spPr>
                <a:xfrm rot="5787574">
                  <a:off x="4124907" y="447820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四角形: 角を丸くする 222">
                  <a:extLst>
                    <a:ext uri="{FF2B5EF4-FFF2-40B4-BE49-F238E27FC236}">
                      <a16:creationId xmlns:a16="http://schemas.microsoft.com/office/drawing/2014/main" id="{97B5ABBA-62D6-4F80-9E1C-9ED0A87911CA}"/>
                    </a:ext>
                  </a:extLst>
                </p:cNvPr>
                <p:cNvSpPr/>
                <p:nvPr/>
              </p:nvSpPr>
              <p:spPr>
                <a:xfrm rot="1800000">
                  <a:off x="4424945" y="406624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四角形: 角を丸くする 223">
                  <a:extLst>
                    <a:ext uri="{FF2B5EF4-FFF2-40B4-BE49-F238E27FC236}">
                      <a16:creationId xmlns:a16="http://schemas.microsoft.com/office/drawing/2014/main" id="{BDE1B3E3-A13F-435F-AB0D-A8BA58349DF6}"/>
                    </a:ext>
                  </a:extLst>
                </p:cNvPr>
                <p:cNvSpPr/>
                <p:nvPr/>
              </p:nvSpPr>
              <p:spPr>
                <a:xfrm>
                  <a:off x="4310646" y="389479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BBCC2E2C-98DF-433C-9D7D-00C59CE74BAA}"/>
                    </a:ext>
                  </a:extLst>
                </p:cNvPr>
                <p:cNvSpPr/>
                <p:nvPr/>
              </p:nvSpPr>
              <p:spPr>
                <a:xfrm rot="4886223">
                  <a:off x="4377320" y="424007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3E12A77B-A26E-4F10-B761-4B9E5BF415E3}"/>
                    </a:ext>
                  </a:extLst>
                </p:cNvPr>
                <p:cNvSpPr/>
                <p:nvPr/>
              </p:nvSpPr>
              <p:spPr>
                <a:xfrm rot="1800000">
                  <a:off x="4410657" y="432818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95BCD2AA-2C58-4BC4-8EAA-6329240B667E}"/>
                    </a:ext>
                  </a:extLst>
                </p:cNvPr>
                <p:cNvSpPr/>
                <p:nvPr/>
              </p:nvSpPr>
              <p:spPr>
                <a:xfrm>
                  <a:off x="4296358" y="415673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四角形: 角を丸くする 227">
                  <a:extLst>
                    <a:ext uri="{FF2B5EF4-FFF2-40B4-BE49-F238E27FC236}">
                      <a16:creationId xmlns:a16="http://schemas.microsoft.com/office/drawing/2014/main" id="{2D2F148F-168E-49EC-83D0-6C6FD81ABCB5}"/>
                    </a:ext>
                  </a:extLst>
                </p:cNvPr>
                <p:cNvSpPr/>
                <p:nvPr/>
              </p:nvSpPr>
              <p:spPr>
                <a:xfrm rot="5787574">
                  <a:off x="4234444" y="4571068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5C8560B1-AB44-476F-8E39-E4D086A1FF08}"/>
                    </a:ext>
                  </a:extLst>
                </p:cNvPr>
                <p:cNvSpPr/>
                <p:nvPr/>
              </p:nvSpPr>
              <p:spPr>
                <a:xfrm rot="4886223">
                  <a:off x="4363032" y="450201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四角形: 角を丸くする 229">
                  <a:extLst>
                    <a:ext uri="{FF2B5EF4-FFF2-40B4-BE49-F238E27FC236}">
                      <a16:creationId xmlns:a16="http://schemas.microsoft.com/office/drawing/2014/main" id="{ED8FA199-98C7-48EE-A074-E3F0CD537F04}"/>
                    </a:ext>
                  </a:extLst>
                </p:cNvPr>
                <p:cNvSpPr/>
                <p:nvPr/>
              </p:nvSpPr>
              <p:spPr>
                <a:xfrm rot="1800000">
                  <a:off x="4561292" y="3536548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四角形: 角を丸くする 230">
                  <a:extLst>
                    <a:ext uri="{FF2B5EF4-FFF2-40B4-BE49-F238E27FC236}">
                      <a16:creationId xmlns:a16="http://schemas.microsoft.com/office/drawing/2014/main" id="{E0B735FC-A54C-4B6A-A8A4-6305110A9ABC}"/>
                    </a:ext>
                  </a:extLst>
                </p:cNvPr>
                <p:cNvSpPr/>
                <p:nvPr/>
              </p:nvSpPr>
              <p:spPr>
                <a:xfrm>
                  <a:off x="4165389" y="4421048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四角形: 角を丸くする 231">
                  <a:extLst>
                    <a:ext uri="{FF2B5EF4-FFF2-40B4-BE49-F238E27FC236}">
                      <a16:creationId xmlns:a16="http://schemas.microsoft.com/office/drawing/2014/main" id="{77C5EE4F-43ED-49A6-B85D-F6041F9B4024}"/>
                    </a:ext>
                  </a:extLst>
                </p:cNvPr>
                <p:cNvSpPr/>
                <p:nvPr/>
              </p:nvSpPr>
              <p:spPr>
                <a:xfrm rot="5787574">
                  <a:off x="4103475" y="4835386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角を丸くする 232">
                  <a:extLst>
                    <a:ext uri="{FF2B5EF4-FFF2-40B4-BE49-F238E27FC236}">
                      <a16:creationId xmlns:a16="http://schemas.microsoft.com/office/drawing/2014/main" id="{1187C35C-C39F-4618-97AF-FC1971800752}"/>
                    </a:ext>
                  </a:extLst>
                </p:cNvPr>
                <p:cNvSpPr/>
                <p:nvPr/>
              </p:nvSpPr>
              <p:spPr>
                <a:xfrm rot="4886223">
                  <a:off x="4232063" y="4766328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6E76B8C7-4F5F-4CE1-8F77-005BF3C4BF8A}"/>
                    </a:ext>
                  </a:extLst>
                </p:cNvPr>
                <p:cNvSpPr/>
                <p:nvPr/>
              </p:nvSpPr>
              <p:spPr>
                <a:xfrm rot="1800000">
                  <a:off x="4298738" y="445200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11089B78-AA8A-4770-BE87-4F44BCC8BDF6}"/>
                    </a:ext>
                  </a:extLst>
                </p:cNvPr>
                <p:cNvSpPr/>
                <p:nvPr/>
              </p:nvSpPr>
              <p:spPr>
                <a:xfrm>
                  <a:off x="4184439" y="428055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D817829F-1F4C-408E-97AE-634E38D71949}"/>
                    </a:ext>
                  </a:extLst>
                </p:cNvPr>
                <p:cNvSpPr/>
                <p:nvPr/>
              </p:nvSpPr>
              <p:spPr>
                <a:xfrm rot="5787574">
                  <a:off x="4122525" y="469489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3A7B3A07-AAC9-4E1E-81CF-5F5D8323E15A}"/>
                    </a:ext>
                  </a:extLst>
                </p:cNvPr>
                <p:cNvSpPr/>
                <p:nvPr/>
              </p:nvSpPr>
              <p:spPr>
                <a:xfrm rot="4886223">
                  <a:off x="4251113" y="462583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四角形: 角を丸くする 237">
                  <a:extLst>
                    <a:ext uri="{FF2B5EF4-FFF2-40B4-BE49-F238E27FC236}">
                      <a16:creationId xmlns:a16="http://schemas.microsoft.com/office/drawing/2014/main" id="{AD28FDEB-EBB4-495D-8951-73ED0632E78B}"/>
                    </a:ext>
                  </a:extLst>
                </p:cNvPr>
                <p:cNvSpPr/>
                <p:nvPr/>
              </p:nvSpPr>
              <p:spPr>
                <a:xfrm rot="1800000">
                  <a:off x="4445304" y="3633726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AAE4C552-465F-4BD8-A5F4-9CCE2312DD46}"/>
                    </a:ext>
                  </a:extLst>
                </p:cNvPr>
                <p:cNvSpPr/>
                <p:nvPr/>
              </p:nvSpPr>
              <p:spPr>
                <a:xfrm rot="1800000">
                  <a:off x="4526808" y="377479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四角形: 角を丸くする 239">
                  <a:extLst>
                    <a:ext uri="{FF2B5EF4-FFF2-40B4-BE49-F238E27FC236}">
                      <a16:creationId xmlns:a16="http://schemas.microsoft.com/office/drawing/2014/main" id="{50BE4D26-B9A3-4478-93CA-445EEB92C876}"/>
                    </a:ext>
                  </a:extLst>
                </p:cNvPr>
                <p:cNvSpPr/>
                <p:nvPr/>
              </p:nvSpPr>
              <p:spPr>
                <a:xfrm rot="4886223">
                  <a:off x="4226035" y="4030221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四角形: 角を丸くする 240">
                  <a:extLst>
                    <a:ext uri="{FF2B5EF4-FFF2-40B4-BE49-F238E27FC236}">
                      <a16:creationId xmlns:a16="http://schemas.microsoft.com/office/drawing/2014/main" id="{3DDA8ECB-4B9A-43EE-B5D4-C0BAB824E7D9}"/>
                    </a:ext>
                  </a:extLst>
                </p:cNvPr>
                <p:cNvSpPr/>
                <p:nvPr/>
              </p:nvSpPr>
              <p:spPr>
                <a:xfrm rot="4886223">
                  <a:off x="4492493" y="3929907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7C6DD61A-A80B-4081-9850-B711D5C559DA}"/>
                  </a:ext>
                </a:extLst>
              </p:cNvPr>
              <p:cNvGrpSpPr/>
              <p:nvPr/>
            </p:nvGrpSpPr>
            <p:grpSpPr>
              <a:xfrm rot="10800000">
                <a:off x="2955172" y="3438905"/>
                <a:ext cx="366860" cy="957271"/>
                <a:chOff x="4105309" y="3633726"/>
                <a:chExt cx="482954" cy="1260204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E34CBAE4-8BE3-4AC1-AC46-80F7A6E56A07}"/>
                    </a:ext>
                  </a:extLst>
                </p:cNvPr>
                <p:cNvSpPr/>
                <p:nvPr/>
              </p:nvSpPr>
              <p:spPr>
                <a:xfrm rot="5787574">
                  <a:off x="4398750" y="381621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角を丸くする 196">
                  <a:extLst>
                    <a:ext uri="{FF2B5EF4-FFF2-40B4-BE49-F238E27FC236}">
                      <a16:creationId xmlns:a16="http://schemas.microsoft.com/office/drawing/2014/main" id="{697CA545-3BA3-4146-A46B-EB08D1EE6A6B}"/>
                    </a:ext>
                  </a:extLst>
                </p:cNvPr>
                <p:cNvSpPr/>
                <p:nvPr/>
              </p:nvSpPr>
              <p:spPr>
                <a:xfrm rot="5787574">
                  <a:off x="4529719" y="409482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角を丸くする 197">
                  <a:extLst>
                    <a:ext uri="{FF2B5EF4-FFF2-40B4-BE49-F238E27FC236}">
                      <a16:creationId xmlns:a16="http://schemas.microsoft.com/office/drawing/2014/main" id="{55842B3B-6ED0-4B3F-8B1A-1B737E90C346}"/>
                    </a:ext>
                  </a:extLst>
                </p:cNvPr>
                <p:cNvSpPr/>
                <p:nvPr/>
              </p:nvSpPr>
              <p:spPr>
                <a:xfrm rot="5787574">
                  <a:off x="4332076" y="434723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四角形: 角を丸くする 198">
                  <a:extLst>
                    <a:ext uri="{FF2B5EF4-FFF2-40B4-BE49-F238E27FC236}">
                      <a16:creationId xmlns:a16="http://schemas.microsoft.com/office/drawing/2014/main" id="{876A1F90-7AC3-4CFA-A229-EB1CA376AACE}"/>
                    </a:ext>
                  </a:extLst>
                </p:cNvPr>
                <p:cNvSpPr/>
                <p:nvPr/>
              </p:nvSpPr>
              <p:spPr>
                <a:xfrm rot="5787574">
                  <a:off x="4124907" y="447820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四角形: 角を丸くする 199">
                  <a:extLst>
                    <a:ext uri="{FF2B5EF4-FFF2-40B4-BE49-F238E27FC236}">
                      <a16:creationId xmlns:a16="http://schemas.microsoft.com/office/drawing/2014/main" id="{4C6E583A-F15A-4568-8844-8C7A0A466857}"/>
                    </a:ext>
                  </a:extLst>
                </p:cNvPr>
                <p:cNvSpPr/>
                <p:nvPr/>
              </p:nvSpPr>
              <p:spPr>
                <a:xfrm rot="1800000">
                  <a:off x="4424945" y="406624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角を丸くする 200">
                  <a:extLst>
                    <a:ext uri="{FF2B5EF4-FFF2-40B4-BE49-F238E27FC236}">
                      <a16:creationId xmlns:a16="http://schemas.microsoft.com/office/drawing/2014/main" id="{4E663916-A38E-427D-9A18-735135CC7459}"/>
                    </a:ext>
                  </a:extLst>
                </p:cNvPr>
                <p:cNvSpPr/>
                <p:nvPr/>
              </p:nvSpPr>
              <p:spPr>
                <a:xfrm>
                  <a:off x="4310646" y="389479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角を丸くする 201">
                  <a:extLst>
                    <a:ext uri="{FF2B5EF4-FFF2-40B4-BE49-F238E27FC236}">
                      <a16:creationId xmlns:a16="http://schemas.microsoft.com/office/drawing/2014/main" id="{2E52661D-70E8-45B2-B219-74E4AFEE6604}"/>
                    </a:ext>
                  </a:extLst>
                </p:cNvPr>
                <p:cNvSpPr/>
                <p:nvPr/>
              </p:nvSpPr>
              <p:spPr>
                <a:xfrm rot="4886223">
                  <a:off x="4377320" y="424007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C61D748D-5336-42CB-B9DB-F5E3EF262741}"/>
                    </a:ext>
                  </a:extLst>
                </p:cNvPr>
                <p:cNvSpPr/>
                <p:nvPr/>
              </p:nvSpPr>
              <p:spPr>
                <a:xfrm rot="1800000">
                  <a:off x="4410657" y="432818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四角形: 角を丸くする 203">
                  <a:extLst>
                    <a:ext uri="{FF2B5EF4-FFF2-40B4-BE49-F238E27FC236}">
                      <a16:creationId xmlns:a16="http://schemas.microsoft.com/office/drawing/2014/main" id="{7DC32D3E-C58F-4545-8F32-E9205CE8CC3A}"/>
                    </a:ext>
                  </a:extLst>
                </p:cNvPr>
                <p:cNvSpPr/>
                <p:nvPr/>
              </p:nvSpPr>
              <p:spPr>
                <a:xfrm>
                  <a:off x="4296358" y="415673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四角形: 角を丸くする 204">
                  <a:extLst>
                    <a:ext uri="{FF2B5EF4-FFF2-40B4-BE49-F238E27FC236}">
                      <a16:creationId xmlns:a16="http://schemas.microsoft.com/office/drawing/2014/main" id="{4FD010CE-C50D-4CFC-B717-D76E8994073D}"/>
                    </a:ext>
                  </a:extLst>
                </p:cNvPr>
                <p:cNvSpPr/>
                <p:nvPr/>
              </p:nvSpPr>
              <p:spPr>
                <a:xfrm rot="5787574">
                  <a:off x="4234444" y="4571068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E8583470-22AD-4A9E-A29D-08FB51AEDDE4}"/>
                    </a:ext>
                  </a:extLst>
                </p:cNvPr>
                <p:cNvSpPr/>
                <p:nvPr/>
              </p:nvSpPr>
              <p:spPr>
                <a:xfrm rot="4886223">
                  <a:off x="4363032" y="450201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A0FFAFA6-4A0C-4912-9461-1100894C1E99}"/>
                    </a:ext>
                  </a:extLst>
                </p:cNvPr>
                <p:cNvSpPr/>
                <p:nvPr/>
              </p:nvSpPr>
              <p:spPr>
                <a:xfrm rot="1800000">
                  <a:off x="4253572" y="3805871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84676B3C-EA40-404D-9312-51AD43151890}"/>
                    </a:ext>
                  </a:extLst>
                </p:cNvPr>
                <p:cNvSpPr/>
                <p:nvPr/>
              </p:nvSpPr>
              <p:spPr>
                <a:xfrm>
                  <a:off x="4165389" y="4421048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四角形: 角を丸くする 208">
                  <a:extLst>
                    <a:ext uri="{FF2B5EF4-FFF2-40B4-BE49-F238E27FC236}">
                      <a16:creationId xmlns:a16="http://schemas.microsoft.com/office/drawing/2014/main" id="{543E541F-6242-40A3-93DB-5BDCC5F7D107}"/>
                    </a:ext>
                  </a:extLst>
                </p:cNvPr>
                <p:cNvSpPr/>
                <p:nvPr/>
              </p:nvSpPr>
              <p:spPr>
                <a:xfrm rot="5787574">
                  <a:off x="4103475" y="4835386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四角形: 角を丸くする 209">
                  <a:extLst>
                    <a:ext uri="{FF2B5EF4-FFF2-40B4-BE49-F238E27FC236}">
                      <a16:creationId xmlns:a16="http://schemas.microsoft.com/office/drawing/2014/main" id="{93956422-5DEB-4211-BF49-FA71BD9E7F57}"/>
                    </a:ext>
                  </a:extLst>
                </p:cNvPr>
                <p:cNvSpPr/>
                <p:nvPr/>
              </p:nvSpPr>
              <p:spPr>
                <a:xfrm rot="4886223">
                  <a:off x="4148699" y="4634671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四角形: 角を丸くする 210">
                  <a:extLst>
                    <a:ext uri="{FF2B5EF4-FFF2-40B4-BE49-F238E27FC236}">
                      <a16:creationId xmlns:a16="http://schemas.microsoft.com/office/drawing/2014/main" id="{AA98314B-8007-46F4-B320-9AC40B045149}"/>
                    </a:ext>
                  </a:extLst>
                </p:cNvPr>
                <p:cNvSpPr/>
                <p:nvPr/>
              </p:nvSpPr>
              <p:spPr>
                <a:xfrm rot="1800000">
                  <a:off x="4298738" y="445200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B51660B8-740A-41DE-90E9-818891C7DF10}"/>
                    </a:ext>
                  </a:extLst>
                </p:cNvPr>
                <p:cNvSpPr/>
                <p:nvPr/>
              </p:nvSpPr>
              <p:spPr>
                <a:xfrm>
                  <a:off x="4184439" y="428055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AF1C9C38-7C56-4DD7-9595-04B6AB6DC7CE}"/>
                    </a:ext>
                  </a:extLst>
                </p:cNvPr>
                <p:cNvSpPr/>
                <p:nvPr/>
              </p:nvSpPr>
              <p:spPr>
                <a:xfrm rot="5787574">
                  <a:off x="4122525" y="469489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07984C41-5435-4DFB-AD56-13F628C7ADFA}"/>
                    </a:ext>
                  </a:extLst>
                </p:cNvPr>
                <p:cNvSpPr/>
                <p:nvPr/>
              </p:nvSpPr>
              <p:spPr>
                <a:xfrm rot="4886223">
                  <a:off x="4251113" y="462583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四角形: 角を丸くする 214">
                  <a:extLst>
                    <a:ext uri="{FF2B5EF4-FFF2-40B4-BE49-F238E27FC236}">
                      <a16:creationId xmlns:a16="http://schemas.microsoft.com/office/drawing/2014/main" id="{ABCCAAFD-4AA4-4574-9378-62A47478887B}"/>
                    </a:ext>
                  </a:extLst>
                </p:cNvPr>
                <p:cNvSpPr/>
                <p:nvPr/>
              </p:nvSpPr>
              <p:spPr>
                <a:xfrm rot="1800000">
                  <a:off x="4445304" y="3633726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四角形: 角を丸くする 215">
                  <a:extLst>
                    <a:ext uri="{FF2B5EF4-FFF2-40B4-BE49-F238E27FC236}">
                      <a16:creationId xmlns:a16="http://schemas.microsoft.com/office/drawing/2014/main" id="{DE340158-DF41-4BBD-AA1A-CEF6B9D3DE09}"/>
                    </a:ext>
                  </a:extLst>
                </p:cNvPr>
                <p:cNvSpPr/>
                <p:nvPr/>
              </p:nvSpPr>
              <p:spPr>
                <a:xfrm rot="1800000">
                  <a:off x="4526808" y="3774793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四角形: 角を丸くする 216">
                  <a:extLst>
                    <a:ext uri="{FF2B5EF4-FFF2-40B4-BE49-F238E27FC236}">
                      <a16:creationId xmlns:a16="http://schemas.microsoft.com/office/drawing/2014/main" id="{E1FB49A3-F4E2-41A7-97B3-2B0FCF4B76CF}"/>
                    </a:ext>
                  </a:extLst>
                </p:cNvPr>
                <p:cNvSpPr/>
                <p:nvPr/>
              </p:nvSpPr>
              <p:spPr>
                <a:xfrm rot="4886223">
                  <a:off x="4226035" y="4030221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四角形: 角を丸くする 217">
                  <a:extLst>
                    <a:ext uri="{FF2B5EF4-FFF2-40B4-BE49-F238E27FC236}">
                      <a16:creationId xmlns:a16="http://schemas.microsoft.com/office/drawing/2014/main" id="{51508DBA-29D4-4A96-9114-EA478E649610}"/>
                    </a:ext>
                  </a:extLst>
                </p:cNvPr>
                <p:cNvSpPr/>
                <p:nvPr/>
              </p:nvSpPr>
              <p:spPr>
                <a:xfrm rot="4886223">
                  <a:off x="4492493" y="3929907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415D008B-8058-4DA2-B6E8-A99CAFB1EF17}"/>
                  </a:ext>
                </a:extLst>
              </p:cNvPr>
              <p:cNvGrpSpPr/>
              <p:nvPr/>
            </p:nvGrpSpPr>
            <p:grpSpPr>
              <a:xfrm rot="10800000">
                <a:off x="2992476" y="3440950"/>
                <a:ext cx="401444" cy="950885"/>
                <a:chOff x="3762410" y="3728106"/>
                <a:chExt cx="427638" cy="961037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85" name="四角形: 角を丸くする 184">
                  <a:extLst>
                    <a:ext uri="{FF2B5EF4-FFF2-40B4-BE49-F238E27FC236}">
                      <a16:creationId xmlns:a16="http://schemas.microsoft.com/office/drawing/2014/main" id="{628B2761-CEE6-4428-8745-34474BE6620D}"/>
                    </a:ext>
                  </a:extLst>
                </p:cNvPr>
                <p:cNvSpPr/>
                <p:nvPr/>
              </p:nvSpPr>
              <p:spPr>
                <a:xfrm rot="1800000">
                  <a:off x="4129670" y="3728106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6E1759BD-1177-4FFB-A5AB-1CE94126678C}"/>
                    </a:ext>
                  </a:extLst>
                </p:cNvPr>
                <p:cNvSpPr/>
                <p:nvPr/>
              </p:nvSpPr>
              <p:spPr>
                <a:xfrm rot="1800000">
                  <a:off x="4098714" y="3920987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41FB7506-A11D-47DE-8ED2-DD338FF91FE5}"/>
                    </a:ext>
                  </a:extLst>
                </p:cNvPr>
                <p:cNvSpPr/>
                <p:nvPr/>
              </p:nvSpPr>
              <p:spPr>
                <a:xfrm rot="1800000">
                  <a:off x="3986795" y="4178162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四角形: 角を丸くする 187">
                  <a:extLst>
                    <a:ext uri="{FF2B5EF4-FFF2-40B4-BE49-F238E27FC236}">
                      <a16:creationId xmlns:a16="http://schemas.microsoft.com/office/drawing/2014/main" id="{8D05B4C5-8402-4844-AE38-97ECD89E09D9}"/>
                    </a:ext>
                  </a:extLst>
                </p:cNvPr>
                <p:cNvSpPr/>
                <p:nvPr/>
              </p:nvSpPr>
              <p:spPr>
                <a:xfrm>
                  <a:off x="3872496" y="400671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四角形: 角を丸くする 188">
                  <a:extLst>
                    <a:ext uri="{FF2B5EF4-FFF2-40B4-BE49-F238E27FC236}">
                      <a16:creationId xmlns:a16="http://schemas.microsoft.com/office/drawing/2014/main" id="{7C466CEA-58C1-4AC4-A2A8-EF2361C7CD5E}"/>
                    </a:ext>
                  </a:extLst>
                </p:cNvPr>
                <p:cNvSpPr/>
                <p:nvPr/>
              </p:nvSpPr>
              <p:spPr>
                <a:xfrm rot="5787574">
                  <a:off x="3810582" y="4421050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46CF613C-592A-40E4-9573-DAB9A5D6A904}"/>
                    </a:ext>
                  </a:extLst>
                </p:cNvPr>
                <p:cNvSpPr/>
                <p:nvPr/>
              </p:nvSpPr>
              <p:spPr>
                <a:xfrm rot="4886223">
                  <a:off x="3939170" y="4351992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2C2A4F3D-EC63-4D64-BBA2-2E7FB1701EF0}"/>
                    </a:ext>
                  </a:extLst>
                </p:cNvPr>
                <p:cNvSpPr/>
                <p:nvPr/>
              </p:nvSpPr>
              <p:spPr>
                <a:xfrm rot="3629709">
                  <a:off x="3760576" y="4630599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角を丸くする 191">
                  <a:extLst>
                    <a:ext uri="{FF2B5EF4-FFF2-40B4-BE49-F238E27FC236}">
                      <a16:creationId xmlns:a16="http://schemas.microsoft.com/office/drawing/2014/main" id="{F1CFD99C-934F-4A99-A18A-34B435204323}"/>
                    </a:ext>
                  </a:extLst>
                </p:cNvPr>
                <p:cNvSpPr/>
                <p:nvPr/>
              </p:nvSpPr>
              <p:spPr>
                <a:xfrm rot="5787574">
                  <a:off x="4109184" y="4177934"/>
                  <a:ext cx="60378" cy="5671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A1FD51A1-6EC9-4D44-886D-E1012E47FCC4}"/>
                    </a:ext>
                  </a:extLst>
                </p:cNvPr>
                <p:cNvSpPr/>
                <p:nvPr/>
              </p:nvSpPr>
              <p:spPr>
                <a:xfrm rot="5787574">
                  <a:off x="3989176" y="3787638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四角形: 角を丸くする 193">
                  <a:extLst>
                    <a:ext uri="{FF2B5EF4-FFF2-40B4-BE49-F238E27FC236}">
                      <a16:creationId xmlns:a16="http://schemas.microsoft.com/office/drawing/2014/main" id="{C4E9A236-F4AA-48AE-8B76-30CA64CD6B93}"/>
                    </a:ext>
                  </a:extLst>
                </p:cNvPr>
                <p:cNvSpPr/>
                <p:nvPr/>
              </p:nvSpPr>
              <p:spPr>
                <a:xfrm rot="3629709">
                  <a:off x="3798626" y="4262379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A9AD3B3F-6EB4-4788-94BC-65DBA936F6EF}"/>
                    </a:ext>
                  </a:extLst>
                </p:cNvPr>
                <p:cNvSpPr/>
                <p:nvPr/>
              </p:nvSpPr>
              <p:spPr>
                <a:xfrm rot="3629709">
                  <a:off x="4009167" y="4052999"/>
                  <a:ext cx="60378" cy="5671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1" name="四角形: 角を丸くする 180">
                <a:extLst>
                  <a:ext uri="{FF2B5EF4-FFF2-40B4-BE49-F238E27FC236}">
                    <a16:creationId xmlns:a16="http://schemas.microsoft.com/office/drawing/2014/main" id="{567B12D4-9E09-436D-90B6-4070AE8F0A36}"/>
                  </a:ext>
                </a:extLst>
              </p:cNvPr>
              <p:cNvSpPr/>
              <p:nvPr/>
            </p:nvSpPr>
            <p:spPr>
              <a:xfrm rot="18900000">
                <a:off x="3195398" y="3543703"/>
                <a:ext cx="197959" cy="45719"/>
              </a:xfrm>
              <a:prstGeom prst="round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F058A77A-86FC-4E20-9C86-23D68CDA9285}"/>
                  </a:ext>
                </a:extLst>
              </p:cNvPr>
              <p:cNvSpPr/>
              <p:nvPr/>
            </p:nvSpPr>
            <p:spPr>
              <a:xfrm rot="4500000">
                <a:off x="3153815" y="3901377"/>
                <a:ext cx="197959" cy="45719"/>
              </a:xfrm>
              <a:prstGeom prst="round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B033F066-CC2D-4A21-8018-DC682F6C7E21}"/>
                  </a:ext>
                </a:extLst>
              </p:cNvPr>
              <p:cNvSpPr/>
              <p:nvPr/>
            </p:nvSpPr>
            <p:spPr>
              <a:xfrm rot="16200000">
                <a:off x="2941090" y="4320477"/>
                <a:ext cx="197959" cy="45719"/>
              </a:xfrm>
              <a:prstGeom prst="round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C8BB0729-B364-4A37-AAC4-A9E948096F31}"/>
                  </a:ext>
                </a:extLst>
              </p:cNvPr>
              <p:cNvSpPr/>
              <p:nvPr/>
            </p:nvSpPr>
            <p:spPr>
              <a:xfrm rot="6300000">
                <a:off x="2950703" y="3894736"/>
                <a:ext cx="197959" cy="45719"/>
              </a:xfrm>
              <a:prstGeom prst="round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6966D18D-B5E5-4CE2-86F9-709AE35CE638}"/>
                </a:ext>
              </a:extLst>
            </p:cNvPr>
            <p:cNvGrpSpPr/>
            <p:nvPr/>
          </p:nvGrpSpPr>
          <p:grpSpPr>
            <a:xfrm>
              <a:off x="7806679" y="2377881"/>
              <a:ext cx="1021256" cy="761315"/>
              <a:chOff x="4395775" y="2625633"/>
              <a:chExt cx="1021256" cy="761315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AD60B9E9-0279-49EF-99F2-56F527297374}"/>
                  </a:ext>
                </a:extLst>
              </p:cNvPr>
              <p:cNvGrpSpPr/>
              <p:nvPr/>
            </p:nvGrpSpPr>
            <p:grpSpPr>
              <a:xfrm>
                <a:off x="4395775" y="2625633"/>
                <a:ext cx="1021256" cy="761315"/>
                <a:chOff x="1064159" y="3205836"/>
                <a:chExt cx="1021256" cy="761315"/>
              </a:xfrm>
            </p:grpSpPr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8AC8A22C-2433-42C1-968B-B51E145D4707}"/>
                    </a:ext>
                  </a:extLst>
                </p:cNvPr>
                <p:cNvSpPr/>
                <p:nvPr/>
              </p:nvSpPr>
              <p:spPr>
                <a:xfrm>
                  <a:off x="1064159" y="3205836"/>
                  <a:ext cx="1021256" cy="761315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2E3A48F0-84C9-4360-BE44-BAFCE2CCD30D}"/>
                    </a:ext>
                  </a:extLst>
                </p:cNvPr>
                <p:cNvSpPr/>
                <p:nvPr/>
              </p:nvSpPr>
              <p:spPr>
                <a:xfrm>
                  <a:off x="1220996" y="3315153"/>
                  <a:ext cx="696501" cy="51922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2139E852-7334-407F-BFA5-4873470CA20F}"/>
                    </a:ext>
                  </a:extLst>
                </p:cNvPr>
                <p:cNvSpPr/>
                <p:nvPr/>
              </p:nvSpPr>
              <p:spPr>
                <a:xfrm>
                  <a:off x="1616953" y="3396704"/>
                  <a:ext cx="155356" cy="115813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40AA3312-9952-400E-8C26-4FDCB5277A7D}"/>
                    </a:ext>
                  </a:extLst>
                </p:cNvPr>
                <p:cNvSpPr/>
                <p:nvPr/>
              </p:nvSpPr>
              <p:spPr>
                <a:xfrm>
                  <a:off x="1779745" y="3539171"/>
                  <a:ext cx="79492" cy="5925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2D6FC8CE-B06F-4C1A-BA21-522646E454BF}"/>
                    </a:ext>
                  </a:extLst>
                </p:cNvPr>
                <p:cNvSpPr/>
                <p:nvPr/>
              </p:nvSpPr>
              <p:spPr>
                <a:xfrm>
                  <a:off x="1697894" y="3619386"/>
                  <a:ext cx="61329" cy="4571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6" name="円: 塗りつぶしなし 165">
                <a:extLst>
                  <a:ext uri="{FF2B5EF4-FFF2-40B4-BE49-F238E27FC236}">
                    <a16:creationId xmlns:a16="http://schemas.microsoft.com/office/drawing/2014/main" id="{B510985C-61D2-44BD-8BF9-F2B49B7383D6}"/>
                  </a:ext>
                </a:extLst>
              </p:cNvPr>
              <p:cNvSpPr/>
              <p:nvPr/>
            </p:nvSpPr>
            <p:spPr>
              <a:xfrm>
                <a:off x="4433460" y="2660650"/>
                <a:ext cx="949325" cy="680057"/>
              </a:xfrm>
              <a:prstGeom prst="donut">
                <a:avLst>
                  <a:gd name="adj" fmla="val 563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楕円 257">
                <a:extLst>
                  <a:ext uri="{FF2B5EF4-FFF2-40B4-BE49-F238E27FC236}">
                    <a16:creationId xmlns:a16="http://schemas.microsoft.com/office/drawing/2014/main" id="{79A606B1-4E15-4E8C-AA01-8EE5029DA50B}"/>
                  </a:ext>
                </a:extLst>
              </p:cNvPr>
              <p:cNvSpPr/>
              <p:nvPr/>
            </p:nvSpPr>
            <p:spPr>
              <a:xfrm>
                <a:off x="4456530" y="2880545"/>
                <a:ext cx="177383" cy="138880"/>
              </a:xfrm>
              <a:custGeom>
                <a:avLst/>
                <a:gdLst>
                  <a:gd name="connsiteX0" fmla="*/ 0 w 155356"/>
                  <a:gd name="connsiteY0" fmla="*/ 43369 h 86737"/>
                  <a:gd name="connsiteX1" fmla="*/ 77678 w 155356"/>
                  <a:gd name="connsiteY1" fmla="*/ 0 h 86737"/>
                  <a:gd name="connsiteX2" fmla="*/ 155356 w 155356"/>
                  <a:gd name="connsiteY2" fmla="*/ 43369 h 86737"/>
                  <a:gd name="connsiteX3" fmla="*/ 77678 w 155356"/>
                  <a:gd name="connsiteY3" fmla="*/ 86738 h 86737"/>
                  <a:gd name="connsiteX4" fmla="*/ 0 w 155356"/>
                  <a:gd name="connsiteY4" fmla="*/ 43369 h 86737"/>
                  <a:gd name="connsiteX0" fmla="*/ 3 w 155359"/>
                  <a:gd name="connsiteY0" fmla="*/ 90994 h 134363"/>
                  <a:gd name="connsiteX1" fmla="*/ 80062 w 155359"/>
                  <a:gd name="connsiteY1" fmla="*/ 0 h 134363"/>
                  <a:gd name="connsiteX2" fmla="*/ 155359 w 155359"/>
                  <a:gd name="connsiteY2" fmla="*/ 90994 h 134363"/>
                  <a:gd name="connsiteX3" fmla="*/ 77681 w 155359"/>
                  <a:gd name="connsiteY3" fmla="*/ 134363 h 134363"/>
                  <a:gd name="connsiteX4" fmla="*/ 3 w 155359"/>
                  <a:gd name="connsiteY4" fmla="*/ 90994 h 134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359" h="134363">
                    <a:moveTo>
                      <a:pt x="3" y="90994"/>
                    </a:moveTo>
                    <a:cubicBezTo>
                      <a:pt x="400" y="68600"/>
                      <a:pt x="37162" y="0"/>
                      <a:pt x="80062" y="0"/>
                    </a:cubicBezTo>
                    <a:cubicBezTo>
                      <a:pt x="122962" y="0"/>
                      <a:pt x="155359" y="67042"/>
                      <a:pt x="155359" y="90994"/>
                    </a:cubicBezTo>
                    <a:cubicBezTo>
                      <a:pt x="155359" y="114946"/>
                      <a:pt x="120581" y="134363"/>
                      <a:pt x="77681" y="134363"/>
                    </a:cubicBezTo>
                    <a:cubicBezTo>
                      <a:pt x="34781" y="134363"/>
                      <a:pt x="-394" y="113388"/>
                      <a:pt x="3" y="9099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0FED3D6D-79C4-4FAF-A30B-FDB36A419A63}"/>
              </a:ext>
            </a:extLst>
          </p:cNvPr>
          <p:cNvGrpSpPr/>
          <p:nvPr/>
        </p:nvGrpSpPr>
        <p:grpSpPr>
          <a:xfrm>
            <a:off x="524866" y="4259659"/>
            <a:ext cx="2740842" cy="1926188"/>
            <a:chOff x="595931" y="3886358"/>
            <a:chExt cx="2740842" cy="1926188"/>
          </a:xfrm>
        </p:grpSpPr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65785FE2-9B6D-4482-B631-83201A3BC01C}"/>
                </a:ext>
              </a:extLst>
            </p:cNvPr>
            <p:cNvGrpSpPr/>
            <p:nvPr/>
          </p:nvGrpSpPr>
          <p:grpSpPr>
            <a:xfrm>
              <a:off x="595931" y="3901903"/>
              <a:ext cx="2390217" cy="1534692"/>
              <a:chOff x="1251247" y="4017843"/>
              <a:chExt cx="2390217" cy="1534692"/>
            </a:xfrm>
          </p:grpSpPr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BC6EBAF3-9A18-4574-B0C5-CBFD3F3504DD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DFF2DBA0-B842-46CD-A6DE-0C34E4802203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chemeClr val="bg1">
                      <a:lumMod val="85000"/>
                    </a:schemeClr>
                  </a:gs>
                  <a:gs pos="73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4C531279-D85A-4B7C-A0FD-DE2CDDC94245}"/>
                  </a:ext>
                </a:extLst>
              </p:cNvPr>
              <p:cNvSpPr/>
              <p:nvPr/>
            </p:nvSpPr>
            <p:spPr>
              <a:xfrm rot="2171224">
                <a:off x="2948369" y="4017843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3C6E3C69-F375-4603-B38E-DE3D4C44E1BB}"/>
                  </a:ext>
                </a:extLst>
              </p:cNvPr>
              <p:cNvSpPr/>
              <p:nvPr/>
            </p:nvSpPr>
            <p:spPr>
              <a:xfrm rot="12963494">
                <a:off x="1729168" y="5341817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EE4F945C-604F-41B8-8C7F-CE35346D8971}"/>
                </a:ext>
              </a:extLst>
            </p:cNvPr>
            <p:cNvGrpSpPr/>
            <p:nvPr/>
          </p:nvGrpSpPr>
          <p:grpSpPr>
            <a:xfrm rot="740278">
              <a:off x="1699767" y="3886358"/>
              <a:ext cx="889898" cy="523964"/>
              <a:chOff x="3189498" y="4960083"/>
              <a:chExt cx="1577713" cy="906114"/>
            </a:xfrm>
          </p:grpSpPr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F4097938-5088-4F28-832F-841D0354068E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AB85A9A6-0E17-47BA-96FF-D33D8222A73E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AC130DBB-0ED3-40A9-950C-CF92EA718BD5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D1C500AF-44A6-4E7A-A524-6690AA83DA09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F01BCC43-6DFB-4086-BE4C-A520A1D50EA8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D8F3AD98-04E2-4FC2-A779-B6623CD60B4D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1317323B-CE2B-4464-9F41-FFCD2C2B652D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84599855-FC4C-4567-AA17-454C4B5AC489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3C7FE426-BDAB-44F7-B513-D61481DB3529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6FFDD43B-2E79-44CA-AFF5-5BC3154D170C}"/>
                </a:ext>
              </a:extLst>
            </p:cNvPr>
            <p:cNvGrpSpPr/>
            <p:nvPr/>
          </p:nvGrpSpPr>
          <p:grpSpPr>
            <a:xfrm rot="740278">
              <a:off x="1530928" y="4067638"/>
              <a:ext cx="889898" cy="523964"/>
              <a:chOff x="3189498" y="4960083"/>
              <a:chExt cx="1577713" cy="906114"/>
            </a:xfrm>
          </p:grpSpPr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577A8FFC-8EFB-4BD0-8119-C795AE894079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6395DD07-BF3C-4AF5-9350-A32A988F173F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33FBA8E7-C2E5-471C-906D-4EBE9F55F29C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5DC7C411-89C9-405E-BA8C-B66BC889C6D7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774F67F3-9AAB-4E6A-B673-A8C529D6B4B4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37FF31A1-18DF-440B-9173-028C093CAB37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BF3A93B4-945C-41C7-9B2A-9D031A3EC9AC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BC1CF3DA-C1CD-4594-9434-AA686D4D2CED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CF1CB8B0-8917-4F0F-A3A7-E004F5FD6158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267109D7-52B8-45AF-B587-906C390ED102}"/>
                </a:ext>
              </a:extLst>
            </p:cNvPr>
            <p:cNvGrpSpPr/>
            <p:nvPr/>
          </p:nvGrpSpPr>
          <p:grpSpPr>
            <a:xfrm rot="1143879">
              <a:off x="1436871" y="4248216"/>
              <a:ext cx="889898" cy="523964"/>
              <a:chOff x="3189498" y="4960083"/>
              <a:chExt cx="1577713" cy="906114"/>
            </a:xfrm>
          </p:grpSpPr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9F0E77AB-3E7B-4891-991E-FF3BF192AEA6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FCF021F3-F4D6-47CC-9ADF-4205A97F9930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028D4C85-1259-445B-B1C3-40FBBA3B03B9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BF498EB4-5AF8-4B9A-B9ED-44E9C2558FD9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AE8413D5-B8D0-4C82-88EF-A59B7A8AE905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94646016-3351-46A7-9D17-4E539E0DB88E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509A7613-1844-4B4F-971E-B9E99B9A1B81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B70402BB-B02C-4B4F-B2F7-EF38D812D92E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D7E3EED9-60ED-43A7-8468-7EDDC01883FB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21843E19-38B4-41ED-8F28-2F6E78D2F25D}"/>
                </a:ext>
              </a:extLst>
            </p:cNvPr>
            <p:cNvGrpSpPr/>
            <p:nvPr/>
          </p:nvGrpSpPr>
          <p:grpSpPr>
            <a:xfrm rot="767263">
              <a:off x="1201959" y="4363368"/>
              <a:ext cx="889898" cy="523964"/>
              <a:chOff x="3189498" y="4960083"/>
              <a:chExt cx="1577713" cy="906114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C22FD996-2F47-4857-96F4-0C340461BDC5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A9DAEC9C-15BE-4FD6-AA8E-71BBAFD7CBB7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51C76183-39BF-4D95-8FFF-4335C62C65C3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53D57429-E5E1-4F73-9596-99C1AD279CDA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9E741BBA-D40E-419E-AE3C-954AD623B2D3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80CB24F5-EB95-4BD6-A76D-A15328829E4D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98ED39C3-7997-4742-9F7C-BD0E83A354DC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C5D0CBBC-DEBE-48DD-B83F-6B6C4EDF732A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9BF8296C-A30C-4E2E-A5AB-5C2241912B33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C402BD4F-E0F8-462C-8B22-F4659552F971}"/>
                </a:ext>
              </a:extLst>
            </p:cNvPr>
            <p:cNvGrpSpPr/>
            <p:nvPr/>
          </p:nvGrpSpPr>
          <p:grpSpPr>
            <a:xfrm rot="767263">
              <a:off x="1195608" y="4604668"/>
              <a:ext cx="889898" cy="523964"/>
              <a:chOff x="3189498" y="4960083"/>
              <a:chExt cx="1577713" cy="906114"/>
            </a:xfrm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2804A503-3F81-4E1C-A3CC-358A3E6B7BE6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251BE8DC-F268-4626-91C9-B31F94841B91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9F15CA13-0F82-42E7-A3A4-452E23F9718A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F2965065-39E6-4D49-BE76-F970982D01E4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C4B1EBE9-6C17-484D-8AD7-CE40AB37C177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0C22885A-76E0-46F3-97CF-21B96096C6D7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42460E1F-D4CA-4E6C-8D66-C0ECAA8A51E7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E0533341-C9D4-44F2-9DA0-6E5DFDDBC09A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629485E7-AEF9-4394-8C1D-15D45DED6794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FDC167BB-5864-4993-B3BD-A6A5567000D1}"/>
                </a:ext>
              </a:extLst>
            </p:cNvPr>
            <p:cNvGrpSpPr/>
            <p:nvPr/>
          </p:nvGrpSpPr>
          <p:grpSpPr>
            <a:xfrm rot="767263">
              <a:off x="1024158" y="4795168"/>
              <a:ext cx="889898" cy="523964"/>
              <a:chOff x="3189498" y="4960083"/>
              <a:chExt cx="1577713" cy="906114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BD93289C-95CE-42E7-947C-D81D736CE91C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C21B4C45-1F22-4074-83C7-092B454B590C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6E3599CE-636C-4F6C-86FD-BFF7986E6070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D3527508-7CF8-4BEA-AE84-BC3BCBE90524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2A39F130-AF84-4B88-A091-862BAEE3BDA6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E5948C77-8E79-4ED5-81F4-88C940DD1F99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C3C68197-F81E-4061-BE08-18A897CB0A0D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7014E5FC-683D-4450-B9D7-611BE18BB001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BC89100C-A6E3-4BBB-8BE7-8BBB4F91C9F3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9B37AEE2-5980-42A2-B7E8-A63B478AA573}"/>
                </a:ext>
              </a:extLst>
            </p:cNvPr>
            <p:cNvGrpSpPr/>
            <p:nvPr/>
          </p:nvGrpSpPr>
          <p:grpSpPr>
            <a:xfrm>
              <a:off x="2315517" y="5051231"/>
              <a:ext cx="1021256" cy="761315"/>
              <a:chOff x="4395775" y="2625633"/>
              <a:chExt cx="1021256" cy="761315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8FE0DBD2-24A2-4CD2-8107-9F09230B2D21}"/>
                  </a:ext>
                </a:extLst>
              </p:cNvPr>
              <p:cNvGrpSpPr/>
              <p:nvPr/>
            </p:nvGrpSpPr>
            <p:grpSpPr>
              <a:xfrm>
                <a:off x="4395775" y="2625633"/>
                <a:ext cx="1021256" cy="761315"/>
                <a:chOff x="1064159" y="3205836"/>
                <a:chExt cx="1021256" cy="761315"/>
              </a:xfrm>
            </p:grpSpPr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C2C156E0-EFBF-43F6-B04A-274D86674709}"/>
                    </a:ext>
                  </a:extLst>
                </p:cNvPr>
                <p:cNvSpPr/>
                <p:nvPr/>
              </p:nvSpPr>
              <p:spPr>
                <a:xfrm>
                  <a:off x="1064159" y="3205836"/>
                  <a:ext cx="1021256" cy="761315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7D7864D8-72E4-4F88-A573-47313D7B56A7}"/>
                    </a:ext>
                  </a:extLst>
                </p:cNvPr>
                <p:cNvSpPr/>
                <p:nvPr/>
              </p:nvSpPr>
              <p:spPr>
                <a:xfrm>
                  <a:off x="1220996" y="3315153"/>
                  <a:ext cx="696501" cy="51922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057D620B-0E69-42FA-8645-BF73BF439C00}"/>
                    </a:ext>
                  </a:extLst>
                </p:cNvPr>
                <p:cNvSpPr/>
                <p:nvPr/>
              </p:nvSpPr>
              <p:spPr>
                <a:xfrm>
                  <a:off x="1616953" y="3396704"/>
                  <a:ext cx="155356" cy="115813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E6FC9E03-D324-4694-8A46-F62583C4AE78}"/>
                    </a:ext>
                  </a:extLst>
                </p:cNvPr>
                <p:cNvSpPr/>
                <p:nvPr/>
              </p:nvSpPr>
              <p:spPr>
                <a:xfrm>
                  <a:off x="1779745" y="3539171"/>
                  <a:ext cx="79492" cy="5925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447AF2CF-7175-4152-ABC1-15AC33D36F23}"/>
                    </a:ext>
                  </a:extLst>
                </p:cNvPr>
                <p:cNvSpPr/>
                <p:nvPr/>
              </p:nvSpPr>
              <p:spPr>
                <a:xfrm>
                  <a:off x="1697894" y="3619386"/>
                  <a:ext cx="61329" cy="4571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1" name="円: 塗りつぶしなし 280">
                <a:extLst>
                  <a:ext uri="{FF2B5EF4-FFF2-40B4-BE49-F238E27FC236}">
                    <a16:creationId xmlns:a16="http://schemas.microsoft.com/office/drawing/2014/main" id="{CE5184B7-150A-48DC-B6E6-AC8E38FA8930}"/>
                  </a:ext>
                </a:extLst>
              </p:cNvPr>
              <p:cNvSpPr/>
              <p:nvPr/>
            </p:nvSpPr>
            <p:spPr>
              <a:xfrm>
                <a:off x="4433460" y="2660650"/>
                <a:ext cx="949325" cy="680057"/>
              </a:xfrm>
              <a:prstGeom prst="donut">
                <a:avLst>
                  <a:gd name="adj" fmla="val 563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2" name="楕円 257">
                <a:extLst>
                  <a:ext uri="{FF2B5EF4-FFF2-40B4-BE49-F238E27FC236}">
                    <a16:creationId xmlns:a16="http://schemas.microsoft.com/office/drawing/2014/main" id="{FB461BB2-1679-443B-88D6-51B8FDD0BB65}"/>
                  </a:ext>
                </a:extLst>
              </p:cNvPr>
              <p:cNvSpPr/>
              <p:nvPr/>
            </p:nvSpPr>
            <p:spPr>
              <a:xfrm>
                <a:off x="4456530" y="2880545"/>
                <a:ext cx="177383" cy="138880"/>
              </a:xfrm>
              <a:custGeom>
                <a:avLst/>
                <a:gdLst>
                  <a:gd name="connsiteX0" fmla="*/ 0 w 155356"/>
                  <a:gd name="connsiteY0" fmla="*/ 43369 h 86737"/>
                  <a:gd name="connsiteX1" fmla="*/ 77678 w 155356"/>
                  <a:gd name="connsiteY1" fmla="*/ 0 h 86737"/>
                  <a:gd name="connsiteX2" fmla="*/ 155356 w 155356"/>
                  <a:gd name="connsiteY2" fmla="*/ 43369 h 86737"/>
                  <a:gd name="connsiteX3" fmla="*/ 77678 w 155356"/>
                  <a:gd name="connsiteY3" fmla="*/ 86738 h 86737"/>
                  <a:gd name="connsiteX4" fmla="*/ 0 w 155356"/>
                  <a:gd name="connsiteY4" fmla="*/ 43369 h 86737"/>
                  <a:gd name="connsiteX0" fmla="*/ 3 w 155359"/>
                  <a:gd name="connsiteY0" fmla="*/ 90994 h 134363"/>
                  <a:gd name="connsiteX1" fmla="*/ 80062 w 155359"/>
                  <a:gd name="connsiteY1" fmla="*/ 0 h 134363"/>
                  <a:gd name="connsiteX2" fmla="*/ 155359 w 155359"/>
                  <a:gd name="connsiteY2" fmla="*/ 90994 h 134363"/>
                  <a:gd name="connsiteX3" fmla="*/ 77681 w 155359"/>
                  <a:gd name="connsiteY3" fmla="*/ 134363 h 134363"/>
                  <a:gd name="connsiteX4" fmla="*/ 3 w 155359"/>
                  <a:gd name="connsiteY4" fmla="*/ 90994 h 134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359" h="134363">
                    <a:moveTo>
                      <a:pt x="3" y="90994"/>
                    </a:moveTo>
                    <a:cubicBezTo>
                      <a:pt x="400" y="68600"/>
                      <a:pt x="37162" y="0"/>
                      <a:pt x="80062" y="0"/>
                    </a:cubicBezTo>
                    <a:cubicBezTo>
                      <a:pt x="122962" y="0"/>
                      <a:pt x="155359" y="67042"/>
                      <a:pt x="155359" y="90994"/>
                    </a:cubicBezTo>
                    <a:cubicBezTo>
                      <a:pt x="155359" y="114946"/>
                      <a:pt x="120581" y="134363"/>
                      <a:pt x="77681" y="134363"/>
                    </a:cubicBezTo>
                    <a:cubicBezTo>
                      <a:pt x="34781" y="134363"/>
                      <a:pt x="-394" y="113388"/>
                      <a:pt x="3" y="9099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9120A88F-87CC-4602-8B55-B8061C4B6FDE}"/>
              </a:ext>
            </a:extLst>
          </p:cNvPr>
          <p:cNvGrpSpPr/>
          <p:nvPr/>
        </p:nvGrpSpPr>
        <p:grpSpPr>
          <a:xfrm>
            <a:off x="3492051" y="4269936"/>
            <a:ext cx="2740842" cy="1915911"/>
            <a:chOff x="3285791" y="3896635"/>
            <a:chExt cx="2740842" cy="1915911"/>
          </a:xfrm>
        </p:grpSpPr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37E3E7AD-614D-43A5-98C4-8F511C81331B}"/>
                </a:ext>
              </a:extLst>
            </p:cNvPr>
            <p:cNvGrpSpPr/>
            <p:nvPr/>
          </p:nvGrpSpPr>
          <p:grpSpPr>
            <a:xfrm>
              <a:off x="3285791" y="3901903"/>
              <a:ext cx="2390217" cy="1534692"/>
              <a:chOff x="1251247" y="4017843"/>
              <a:chExt cx="2390217" cy="1534692"/>
            </a:xfrm>
          </p:grpSpPr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4602CD39-593A-4C49-8779-9053C673CC74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8BCA470A-D0E9-4B28-874E-6DCC8096499C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chemeClr val="bg1">
                      <a:lumMod val="85000"/>
                    </a:schemeClr>
                  </a:gs>
                  <a:gs pos="73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8D1AA887-4088-452B-A518-2375DFD62894}"/>
                  </a:ext>
                </a:extLst>
              </p:cNvPr>
              <p:cNvSpPr/>
              <p:nvPr/>
            </p:nvSpPr>
            <p:spPr>
              <a:xfrm rot="2171224">
                <a:off x="2948369" y="4017843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322630AB-11A8-4D5F-90FB-CB4BE5E976A0}"/>
                  </a:ext>
                </a:extLst>
              </p:cNvPr>
              <p:cNvSpPr/>
              <p:nvPr/>
            </p:nvSpPr>
            <p:spPr>
              <a:xfrm rot="12963494">
                <a:off x="1729168" y="5341817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10C33C89-B466-4B08-806E-1A767A42F3CA}"/>
                </a:ext>
              </a:extLst>
            </p:cNvPr>
            <p:cNvGrpSpPr/>
            <p:nvPr/>
          </p:nvGrpSpPr>
          <p:grpSpPr>
            <a:xfrm>
              <a:off x="5005377" y="5051231"/>
              <a:ext cx="1021256" cy="761315"/>
              <a:chOff x="4395775" y="2625633"/>
              <a:chExt cx="1021256" cy="761315"/>
            </a:xfrm>
          </p:grpSpPr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6295388A-9CCB-4B66-AC7F-DA191B8EE5BC}"/>
                  </a:ext>
                </a:extLst>
              </p:cNvPr>
              <p:cNvGrpSpPr/>
              <p:nvPr/>
            </p:nvGrpSpPr>
            <p:grpSpPr>
              <a:xfrm>
                <a:off x="4395775" y="2625633"/>
                <a:ext cx="1021256" cy="761315"/>
                <a:chOff x="1064159" y="3205836"/>
                <a:chExt cx="1021256" cy="761315"/>
              </a:xfrm>
            </p:grpSpPr>
            <p:sp>
              <p:nvSpPr>
                <p:cNvPr id="417" name="楕円 416">
                  <a:extLst>
                    <a:ext uri="{FF2B5EF4-FFF2-40B4-BE49-F238E27FC236}">
                      <a16:creationId xmlns:a16="http://schemas.microsoft.com/office/drawing/2014/main" id="{E5D43DC2-9F34-4624-B974-CD23485A059A}"/>
                    </a:ext>
                  </a:extLst>
                </p:cNvPr>
                <p:cNvSpPr/>
                <p:nvPr/>
              </p:nvSpPr>
              <p:spPr>
                <a:xfrm>
                  <a:off x="1064159" y="3205836"/>
                  <a:ext cx="1021256" cy="761315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楕円 417">
                  <a:extLst>
                    <a:ext uri="{FF2B5EF4-FFF2-40B4-BE49-F238E27FC236}">
                      <a16:creationId xmlns:a16="http://schemas.microsoft.com/office/drawing/2014/main" id="{54531131-0BC2-4462-A838-3703EC15D4A4}"/>
                    </a:ext>
                  </a:extLst>
                </p:cNvPr>
                <p:cNvSpPr/>
                <p:nvPr/>
              </p:nvSpPr>
              <p:spPr>
                <a:xfrm>
                  <a:off x="1220996" y="3315153"/>
                  <a:ext cx="696501" cy="51922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CD7BA6C9-FD89-4FDC-A04F-E26673D05DE1}"/>
                    </a:ext>
                  </a:extLst>
                </p:cNvPr>
                <p:cNvSpPr/>
                <p:nvPr/>
              </p:nvSpPr>
              <p:spPr>
                <a:xfrm>
                  <a:off x="1616953" y="3396704"/>
                  <a:ext cx="155356" cy="115813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AD64781E-CD22-4F27-ACAB-7F8C345BF429}"/>
                    </a:ext>
                  </a:extLst>
                </p:cNvPr>
                <p:cNvSpPr/>
                <p:nvPr/>
              </p:nvSpPr>
              <p:spPr>
                <a:xfrm>
                  <a:off x="1779745" y="3539171"/>
                  <a:ext cx="79492" cy="5925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8DA9CAC7-2D0D-4899-AD82-B475E40C6F09}"/>
                    </a:ext>
                  </a:extLst>
                </p:cNvPr>
                <p:cNvSpPr/>
                <p:nvPr/>
              </p:nvSpPr>
              <p:spPr>
                <a:xfrm>
                  <a:off x="1697894" y="3619386"/>
                  <a:ext cx="61329" cy="45719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5" name="円: 塗りつぶしなし 414">
                <a:extLst>
                  <a:ext uri="{FF2B5EF4-FFF2-40B4-BE49-F238E27FC236}">
                    <a16:creationId xmlns:a16="http://schemas.microsoft.com/office/drawing/2014/main" id="{63CA6599-49BE-41A1-928B-689197AADBBF}"/>
                  </a:ext>
                </a:extLst>
              </p:cNvPr>
              <p:cNvSpPr/>
              <p:nvPr/>
            </p:nvSpPr>
            <p:spPr>
              <a:xfrm>
                <a:off x="4433460" y="2660650"/>
                <a:ext cx="949325" cy="680057"/>
              </a:xfrm>
              <a:prstGeom prst="donut">
                <a:avLst>
                  <a:gd name="adj" fmla="val 563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6" name="楕円 257">
                <a:extLst>
                  <a:ext uri="{FF2B5EF4-FFF2-40B4-BE49-F238E27FC236}">
                    <a16:creationId xmlns:a16="http://schemas.microsoft.com/office/drawing/2014/main" id="{2944BB8D-8257-44DB-83CF-1A4174E9BB18}"/>
                  </a:ext>
                </a:extLst>
              </p:cNvPr>
              <p:cNvSpPr/>
              <p:nvPr/>
            </p:nvSpPr>
            <p:spPr>
              <a:xfrm>
                <a:off x="4456530" y="2880545"/>
                <a:ext cx="177383" cy="138880"/>
              </a:xfrm>
              <a:custGeom>
                <a:avLst/>
                <a:gdLst>
                  <a:gd name="connsiteX0" fmla="*/ 0 w 155356"/>
                  <a:gd name="connsiteY0" fmla="*/ 43369 h 86737"/>
                  <a:gd name="connsiteX1" fmla="*/ 77678 w 155356"/>
                  <a:gd name="connsiteY1" fmla="*/ 0 h 86737"/>
                  <a:gd name="connsiteX2" fmla="*/ 155356 w 155356"/>
                  <a:gd name="connsiteY2" fmla="*/ 43369 h 86737"/>
                  <a:gd name="connsiteX3" fmla="*/ 77678 w 155356"/>
                  <a:gd name="connsiteY3" fmla="*/ 86738 h 86737"/>
                  <a:gd name="connsiteX4" fmla="*/ 0 w 155356"/>
                  <a:gd name="connsiteY4" fmla="*/ 43369 h 86737"/>
                  <a:gd name="connsiteX0" fmla="*/ 3 w 155359"/>
                  <a:gd name="connsiteY0" fmla="*/ 90994 h 134363"/>
                  <a:gd name="connsiteX1" fmla="*/ 80062 w 155359"/>
                  <a:gd name="connsiteY1" fmla="*/ 0 h 134363"/>
                  <a:gd name="connsiteX2" fmla="*/ 155359 w 155359"/>
                  <a:gd name="connsiteY2" fmla="*/ 90994 h 134363"/>
                  <a:gd name="connsiteX3" fmla="*/ 77681 w 155359"/>
                  <a:gd name="connsiteY3" fmla="*/ 134363 h 134363"/>
                  <a:gd name="connsiteX4" fmla="*/ 3 w 155359"/>
                  <a:gd name="connsiteY4" fmla="*/ 90994 h 134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359" h="134363">
                    <a:moveTo>
                      <a:pt x="3" y="90994"/>
                    </a:moveTo>
                    <a:cubicBezTo>
                      <a:pt x="400" y="68600"/>
                      <a:pt x="37162" y="0"/>
                      <a:pt x="80062" y="0"/>
                    </a:cubicBezTo>
                    <a:cubicBezTo>
                      <a:pt x="122962" y="0"/>
                      <a:pt x="155359" y="67042"/>
                      <a:pt x="155359" y="90994"/>
                    </a:cubicBezTo>
                    <a:cubicBezTo>
                      <a:pt x="155359" y="114946"/>
                      <a:pt x="120581" y="134363"/>
                      <a:pt x="77681" y="134363"/>
                    </a:cubicBezTo>
                    <a:cubicBezTo>
                      <a:pt x="34781" y="134363"/>
                      <a:pt x="-394" y="113388"/>
                      <a:pt x="3" y="9099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7F4DB3F2-5141-4401-8126-E346A0CEBDC0}"/>
                </a:ext>
              </a:extLst>
            </p:cNvPr>
            <p:cNvGrpSpPr/>
            <p:nvPr/>
          </p:nvGrpSpPr>
          <p:grpSpPr>
            <a:xfrm>
              <a:off x="4496878" y="3896635"/>
              <a:ext cx="739535" cy="483691"/>
              <a:chOff x="7323204" y="4950764"/>
              <a:chExt cx="999660" cy="653825"/>
            </a:xfrm>
          </p:grpSpPr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A49B7DFF-1278-486E-BD1D-202BD7D71500}"/>
                  </a:ext>
                </a:extLst>
              </p:cNvPr>
              <p:cNvSpPr/>
              <p:nvPr/>
            </p:nvSpPr>
            <p:spPr>
              <a:xfrm>
                <a:off x="7323204" y="4950764"/>
                <a:ext cx="999660" cy="643077"/>
              </a:xfrm>
              <a:custGeom>
                <a:avLst/>
                <a:gdLst>
                  <a:gd name="connsiteX0" fmla="*/ 856903 w 2223530"/>
                  <a:gd name="connsiteY0" fmla="*/ 966 h 1430388"/>
                  <a:gd name="connsiteX1" fmla="*/ 1032440 w 2223530"/>
                  <a:gd name="connsiteY1" fmla="*/ 37047 h 1430388"/>
                  <a:gd name="connsiteX2" fmla="*/ 1171753 w 2223530"/>
                  <a:gd name="connsiteY2" fmla="*/ 100351 h 1430388"/>
                  <a:gd name="connsiteX3" fmla="*/ 1188355 w 2223530"/>
                  <a:gd name="connsiteY3" fmla="*/ 113275 h 1430388"/>
                  <a:gd name="connsiteX4" fmla="*/ 1191320 w 2223530"/>
                  <a:gd name="connsiteY4" fmla="*/ 91697 h 1430388"/>
                  <a:gd name="connsiteX5" fmla="*/ 1208610 w 2223530"/>
                  <a:gd name="connsiteY5" fmla="*/ 61738 h 1430388"/>
                  <a:gd name="connsiteX6" fmla="*/ 1395098 w 2223530"/>
                  <a:gd name="connsiteY6" fmla="*/ 138469 h 1430388"/>
                  <a:gd name="connsiteX7" fmla="*/ 1531124 w 2223530"/>
                  <a:gd name="connsiteY7" fmla="*/ 261763 h 1430388"/>
                  <a:gd name="connsiteX8" fmla="*/ 1531436 w 2223530"/>
                  <a:gd name="connsiteY8" fmla="*/ 263615 h 1430388"/>
                  <a:gd name="connsiteX9" fmla="*/ 1538507 w 2223530"/>
                  <a:gd name="connsiteY9" fmla="*/ 267902 h 1430388"/>
                  <a:gd name="connsiteX10" fmla="*/ 1556584 w 2223530"/>
                  <a:gd name="connsiteY10" fmla="*/ 235318 h 1430388"/>
                  <a:gd name="connsiteX11" fmla="*/ 1583537 w 2223530"/>
                  <a:gd name="connsiteY11" fmla="*/ 213637 h 1430388"/>
                  <a:gd name="connsiteX12" fmla="*/ 1729664 w 2223530"/>
                  <a:gd name="connsiteY12" fmla="*/ 352607 h 1430388"/>
                  <a:gd name="connsiteX13" fmla="*/ 1770543 w 2223530"/>
                  <a:gd name="connsiteY13" fmla="*/ 417719 h 1430388"/>
                  <a:gd name="connsiteX14" fmla="*/ 1787259 w 2223530"/>
                  <a:gd name="connsiteY14" fmla="*/ 451276 h 1430388"/>
                  <a:gd name="connsiteX15" fmla="*/ 1828414 w 2223530"/>
                  <a:gd name="connsiteY15" fmla="*/ 469842 h 1430388"/>
                  <a:gd name="connsiteX16" fmla="*/ 1930682 w 2223530"/>
                  <a:gd name="connsiteY16" fmla="*/ 555070 h 1430388"/>
                  <a:gd name="connsiteX17" fmla="*/ 1914925 w 2223530"/>
                  <a:gd name="connsiteY17" fmla="*/ 585873 h 1430388"/>
                  <a:gd name="connsiteX18" fmla="*/ 1888820 w 2223530"/>
                  <a:gd name="connsiteY18" fmla="*/ 607729 h 1430388"/>
                  <a:gd name="connsiteX19" fmla="*/ 1891578 w 2223530"/>
                  <a:gd name="connsiteY19" fmla="*/ 611172 h 1430388"/>
                  <a:gd name="connsiteX20" fmla="*/ 1902690 w 2223530"/>
                  <a:gd name="connsiteY20" fmla="*/ 627855 h 1430388"/>
                  <a:gd name="connsiteX21" fmla="*/ 1909887 w 2223530"/>
                  <a:gd name="connsiteY21" fmla="*/ 632873 h 1430388"/>
                  <a:gd name="connsiteX22" fmla="*/ 2048809 w 2223530"/>
                  <a:gd name="connsiteY22" fmla="*/ 790521 h 1430388"/>
                  <a:gd name="connsiteX23" fmla="*/ 2025811 w 2223530"/>
                  <a:gd name="connsiteY23" fmla="*/ 816371 h 1430388"/>
                  <a:gd name="connsiteX24" fmla="*/ 2023763 w 2223530"/>
                  <a:gd name="connsiteY24" fmla="*/ 817342 h 1430388"/>
                  <a:gd name="connsiteX25" fmla="*/ 2035317 w 2223530"/>
                  <a:gd name="connsiteY25" fmla="*/ 837452 h 1430388"/>
                  <a:gd name="connsiteX26" fmla="*/ 2079215 w 2223530"/>
                  <a:gd name="connsiteY26" fmla="*/ 872810 h 1430388"/>
                  <a:gd name="connsiteX27" fmla="*/ 2156759 w 2223530"/>
                  <a:gd name="connsiteY27" fmla="*/ 981021 h 1430388"/>
                  <a:gd name="connsiteX28" fmla="*/ 2133761 w 2223530"/>
                  <a:gd name="connsiteY28" fmla="*/ 1006871 h 1430388"/>
                  <a:gd name="connsiteX29" fmla="*/ 2129744 w 2223530"/>
                  <a:gd name="connsiteY29" fmla="*/ 1008775 h 1430388"/>
                  <a:gd name="connsiteX30" fmla="*/ 2137630 w 2223530"/>
                  <a:gd name="connsiteY30" fmla="*/ 1023530 h 1430388"/>
                  <a:gd name="connsiteX31" fmla="*/ 2189730 w 2223530"/>
                  <a:gd name="connsiteY31" fmla="*/ 1114324 h 1430388"/>
                  <a:gd name="connsiteX32" fmla="*/ 1935732 w 2223530"/>
                  <a:gd name="connsiteY32" fmla="*/ 1327212 h 1430388"/>
                  <a:gd name="connsiteX33" fmla="*/ 857819 w 2223530"/>
                  <a:gd name="connsiteY33" fmla="*/ 1296196 h 1430388"/>
                  <a:gd name="connsiteX34" fmla="*/ 103756 w 2223530"/>
                  <a:gd name="connsiteY34" fmla="*/ 602898 h 1430388"/>
                  <a:gd name="connsiteX35" fmla="*/ 113280 w 2223530"/>
                  <a:gd name="connsiteY35" fmla="*/ 244375 h 1430388"/>
                  <a:gd name="connsiteX36" fmla="*/ 185470 w 2223530"/>
                  <a:gd name="connsiteY36" fmla="*/ 233271 h 1430388"/>
                  <a:gd name="connsiteX37" fmla="*/ 212675 w 2223530"/>
                  <a:gd name="connsiteY37" fmla="*/ 224354 h 1430388"/>
                  <a:gd name="connsiteX38" fmla="*/ 203563 w 2223530"/>
                  <a:gd name="connsiteY38" fmla="*/ 197793 h 1430388"/>
                  <a:gd name="connsiteX39" fmla="*/ 205513 w 2223530"/>
                  <a:gd name="connsiteY39" fmla="*/ 163258 h 1430388"/>
                  <a:gd name="connsiteX40" fmla="*/ 406578 w 2223530"/>
                  <a:gd name="connsiteY40" fmla="*/ 147809 h 1430388"/>
                  <a:gd name="connsiteX41" fmla="*/ 423782 w 2223530"/>
                  <a:gd name="connsiteY41" fmla="*/ 150819 h 1430388"/>
                  <a:gd name="connsiteX42" fmla="*/ 457868 w 2223530"/>
                  <a:gd name="connsiteY42" fmla="*/ 139597 h 1430388"/>
                  <a:gd name="connsiteX43" fmla="*/ 469363 w 2223530"/>
                  <a:gd name="connsiteY43" fmla="*/ 136935 h 1430388"/>
                  <a:gd name="connsiteX44" fmla="*/ 457564 w 2223530"/>
                  <a:gd name="connsiteY44" fmla="*/ 102543 h 1430388"/>
                  <a:gd name="connsiteX45" fmla="*/ 459514 w 2223530"/>
                  <a:gd name="connsiteY45" fmla="*/ 68007 h 1430388"/>
                  <a:gd name="connsiteX46" fmla="*/ 524538 w 2223530"/>
                  <a:gd name="connsiteY46" fmla="*/ 44211 h 1430388"/>
                  <a:gd name="connsiteX47" fmla="*/ 660579 w 2223530"/>
                  <a:gd name="connsiteY47" fmla="*/ 52559 h 1430388"/>
                  <a:gd name="connsiteX48" fmla="*/ 797340 w 2223530"/>
                  <a:gd name="connsiteY48" fmla="*/ 82807 h 1430388"/>
                  <a:gd name="connsiteX49" fmla="*/ 818500 w 2223530"/>
                  <a:gd name="connsiteY49" fmla="*/ 92596 h 1430388"/>
                  <a:gd name="connsiteX50" fmla="*/ 829790 w 2223530"/>
                  <a:gd name="connsiteY50" fmla="*/ 92631 h 1430388"/>
                  <a:gd name="connsiteX51" fmla="*/ 823570 w 2223530"/>
                  <a:gd name="connsiteY51" fmla="*/ 46357 h 1430388"/>
                  <a:gd name="connsiteX52" fmla="*/ 832237 w 2223530"/>
                  <a:gd name="connsiteY52" fmla="*/ 12870 h 1430388"/>
                  <a:gd name="connsiteX53" fmla="*/ 856903 w 2223530"/>
                  <a:gd name="connsiteY53" fmla="*/ 966 h 143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23530" h="1430388">
                    <a:moveTo>
                      <a:pt x="856903" y="966"/>
                    </a:moveTo>
                    <a:cubicBezTo>
                      <a:pt x="891656" y="-4037"/>
                      <a:pt x="955048" y="10746"/>
                      <a:pt x="1032440" y="37047"/>
                    </a:cubicBezTo>
                    <a:cubicBezTo>
                      <a:pt x="1090484" y="56772"/>
                      <a:pt x="1140453" y="79967"/>
                      <a:pt x="1171753" y="100351"/>
                    </a:cubicBezTo>
                    <a:lnTo>
                      <a:pt x="1188355" y="113275"/>
                    </a:lnTo>
                    <a:lnTo>
                      <a:pt x="1191320" y="91697"/>
                    </a:lnTo>
                    <a:cubicBezTo>
                      <a:pt x="1196008" y="77373"/>
                      <a:pt x="1202401" y="66629"/>
                      <a:pt x="1208610" y="61738"/>
                    </a:cubicBezTo>
                    <a:cubicBezTo>
                      <a:pt x="1233445" y="42174"/>
                      <a:pt x="1305010" y="77134"/>
                      <a:pt x="1395098" y="138469"/>
                    </a:cubicBezTo>
                    <a:cubicBezTo>
                      <a:pt x="1462664" y="184471"/>
                      <a:pt x="1514749" y="232584"/>
                      <a:pt x="1531124" y="261763"/>
                    </a:cubicBezTo>
                    <a:lnTo>
                      <a:pt x="1531436" y="263615"/>
                    </a:lnTo>
                    <a:lnTo>
                      <a:pt x="1538507" y="267902"/>
                    </a:lnTo>
                    <a:lnTo>
                      <a:pt x="1556584" y="235318"/>
                    </a:lnTo>
                    <a:cubicBezTo>
                      <a:pt x="1566134" y="223659"/>
                      <a:pt x="1575979" y="215952"/>
                      <a:pt x="1583537" y="213637"/>
                    </a:cubicBezTo>
                    <a:cubicBezTo>
                      <a:pt x="1613765" y="204376"/>
                      <a:pt x="1667848" y="262847"/>
                      <a:pt x="1729664" y="352607"/>
                    </a:cubicBezTo>
                    <a:cubicBezTo>
                      <a:pt x="1745118" y="375046"/>
                      <a:pt x="1758883" y="397083"/>
                      <a:pt x="1770543" y="417719"/>
                    </a:cubicBezTo>
                    <a:lnTo>
                      <a:pt x="1787259" y="451276"/>
                    </a:lnTo>
                    <a:lnTo>
                      <a:pt x="1828414" y="469842"/>
                    </a:lnTo>
                    <a:cubicBezTo>
                      <a:pt x="1892717" y="501670"/>
                      <a:pt x="1932512" y="531333"/>
                      <a:pt x="1930682" y="555070"/>
                    </a:cubicBezTo>
                    <a:cubicBezTo>
                      <a:pt x="1930072" y="562983"/>
                      <a:pt x="1924532" y="574193"/>
                      <a:pt x="1914925" y="585873"/>
                    </a:cubicBezTo>
                    <a:lnTo>
                      <a:pt x="1888820" y="607729"/>
                    </a:lnTo>
                    <a:lnTo>
                      <a:pt x="1891578" y="611172"/>
                    </a:lnTo>
                    <a:lnTo>
                      <a:pt x="1902690" y="627855"/>
                    </a:lnTo>
                    <a:lnTo>
                      <a:pt x="1909887" y="632873"/>
                    </a:lnTo>
                    <a:cubicBezTo>
                      <a:pt x="2000483" y="701675"/>
                      <a:pt x="2059131" y="760503"/>
                      <a:pt x="2048809" y="790521"/>
                    </a:cubicBezTo>
                    <a:cubicBezTo>
                      <a:pt x="2046228" y="798026"/>
                      <a:pt x="2038047" y="807482"/>
                      <a:pt x="2025811" y="816371"/>
                    </a:cubicBezTo>
                    <a:lnTo>
                      <a:pt x="2023763" y="817342"/>
                    </a:lnTo>
                    <a:lnTo>
                      <a:pt x="2035317" y="837452"/>
                    </a:lnTo>
                    <a:lnTo>
                      <a:pt x="2079215" y="872810"/>
                    </a:lnTo>
                    <a:cubicBezTo>
                      <a:pt x="2133446" y="919788"/>
                      <a:pt x="2164500" y="958507"/>
                      <a:pt x="2156759" y="981021"/>
                    </a:cubicBezTo>
                    <a:cubicBezTo>
                      <a:pt x="2154178" y="988526"/>
                      <a:pt x="2145997" y="997982"/>
                      <a:pt x="2133761" y="1006871"/>
                    </a:cubicBezTo>
                    <a:lnTo>
                      <a:pt x="2129744" y="1008775"/>
                    </a:lnTo>
                    <a:lnTo>
                      <a:pt x="2137630" y="1023530"/>
                    </a:lnTo>
                    <a:cubicBezTo>
                      <a:pt x="2157002" y="1059482"/>
                      <a:pt x="2174205" y="1090346"/>
                      <a:pt x="2189730" y="1114324"/>
                    </a:cubicBezTo>
                    <a:cubicBezTo>
                      <a:pt x="2320170" y="1315792"/>
                      <a:pt x="2038125" y="1201651"/>
                      <a:pt x="1935732" y="1327212"/>
                    </a:cubicBezTo>
                    <a:cubicBezTo>
                      <a:pt x="1889695" y="1510811"/>
                      <a:pt x="1163148" y="1416915"/>
                      <a:pt x="857819" y="1296196"/>
                    </a:cubicBezTo>
                    <a:cubicBezTo>
                      <a:pt x="552490" y="1175478"/>
                      <a:pt x="57719" y="786497"/>
                      <a:pt x="103756" y="602898"/>
                    </a:cubicBezTo>
                    <a:cubicBezTo>
                      <a:pt x="-13984" y="428653"/>
                      <a:pt x="-57376" y="299724"/>
                      <a:pt x="113280" y="244375"/>
                    </a:cubicBezTo>
                    <a:cubicBezTo>
                      <a:pt x="136993" y="243806"/>
                      <a:pt x="160756" y="239741"/>
                      <a:pt x="185470" y="233271"/>
                    </a:cubicBezTo>
                    <a:lnTo>
                      <a:pt x="212675" y="224354"/>
                    </a:lnTo>
                    <a:lnTo>
                      <a:pt x="203563" y="197793"/>
                    </a:lnTo>
                    <a:cubicBezTo>
                      <a:pt x="201301" y="182892"/>
                      <a:pt x="202171" y="170420"/>
                      <a:pt x="205513" y="163258"/>
                    </a:cubicBezTo>
                    <a:cubicBezTo>
                      <a:pt x="218880" y="134607"/>
                      <a:pt x="298522" y="133602"/>
                      <a:pt x="406578" y="147809"/>
                    </a:cubicBezTo>
                    <a:lnTo>
                      <a:pt x="423782" y="150819"/>
                    </a:lnTo>
                    <a:lnTo>
                      <a:pt x="457868" y="139597"/>
                    </a:lnTo>
                    <a:lnTo>
                      <a:pt x="469363" y="136935"/>
                    </a:lnTo>
                    <a:lnTo>
                      <a:pt x="457564" y="102543"/>
                    </a:lnTo>
                    <a:cubicBezTo>
                      <a:pt x="455302" y="87642"/>
                      <a:pt x="456172" y="75170"/>
                      <a:pt x="459514" y="68007"/>
                    </a:cubicBezTo>
                    <a:cubicBezTo>
                      <a:pt x="466198" y="53682"/>
                      <a:pt x="489450" y="46268"/>
                      <a:pt x="524538" y="44211"/>
                    </a:cubicBezTo>
                    <a:cubicBezTo>
                      <a:pt x="559626" y="42155"/>
                      <a:pt x="606551" y="45455"/>
                      <a:pt x="660579" y="52559"/>
                    </a:cubicBezTo>
                    <a:cubicBezTo>
                      <a:pt x="714606" y="59662"/>
                      <a:pt x="762913" y="70701"/>
                      <a:pt x="797340" y="82807"/>
                    </a:cubicBezTo>
                    <a:lnTo>
                      <a:pt x="818500" y="92596"/>
                    </a:lnTo>
                    <a:lnTo>
                      <a:pt x="829790" y="92631"/>
                    </a:lnTo>
                    <a:lnTo>
                      <a:pt x="823570" y="46357"/>
                    </a:lnTo>
                    <a:cubicBezTo>
                      <a:pt x="824266" y="31301"/>
                      <a:pt x="827559" y="19241"/>
                      <a:pt x="832237" y="12870"/>
                    </a:cubicBezTo>
                    <a:cubicBezTo>
                      <a:pt x="836916" y="6499"/>
                      <a:pt x="845318" y="2633"/>
                      <a:pt x="856903" y="966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A56D2EE0-AD85-48C5-8F0B-EE84CA80EA01}"/>
                  </a:ext>
                </a:extLst>
              </p:cNvPr>
              <p:cNvSpPr/>
              <p:nvPr/>
            </p:nvSpPr>
            <p:spPr>
              <a:xfrm rot="1301804" flipH="1">
                <a:off x="7826636" y="5012002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A9726E98-FDC8-44D1-B77E-B583C138DC20}"/>
                  </a:ext>
                </a:extLst>
              </p:cNvPr>
              <p:cNvSpPr/>
              <p:nvPr/>
            </p:nvSpPr>
            <p:spPr>
              <a:xfrm rot="1301804" flipH="1">
                <a:off x="7977943" y="5080518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7A1FF878-C808-4D85-B110-E1695123A3CB}"/>
                  </a:ext>
                </a:extLst>
              </p:cNvPr>
              <p:cNvSpPr/>
              <p:nvPr/>
            </p:nvSpPr>
            <p:spPr>
              <a:xfrm rot="359070" flipH="1">
                <a:off x="7692458" y="500914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34E0F8AF-254D-45BC-BBE3-917AF40F66F4}"/>
                  </a:ext>
                </a:extLst>
              </p:cNvPr>
              <p:cNvSpPr/>
              <p:nvPr/>
            </p:nvSpPr>
            <p:spPr>
              <a:xfrm rot="21417974" flipH="1">
                <a:off x="7538296" y="501485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9083534E-4EBF-427B-B717-08823582D3E0}"/>
                  </a:ext>
                </a:extLst>
              </p:cNvPr>
              <p:cNvSpPr/>
              <p:nvPr/>
            </p:nvSpPr>
            <p:spPr>
              <a:xfrm rot="21376182" flipH="1">
                <a:off x="7426956" y="5063389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D235A7DD-C56A-4757-9CBC-39527DB0D37F}"/>
                  </a:ext>
                </a:extLst>
              </p:cNvPr>
              <p:cNvSpPr/>
              <p:nvPr/>
            </p:nvSpPr>
            <p:spPr>
              <a:xfrm rot="3271319">
                <a:off x="8175670" y="5368141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1FF7AD1E-05B3-4E14-B122-79E61209FBB4}"/>
                  </a:ext>
                </a:extLst>
              </p:cNvPr>
              <p:cNvSpPr/>
              <p:nvPr/>
            </p:nvSpPr>
            <p:spPr>
              <a:xfrm rot="3271319">
                <a:off x="8129992" y="5279640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19ED32A6-0E3D-49B0-B755-23334FD4D3B0}"/>
                  </a:ext>
                </a:extLst>
              </p:cNvPr>
              <p:cNvSpPr/>
              <p:nvPr/>
            </p:nvSpPr>
            <p:spPr>
              <a:xfrm rot="3271319">
                <a:off x="8067186" y="5188285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D1653DE7-1D32-45FE-8AD1-E713327C9020}"/>
                  </a:ext>
                </a:extLst>
              </p:cNvPr>
              <p:cNvSpPr/>
              <p:nvPr/>
            </p:nvSpPr>
            <p:spPr>
              <a:xfrm rot="2301134">
                <a:off x="8025157" y="5147590"/>
                <a:ext cx="35942" cy="146033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26">
                <a:extLst>
                  <a:ext uri="{FF2B5EF4-FFF2-40B4-BE49-F238E27FC236}">
                    <a16:creationId xmlns:a16="http://schemas.microsoft.com/office/drawing/2014/main" id="{4966CA97-DB2C-45CA-94BD-B5142CD2DD84}"/>
                  </a:ext>
                </a:extLst>
              </p:cNvPr>
              <p:cNvSpPr/>
              <p:nvPr/>
            </p:nvSpPr>
            <p:spPr>
              <a:xfrm>
                <a:off x="7360465" y="5109414"/>
                <a:ext cx="845580" cy="495175"/>
              </a:xfrm>
              <a:custGeom>
                <a:avLst/>
                <a:gdLst>
                  <a:gd name="connsiteX0" fmla="*/ 0 w 1895475"/>
                  <a:gd name="connsiteY0" fmla="*/ 352425 h 704850"/>
                  <a:gd name="connsiteX1" fmla="*/ 947738 w 1895475"/>
                  <a:gd name="connsiteY1" fmla="*/ 0 h 704850"/>
                  <a:gd name="connsiteX2" fmla="*/ 1895476 w 1895475"/>
                  <a:gd name="connsiteY2" fmla="*/ 352425 h 704850"/>
                  <a:gd name="connsiteX3" fmla="*/ 947738 w 1895475"/>
                  <a:gd name="connsiteY3" fmla="*/ 704850 h 704850"/>
                  <a:gd name="connsiteX4" fmla="*/ 0 w 1895475"/>
                  <a:gd name="connsiteY4" fmla="*/ 352425 h 704850"/>
                  <a:gd name="connsiteX0" fmla="*/ 0 w 1695451"/>
                  <a:gd name="connsiteY0" fmla="*/ 60805 h 1015498"/>
                  <a:gd name="connsiteX1" fmla="*/ 747713 w 1695451"/>
                  <a:gd name="connsiteY1" fmla="*/ 289405 h 1015498"/>
                  <a:gd name="connsiteX2" fmla="*/ 1695451 w 1695451"/>
                  <a:gd name="connsiteY2" fmla="*/ 641830 h 1015498"/>
                  <a:gd name="connsiteX3" fmla="*/ 747713 w 1695451"/>
                  <a:gd name="connsiteY3" fmla="*/ 994255 h 1015498"/>
                  <a:gd name="connsiteX4" fmla="*/ 0 w 1695451"/>
                  <a:gd name="connsiteY4" fmla="*/ 60805 h 1015498"/>
                  <a:gd name="connsiteX0" fmla="*/ 1591 w 1697042"/>
                  <a:gd name="connsiteY0" fmla="*/ 33839 h 988532"/>
                  <a:gd name="connsiteX1" fmla="*/ 949329 w 1697042"/>
                  <a:gd name="connsiteY1" fmla="*/ 243389 h 988532"/>
                  <a:gd name="connsiteX2" fmla="*/ 1697042 w 1697042"/>
                  <a:gd name="connsiteY2" fmla="*/ 614864 h 988532"/>
                  <a:gd name="connsiteX3" fmla="*/ 749304 w 1697042"/>
                  <a:gd name="connsiteY3" fmla="*/ 967289 h 988532"/>
                  <a:gd name="connsiteX4" fmla="*/ 1591 w 1697042"/>
                  <a:gd name="connsiteY4" fmla="*/ 33839 h 988532"/>
                  <a:gd name="connsiteX0" fmla="*/ 5925 w 1701376"/>
                  <a:gd name="connsiteY0" fmla="*/ 33839 h 1034316"/>
                  <a:gd name="connsiteX1" fmla="*/ 953663 w 1701376"/>
                  <a:gd name="connsiteY1" fmla="*/ 243389 h 1034316"/>
                  <a:gd name="connsiteX2" fmla="*/ 1701376 w 1701376"/>
                  <a:gd name="connsiteY2" fmla="*/ 614864 h 1034316"/>
                  <a:gd name="connsiteX3" fmla="*/ 753638 w 1701376"/>
                  <a:gd name="connsiteY3" fmla="*/ 967289 h 1034316"/>
                  <a:gd name="connsiteX4" fmla="*/ 5925 w 1701376"/>
                  <a:gd name="connsiteY4" fmla="*/ 33839 h 1034316"/>
                  <a:gd name="connsiteX0" fmla="*/ 1687 w 1878113"/>
                  <a:gd name="connsiteY0" fmla="*/ 35710 h 1008371"/>
                  <a:gd name="connsiteX1" fmla="*/ 949425 w 1878113"/>
                  <a:gd name="connsiteY1" fmla="*/ 245260 h 1008371"/>
                  <a:gd name="connsiteX2" fmla="*/ 1878113 w 1878113"/>
                  <a:gd name="connsiteY2" fmla="*/ 731035 h 1008371"/>
                  <a:gd name="connsiteX3" fmla="*/ 749400 w 1878113"/>
                  <a:gd name="connsiteY3" fmla="*/ 969160 h 1008371"/>
                  <a:gd name="connsiteX4" fmla="*/ 1687 w 1878113"/>
                  <a:gd name="connsiteY4" fmla="*/ 35710 h 1008371"/>
                  <a:gd name="connsiteX0" fmla="*/ 3773 w 1880199"/>
                  <a:gd name="connsiteY0" fmla="*/ 35710 h 1032365"/>
                  <a:gd name="connsiteX1" fmla="*/ 951511 w 1880199"/>
                  <a:gd name="connsiteY1" fmla="*/ 245260 h 1032365"/>
                  <a:gd name="connsiteX2" fmla="*/ 1880199 w 1880199"/>
                  <a:gd name="connsiteY2" fmla="*/ 731035 h 1032365"/>
                  <a:gd name="connsiteX3" fmla="*/ 751486 w 1880199"/>
                  <a:gd name="connsiteY3" fmla="*/ 969160 h 1032365"/>
                  <a:gd name="connsiteX4" fmla="*/ 3773 w 1880199"/>
                  <a:gd name="connsiteY4" fmla="*/ 35710 h 1032365"/>
                  <a:gd name="connsiteX0" fmla="*/ 5975 w 1882401"/>
                  <a:gd name="connsiteY0" fmla="*/ 63206 h 1059861"/>
                  <a:gd name="connsiteX1" fmla="*/ 1017213 w 1882401"/>
                  <a:gd name="connsiteY1" fmla="*/ 158456 h 1059861"/>
                  <a:gd name="connsiteX2" fmla="*/ 1882401 w 1882401"/>
                  <a:gd name="connsiteY2" fmla="*/ 758531 h 1059861"/>
                  <a:gd name="connsiteX3" fmla="*/ 753688 w 1882401"/>
                  <a:gd name="connsiteY3" fmla="*/ 996656 h 1059861"/>
                  <a:gd name="connsiteX4" fmla="*/ 5975 w 1882401"/>
                  <a:gd name="connsiteY4" fmla="*/ 63206 h 1059861"/>
                  <a:gd name="connsiteX0" fmla="*/ 2606 w 1929832"/>
                  <a:gd name="connsiteY0" fmla="*/ 110050 h 933524"/>
                  <a:gd name="connsiteX1" fmla="*/ 1064644 w 1929832"/>
                  <a:gd name="connsiteY1" fmla="*/ 65600 h 933524"/>
                  <a:gd name="connsiteX2" fmla="*/ 1929832 w 1929832"/>
                  <a:gd name="connsiteY2" fmla="*/ 665675 h 933524"/>
                  <a:gd name="connsiteX3" fmla="*/ 801119 w 1929832"/>
                  <a:gd name="connsiteY3" fmla="*/ 903800 h 933524"/>
                  <a:gd name="connsiteX4" fmla="*/ 2606 w 1929832"/>
                  <a:gd name="connsiteY4" fmla="*/ 110050 h 933524"/>
                  <a:gd name="connsiteX0" fmla="*/ 2487 w 1764613"/>
                  <a:gd name="connsiteY0" fmla="*/ 119179 h 981726"/>
                  <a:gd name="connsiteX1" fmla="*/ 1064525 w 1764613"/>
                  <a:gd name="connsiteY1" fmla="*/ 74729 h 981726"/>
                  <a:gd name="connsiteX2" fmla="*/ 1764613 w 1764613"/>
                  <a:gd name="connsiteY2" fmla="*/ 808154 h 981726"/>
                  <a:gd name="connsiteX3" fmla="*/ 801000 w 1764613"/>
                  <a:gd name="connsiteY3" fmla="*/ 912929 h 981726"/>
                  <a:gd name="connsiteX4" fmla="*/ 2487 w 1764613"/>
                  <a:gd name="connsiteY4" fmla="*/ 119179 h 981726"/>
                  <a:gd name="connsiteX0" fmla="*/ 3588 w 1765714"/>
                  <a:gd name="connsiteY0" fmla="*/ 119179 h 1020632"/>
                  <a:gd name="connsiteX1" fmla="*/ 1065626 w 1765714"/>
                  <a:gd name="connsiteY1" fmla="*/ 74729 h 1020632"/>
                  <a:gd name="connsiteX2" fmla="*/ 1765714 w 1765714"/>
                  <a:gd name="connsiteY2" fmla="*/ 808154 h 1020632"/>
                  <a:gd name="connsiteX3" fmla="*/ 802101 w 1765714"/>
                  <a:gd name="connsiteY3" fmla="*/ 912929 h 1020632"/>
                  <a:gd name="connsiteX4" fmla="*/ 3588 w 1765714"/>
                  <a:gd name="connsiteY4" fmla="*/ 119179 h 1020632"/>
                  <a:gd name="connsiteX0" fmla="*/ 2637 w 1764763"/>
                  <a:gd name="connsiteY0" fmla="*/ 119179 h 1020632"/>
                  <a:gd name="connsiteX1" fmla="*/ 1064675 w 1764763"/>
                  <a:gd name="connsiteY1" fmla="*/ 74729 h 1020632"/>
                  <a:gd name="connsiteX2" fmla="*/ 1764763 w 1764763"/>
                  <a:gd name="connsiteY2" fmla="*/ 808154 h 1020632"/>
                  <a:gd name="connsiteX3" fmla="*/ 832900 w 1764763"/>
                  <a:gd name="connsiteY3" fmla="*/ 912929 h 1020632"/>
                  <a:gd name="connsiteX4" fmla="*/ 2637 w 1764763"/>
                  <a:gd name="connsiteY4" fmla="*/ 119179 h 1020632"/>
                  <a:gd name="connsiteX0" fmla="*/ 3240 w 1765366"/>
                  <a:gd name="connsiteY0" fmla="*/ 119179 h 1015046"/>
                  <a:gd name="connsiteX1" fmla="*/ 1065278 w 1765366"/>
                  <a:gd name="connsiteY1" fmla="*/ 74729 h 1015046"/>
                  <a:gd name="connsiteX2" fmla="*/ 1765366 w 1765366"/>
                  <a:gd name="connsiteY2" fmla="*/ 808154 h 1015046"/>
                  <a:gd name="connsiteX3" fmla="*/ 833503 w 1765366"/>
                  <a:gd name="connsiteY3" fmla="*/ 912929 h 1015046"/>
                  <a:gd name="connsiteX4" fmla="*/ 3240 w 1765366"/>
                  <a:gd name="connsiteY4" fmla="*/ 119179 h 1015046"/>
                  <a:gd name="connsiteX0" fmla="*/ 3240 w 1765366"/>
                  <a:gd name="connsiteY0" fmla="*/ 127151 h 1023018"/>
                  <a:gd name="connsiteX1" fmla="*/ 1065278 w 1765366"/>
                  <a:gd name="connsiteY1" fmla="*/ 82701 h 1023018"/>
                  <a:gd name="connsiteX2" fmla="*/ 1765366 w 1765366"/>
                  <a:gd name="connsiteY2" fmla="*/ 816126 h 1023018"/>
                  <a:gd name="connsiteX3" fmla="*/ 833503 w 1765366"/>
                  <a:gd name="connsiteY3" fmla="*/ 920901 h 1023018"/>
                  <a:gd name="connsiteX4" fmla="*/ 3240 w 1765366"/>
                  <a:gd name="connsiteY4" fmla="*/ 127151 h 1023018"/>
                  <a:gd name="connsiteX0" fmla="*/ 4422 w 1766548"/>
                  <a:gd name="connsiteY0" fmla="*/ 135730 h 1031597"/>
                  <a:gd name="connsiteX1" fmla="*/ 1110910 w 1766548"/>
                  <a:gd name="connsiteY1" fmla="*/ 78580 h 1031597"/>
                  <a:gd name="connsiteX2" fmla="*/ 1766548 w 1766548"/>
                  <a:gd name="connsiteY2" fmla="*/ 824705 h 1031597"/>
                  <a:gd name="connsiteX3" fmla="*/ 834685 w 1766548"/>
                  <a:gd name="connsiteY3" fmla="*/ 929480 h 1031597"/>
                  <a:gd name="connsiteX4" fmla="*/ 4422 w 1766548"/>
                  <a:gd name="connsiteY4" fmla="*/ 135730 h 1031597"/>
                  <a:gd name="connsiteX0" fmla="*/ 4422 w 1766548"/>
                  <a:gd name="connsiteY0" fmla="*/ 135730 h 1036746"/>
                  <a:gd name="connsiteX1" fmla="*/ 1110910 w 1766548"/>
                  <a:gd name="connsiteY1" fmla="*/ 78580 h 1036746"/>
                  <a:gd name="connsiteX2" fmla="*/ 1766548 w 1766548"/>
                  <a:gd name="connsiteY2" fmla="*/ 824705 h 1036746"/>
                  <a:gd name="connsiteX3" fmla="*/ 834685 w 1766548"/>
                  <a:gd name="connsiteY3" fmla="*/ 929480 h 1036746"/>
                  <a:gd name="connsiteX4" fmla="*/ 4422 w 1766548"/>
                  <a:gd name="connsiteY4" fmla="*/ 135730 h 1036746"/>
                  <a:gd name="connsiteX0" fmla="*/ 10544 w 1772670"/>
                  <a:gd name="connsiteY0" fmla="*/ 134189 h 1014938"/>
                  <a:gd name="connsiteX1" fmla="*/ 1117032 w 1772670"/>
                  <a:gd name="connsiteY1" fmla="*/ 77039 h 1014938"/>
                  <a:gd name="connsiteX2" fmla="*/ 1772670 w 1772670"/>
                  <a:gd name="connsiteY2" fmla="*/ 823164 h 1014938"/>
                  <a:gd name="connsiteX3" fmla="*/ 732857 w 1772670"/>
                  <a:gd name="connsiteY3" fmla="*/ 896189 h 1014938"/>
                  <a:gd name="connsiteX4" fmla="*/ 10544 w 1772670"/>
                  <a:gd name="connsiteY4" fmla="*/ 134189 h 1014938"/>
                  <a:gd name="connsiteX0" fmla="*/ 10544 w 1779809"/>
                  <a:gd name="connsiteY0" fmla="*/ 134189 h 985683"/>
                  <a:gd name="connsiteX1" fmla="*/ 1117032 w 1779809"/>
                  <a:gd name="connsiteY1" fmla="*/ 77039 h 985683"/>
                  <a:gd name="connsiteX2" fmla="*/ 1772670 w 1779809"/>
                  <a:gd name="connsiteY2" fmla="*/ 823164 h 985683"/>
                  <a:gd name="connsiteX3" fmla="*/ 732857 w 1779809"/>
                  <a:gd name="connsiteY3" fmla="*/ 896189 h 985683"/>
                  <a:gd name="connsiteX4" fmla="*/ 10544 w 1779809"/>
                  <a:gd name="connsiteY4" fmla="*/ 134189 h 985683"/>
                  <a:gd name="connsiteX0" fmla="*/ 10544 w 1781194"/>
                  <a:gd name="connsiteY0" fmla="*/ 134189 h 982840"/>
                  <a:gd name="connsiteX1" fmla="*/ 1117032 w 1781194"/>
                  <a:gd name="connsiteY1" fmla="*/ 77039 h 982840"/>
                  <a:gd name="connsiteX2" fmla="*/ 1772670 w 1781194"/>
                  <a:gd name="connsiteY2" fmla="*/ 823164 h 982840"/>
                  <a:gd name="connsiteX3" fmla="*/ 732857 w 1781194"/>
                  <a:gd name="connsiteY3" fmla="*/ 896189 h 982840"/>
                  <a:gd name="connsiteX4" fmla="*/ 10544 w 1781194"/>
                  <a:gd name="connsiteY4" fmla="*/ 134189 h 982840"/>
                  <a:gd name="connsiteX0" fmla="*/ 5786 w 1837146"/>
                  <a:gd name="connsiteY0" fmla="*/ 127809 h 951601"/>
                  <a:gd name="connsiteX1" fmla="*/ 1112274 w 1837146"/>
                  <a:gd name="connsiteY1" fmla="*/ 70659 h 951601"/>
                  <a:gd name="connsiteX2" fmla="*/ 1831412 w 1837146"/>
                  <a:gd name="connsiteY2" fmla="*/ 842184 h 951601"/>
                  <a:gd name="connsiteX3" fmla="*/ 728099 w 1837146"/>
                  <a:gd name="connsiteY3" fmla="*/ 889809 h 951601"/>
                  <a:gd name="connsiteX4" fmla="*/ 5786 w 1837146"/>
                  <a:gd name="connsiteY4" fmla="*/ 127809 h 951601"/>
                  <a:gd name="connsiteX0" fmla="*/ 9550 w 1840910"/>
                  <a:gd name="connsiteY0" fmla="*/ 127809 h 960000"/>
                  <a:gd name="connsiteX1" fmla="*/ 1116038 w 1840910"/>
                  <a:gd name="connsiteY1" fmla="*/ 70659 h 960000"/>
                  <a:gd name="connsiteX2" fmla="*/ 1835176 w 1840910"/>
                  <a:gd name="connsiteY2" fmla="*/ 842184 h 960000"/>
                  <a:gd name="connsiteX3" fmla="*/ 731863 w 1840910"/>
                  <a:gd name="connsiteY3" fmla="*/ 889809 h 960000"/>
                  <a:gd name="connsiteX4" fmla="*/ 9550 w 1840910"/>
                  <a:gd name="connsiteY4" fmla="*/ 127809 h 960000"/>
                  <a:gd name="connsiteX0" fmla="*/ 10279 w 1841639"/>
                  <a:gd name="connsiteY0" fmla="*/ 127809 h 979647"/>
                  <a:gd name="connsiteX1" fmla="*/ 1116767 w 1841639"/>
                  <a:gd name="connsiteY1" fmla="*/ 70659 h 979647"/>
                  <a:gd name="connsiteX2" fmla="*/ 1835905 w 1841639"/>
                  <a:gd name="connsiteY2" fmla="*/ 842184 h 979647"/>
                  <a:gd name="connsiteX3" fmla="*/ 732592 w 1841639"/>
                  <a:gd name="connsiteY3" fmla="*/ 889809 h 979647"/>
                  <a:gd name="connsiteX4" fmla="*/ 10279 w 1841639"/>
                  <a:gd name="connsiteY4" fmla="*/ 127809 h 979647"/>
                  <a:gd name="connsiteX0" fmla="*/ 10279 w 1842936"/>
                  <a:gd name="connsiteY0" fmla="*/ 133274 h 985112"/>
                  <a:gd name="connsiteX1" fmla="*/ 1116767 w 1842936"/>
                  <a:gd name="connsiteY1" fmla="*/ 76124 h 985112"/>
                  <a:gd name="connsiteX2" fmla="*/ 1835905 w 1842936"/>
                  <a:gd name="connsiteY2" fmla="*/ 847649 h 985112"/>
                  <a:gd name="connsiteX3" fmla="*/ 732592 w 1842936"/>
                  <a:gd name="connsiteY3" fmla="*/ 895274 h 985112"/>
                  <a:gd name="connsiteX4" fmla="*/ 10279 w 1842936"/>
                  <a:gd name="connsiteY4" fmla="*/ 133274 h 985112"/>
                  <a:gd name="connsiteX0" fmla="*/ 5333 w 1833620"/>
                  <a:gd name="connsiteY0" fmla="*/ 175702 h 1041882"/>
                  <a:gd name="connsiteX1" fmla="*/ 984821 w 1833620"/>
                  <a:gd name="connsiteY1" fmla="*/ 61402 h 1041882"/>
                  <a:gd name="connsiteX2" fmla="*/ 1830959 w 1833620"/>
                  <a:gd name="connsiteY2" fmla="*/ 890077 h 1041882"/>
                  <a:gd name="connsiteX3" fmla="*/ 727646 w 1833620"/>
                  <a:gd name="connsiteY3" fmla="*/ 937702 h 1041882"/>
                  <a:gd name="connsiteX4" fmla="*/ 5333 w 1833620"/>
                  <a:gd name="connsiteY4" fmla="*/ 175702 h 1041882"/>
                  <a:gd name="connsiteX0" fmla="*/ 5333 w 1843073"/>
                  <a:gd name="connsiteY0" fmla="*/ 175702 h 1036451"/>
                  <a:gd name="connsiteX1" fmla="*/ 984821 w 1843073"/>
                  <a:gd name="connsiteY1" fmla="*/ 61402 h 1036451"/>
                  <a:gd name="connsiteX2" fmla="*/ 1830959 w 1843073"/>
                  <a:gd name="connsiteY2" fmla="*/ 890077 h 1036451"/>
                  <a:gd name="connsiteX3" fmla="*/ 727646 w 1843073"/>
                  <a:gd name="connsiteY3" fmla="*/ 937702 h 1036451"/>
                  <a:gd name="connsiteX4" fmla="*/ 5333 w 1843073"/>
                  <a:gd name="connsiteY4" fmla="*/ 175702 h 1036451"/>
                  <a:gd name="connsiteX0" fmla="*/ 14851 w 1852591"/>
                  <a:gd name="connsiteY0" fmla="*/ 177094 h 1037843"/>
                  <a:gd name="connsiteX1" fmla="*/ 994339 w 1852591"/>
                  <a:gd name="connsiteY1" fmla="*/ 62794 h 1037843"/>
                  <a:gd name="connsiteX2" fmla="*/ 1840477 w 1852591"/>
                  <a:gd name="connsiteY2" fmla="*/ 891469 h 1037843"/>
                  <a:gd name="connsiteX3" fmla="*/ 737164 w 1852591"/>
                  <a:gd name="connsiteY3" fmla="*/ 939094 h 1037843"/>
                  <a:gd name="connsiteX4" fmla="*/ 14851 w 1852591"/>
                  <a:gd name="connsiteY4" fmla="*/ 177094 h 1037843"/>
                  <a:gd name="connsiteX0" fmla="*/ 8222 w 1888872"/>
                  <a:gd name="connsiteY0" fmla="*/ 155146 h 1015672"/>
                  <a:gd name="connsiteX1" fmla="*/ 1032160 w 1888872"/>
                  <a:gd name="connsiteY1" fmla="*/ 66246 h 1015672"/>
                  <a:gd name="connsiteX2" fmla="*/ 1878298 w 1888872"/>
                  <a:gd name="connsiteY2" fmla="*/ 894921 h 1015672"/>
                  <a:gd name="connsiteX3" fmla="*/ 774985 w 1888872"/>
                  <a:gd name="connsiteY3" fmla="*/ 942546 h 1015672"/>
                  <a:gd name="connsiteX4" fmla="*/ 8222 w 1888872"/>
                  <a:gd name="connsiteY4" fmla="*/ 155146 h 1015672"/>
                  <a:gd name="connsiteX0" fmla="*/ 11768 w 1892418"/>
                  <a:gd name="connsiteY0" fmla="*/ 155146 h 1037608"/>
                  <a:gd name="connsiteX1" fmla="*/ 1035706 w 1892418"/>
                  <a:gd name="connsiteY1" fmla="*/ 66246 h 1037608"/>
                  <a:gd name="connsiteX2" fmla="*/ 1881844 w 1892418"/>
                  <a:gd name="connsiteY2" fmla="*/ 894921 h 1037608"/>
                  <a:gd name="connsiteX3" fmla="*/ 778531 w 1892418"/>
                  <a:gd name="connsiteY3" fmla="*/ 942546 h 1037608"/>
                  <a:gd name="connsiteX4" fmla="*/ 11768 w 1892418"/>
                  <a:gd name="connsiteY4" fmla="*/ 155146 h 1037608"/>
                  <a:gd name="connsiteX0" fmla="*/ 11768 w 1894097"/>
                  <a:gd name="connsiteY0" fmla="*/ 146767 h 1029229"/>
                  <a:gd name="connsiteX1" fmla="*/ 1035706 w 1894097"/>
                  <a:gd name="connsiteY1" fmla="*/ 57867 h 1029229"/>
                  <a:gd name="connsiteX2" fmla="*/ 1881844 w 1894097"/>
                  <a:gd name="connsiteY2" fmla="*/ 886542 h 1029229"/>
                  <a:gd name="connsiteX3" fmla="*/ 778531 w 1894097"/>
                  <a:gd name="connsiteY3" fmla="*/ 934167 h 1029229"/>
                  <a:gd name="connsiteX4" fmla="*/ 11768 w 1894097"/>
                  <a:gd name="connsiteY4" fmla="*/ 146767 h 1029229"/>
                  <a:gd name="connsiteX0" fmla="*/ 11768 w 1889205"/>
                  <a:gd name="connsiteY0" fmla="*/ 146767 h 1020812"/>
                  <a:gd name="connsiteX1" fmla="*/ 1035706 w 1889205"/>
                  <a:gd name="connsiteY1" fmla="*/ 57867 h 1020812"/>
                  <a:gd name="connsiteX2" fmla="*/ 1881844 w 1889205"/>
                  <a:gd name="connsiteY2" fmla="*/ 886542 h 1020812"/>
                  <a:gd name="connsiteX3" fmla="*/ 778531 w 1889205"/>
                  <a:gd name="connsiteY3" fmla="*/ 934167 h 1020812"/>
                  <a:gd name="connsiteX4" fmla="*/ 11768 w 1889205"/>
                  <a:gd name="connsiteY4" fmla="*/ 146767 h 1020812"/>
                  <a:gd name="connsiteX0" fmla="*/ 10282 w 1887719"/>
                  <a:gd name="connsiteY0" fmla="*/ 141954 h 1015999"/>
                  <a:gd name="connsiteX1" fmla="*/ 1034220 w 1887719"/>
                  <a:gd name="connsiteY1" fmla="*/ 53054 h 1015999"/>
                  <a:gd name="connsiteX2" fmla="*/ 1880358 w 1887719"/>
                  <a:gd name="connsiteY2" fmla="*/ 881729 h 1015999"/>
                  <a:gd name="connsiteX3" fmla="*/ 777045 w 1887719"/>
                  <a:gd name="connsiteY3" fmla="*/ 929354 h 1015999"/>
                  <a:gd name="connsiteX4" fmla="*/ 10282 w 1887719"/>
                  <a:gd name="connsiteY4" fmla="*/ 141954 h 1015999"/>
                  <a:gd name="connsiteX0" fmla="*/ 10282 w 1890053"/>
                  <a:gd name="connsiteY0" fmla="*/ 141954 h 1029899"/>
                  <a:gd name="connsiteX1" fmla="*/ 1034220 w 1890053"/>
                  <a:gd name="connsiteY1" fmla="*/ 53054 h 1029899"/>
                  <a:gd name="connsiteX2" fmla="*/ 1880358 w 1890053"/>
                  <a:gd name="connsiteY2" fmla="*/ 881729 h 1029899"/>
                  <a:gd name="connsiteX3" fmla="*/ 777045 w 1890053"/>
                  <a:gd name="connsiteY3" fmla="*/ 929354 h 1029899"/>
                  <a:gd name="connsiteX4" fmla="*/ 10282 w 1890053"/>
                  <a:gd name="connsiteY4" fmla="*/ 141954 h 1029899"/>
                  <a:gd name="connsiteX0" fmla="*/ 10282 w 1890053"/>
                  <a:gd name="connsiteY0" fmla="*/ 141954 h 1020940"/>
                  <a:gd name="connsiteX1" fmla="*/ 1034220 w 1890053"/>
                  <a:gd name="connsiteY1" fmla="*/ 53054 h 1020940"/>
                  <a:gd name="connsiteX2" fmla="*/ 1880358 w 1890053"/>
                  <a:gd name="connsiteY2" fmla="*/ 881729 h 1020940"/>
                  <a:gd name="connsiteX3" fmla="*/ 777045 w 1890053"/>
                  <a:gd name="connsiteY3" fmla="*/ 929354 h 1020940"/>
                  <a:gd name="connsiteX4" fmla="*/ 10282 w 1890053"/>
                  <a:gd name="connsiteY4" fmla="*/ 141954 h 1020940"/>
                  <a:gd name="connsiteX0" fmla="*/ 2831 w 1874649"/>
                  <a:gd name="connsiteY0" fmla="*/ 195175 h 1086300"/>
                  <a:gd name="connsiteX1" fmla="*/ 982319 w 1874649"/>
                  <a:gd name="connsiteY1" fmla="*/ 42775 h 1086300"/>
                  <a:gd name="connsiteX2" fmla="*/ 1872907 w 1874649"/>
                  <a:gd name="connsiteY2" fmla="*/ 934950 h 1086300"/>
                  <a:gd name="connsiteX3" fmla="*/ 769594 w 1874649"/>
                  <a:gd name="connsiteY3" fmla="*/ 982575 h 1086300"/>
                  <a:gd name="connsiteX4" fmla="*/ 2831 w 1874649"/>
                  <a:gd name="connsiteY4" fmla="*/ 195175 h 1086300"/>
                  <a:gd name="connsiteX0" fmla="*/ 2831 w 1880627"/>
                  <a:gd name="connsiteY0" fmla="*/ 195175 h 1071924"/>
                  <a:gd name="connsiteX1" fmla="*/ 982319 w 1880627"/>
                  <a:gd name="connsiteY1" fmla="*/ 42775 h 1071924"/>
                  <a:gd name="connsiteX2" fmla="*/ 1872907 w 1880627"/>
                  <a:gd name="connsiteY2" fmla="*/ 934950 h 1071924"/>
                  <a:gd name="connsiteX3" fmla="*/ 769594 w 1880627"/>
                  <a:gd name="connsiteY3" fmla="*/ 982575 h 1071924"/>
                  <a:gd name="connsiteX4" fmla="*/ 2831 w 1880627"/>
                  <a:gd name="connsiteY4" fmla="*/ 195175 h 1071924"/>
                  <a:gd name="connsiteX0" fmla="*/ 3463 w 1875795"/>
                  <a:gd name="connsiteY0" fmla="*/ 216660 h 1109083"/>
                  <a:gd name="connsiteX1" fmla="*/ 1008351 w 1875795"/>
                  <a:gd name="connsiteY1" fmla="*/ 38860 h 1109083"/>
                  <a:gd name="connsiteX2" fmla="*/ 1873539 w 1875795"/>
                  <a:gd name="connsiteY2" fmla="*/ 956435 h 1109083"/>
                  <a:gd name="connsiteX3" fmla="*/ 770226 w 1875795"/>
                  <a:gd name="connsiteY3" fmla="*/ 1004060 h 1109083"/>
                  <a:gd name="connsiteX4" fmla="*/ 3463 w 1875795"/>
                  <a:gd name="connsiteY4" fmla="*/ 216660 h 1109083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8177 w 1880811"/>
                  <a:gd name="connsiteY0" fmla="*/ 208989 h 1101412"/>
                  <a:gd name="connsiteX1" fmla="*/ 1013065 w 1880811"/>
                  <a:gd name="connsiteY1" fmla="*/ 31189 h 1101412"/>
                  <a:gd name="connsiteX2" fmla="*/ 1878253 w 1880811"/>
                  <a:gd name="connsiteY2" fmla="*/ 948764 h 1101412"/>
                  <a:gd name="connsiteX3" fmla="*/ 774940 w 1880811"/>
                  <a:gd name="connsiteY3" fmla="*/ 996389 h 1101412"/>
                  <a:gd name="connsiteX4" fmla="*/ 8177 w 1880811"/>
                  <a:gd name="connsiteY4" fmla="*/ 208989 h 110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0811" h="1101412">
                    <a:moveTo>
                      <a:pt x="8177" y="208989"/>
                    </a:moveTo>
                    <a:cubicBezTo>
                      <a:pt x="73265" y="86222"/>
                      <a:pt x="536286" y="-66707"/>
                      <a:pt x="1013065" y="31189"/>
                    </a:cubicBezTo>
                    <a:cubicBezTo>
                      <a:pt x="1489844" y="129085"/>
                      <a:pt x="1917941" y="787897"/>
                      <a:pt x="1878253" y="948764"/>
                    </a:cubicBezTo>
                    <a:cubicBezTo>
                      <a:pt x="1838566" y="1109631"/>
                      <a:pt x="1277119" y="1170485"/>
                      <a:pt x="774940" y="996389"/>
                    </a:cubicBezTo>
                    <a:cubicBezTo>
                      <a:pt x="272761" y="822293"/>
                      <a:pt x="-56911" y="331756"/>
                      <a:pt x="8177" y="208989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E1705B28-9D3B-4178-9438-1CD5B33301B5}"/>
                  </a:ext>
                </a:extLst>
              </p:cNvPr>
              <p:cNvSpPr/>
              <p:nvPr/>
            </p:nvSpPr>
            <p:spPr>
              <a:xfrm rot="2979967">
                <a:off x="7934209" y="5331860"/>
                <a:ext cx="231566" cy="51723"/>
              </a:xfrm>
              <a:custGeom>
                <a:avLst/>
                <a:gdLst>
                  <a:gd name="connsiteX0" fmla="*/ 86438 w 231566"/>
                  <a:gd name="connsiteY0" fmla="*/ 13962 h 51723"/>
                  <a:gd name="connsiteX1" fmla="*/ 156034 w 231566"/>
                  <a:gd name="connsiteY1" fmla="*/ 0 h 51723"/>
                  <a:gd name="connsiteX2" fmla="*/ 231566 w 231566"/>
                  <a:gd name="connsiteY2" fmla="*/ 22860 h 51723"/>
                  <a:gd name="connsiteX3" fmla="*/ 156034 w 231566"/>
                  <a:gd name="connsiteY3" fmla="*/ 45720 h 51723"/>
                  <a:gd name="connsiteX4" fmla="*/ 80502 w 231566"/>
                  <a:gd name="connsiteY4" fmla="*/ 22860 h 51723"/>
                  <a:gd name="connsiteX5" fmla="*/ 86438 w 231566"/>
                  <a:gd name="connsiteY5" fmla="*/ 13962 h 51723"/>
                  <a:gd name="connsiteX6" fmla="*/ 5434 w 231566"/>
                  <a:gd name="connsiteY6" fmla="*/ 14067 h 51723"/>
                  <a:gd name="connsiteX7" fmla="*/ 37656 w 231566"/>
                  <a:gd name="connsiteY7" fmla="*/ 11437 h 51723"/>
                  <a:gd name="connsiteX8" fmla="*/ 40286 w 231566"/>
                  <a:gd name="connsiteY8" fmla="*/ 43659 h 51723"/>
                  <a:gd name="connsiteX9" fmla="*/ 8064 w 231566"/>
                  <a:gd name="connsiteY9" fmla="*/ 46289 h 51723"/>
                  <a:gd name="connsiteX10" fmla="*/ 5434 w 231566"/>
                  <a:gd name="connsiteY10" fmla="*/ 14067 h 51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566" h="51723">
                    <a:moveTo>
                      <a:pt x="86438" y="13962"/>
                    </a:moveTo>
                    <a:cubicBezTo>
                      <a:pt x="97904" y="5757"/>
                      <a:pt x="124748" y="0"/>
                      <a:pt x="156034" y="0"/>
                    </a:cubicBezTo>
                    <a:cubicBezTo>
                      <a:pt x="197749" y="0"/>
                      <a:pt x="231566" y="10235"/>
                      <a:pt x="231566" y="22860"/>
                    </a:cubicBezTo>
                    <a:cubicBezTo>
                      <a:pt x="231566" y="35485"/>
                      <a:pt x="197749" y="45720"/>
                      <a:pt x="156034" y="45720"/>
                    </a:cubicBezTo>
                    <a:cubicBezTo>
                      <a:pt x="114319" y="45720"/>
                      <a:pt x="80502" y="35485"/>
                      <a:pt x="80502" y="22860"/>
                    </a:cubicBezTo>
                    <a:cubicBezTo>
                      <a:pt x="80502" y="19704"/>
                      <a:pt x="82615" y="16697"/>
                      <a:pt x="86438" y="13962"/>
                    </a:cubicBezTo>
                    <a:close/>
                    <a:moveTo>
                      <a:pt x="5434" y="14067"/>
                    </a:moveTo>
                    <a:cubicBezTo>
                      <a:pt x="13606" y="4443"/>
                      <a:pt x="28032" y="3266"/>
                      <a:pt x="37656" y="11437"/>
                    </a:cubicBezTo>
                    <a:cubicBezTo>
                      <a:pt x="47280" y="19609"/>
                      <a:pt x="48458" y="34035"/>
                      <a:pt x="40286" y="43659"/>
                    </a:cubicBezTo>
                    <a:cubicBezTo>
                      <a:pt x="32115" y="53283"/>
                      <a:pt x="17688" y="54461"/>
                      <a:pt x="8064" y="46289"/>
                    </a:cubicBezTo>
                    <a:cubicBezTo>
                      <a:pt x="-1559" y="38118"/>
                      <a:pt x="-2737" y="23691"/>
                      <a:pt x="5434" y="14067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BDB70C93-8A18-45B7-9D29-2C1F54F874A8}"/>
                </a:ext>
              </a:extLst>
            </p:cNvPr>
            <p:cNvGrpSpPr/>
            <p:nvPr/>
          </p:nvGrpSpPr>
          <p:grpSpPr>
            <a:xfrm>
              <a:off x="4260743" y="4094625"/>
              <a:ext cx="739535" cy="483691"/>
              <a:chOff x="7323204" y="4950764"/>
              <a:chExt cx="999660" cy="653825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8C5664C7-FFB0-4CDC-9ABB-A8E76C855269}"/>
                  </a:ext>
                </a:extLst>
              </p:cNvPr>
              <p:cNvSpPr/>
              <p:nvPr/>
            </p:nvSpPr>
            <p:spPr>
              <a:xfrm>
                <a:off x="7323204" y="4950764"/>
                <a:ext cx="999660" cy="643077"/>
              </a:xfrm>
              <a:custGeom>
                <a:avLst/>
                <a:gdLst>
                  <a:gd name="connsiteX0" fmla="*/ 856903 w 2223530"/>
                  <a:gd name="connsiteY0" fmla="*/ 966 h 1430388"/>
                  <a:gd name="connsiteX1" fmla="*/ 1032440 w 2223530"/>
                  <a:gd name="connsiteY1" fmla="*/ 37047 h 1430388"/>
                  <a:gd name="connsiteX2" fmla="*/ 1171753 w 2223530"/>
                  <a:gd name="connsiteY2" fmla="*/ 100351 h 1430388"/>
                  <a:gd name="connsiteX3" fmla="*/ 1188355 w 2223530"/>
                  <a:gd name="connsiteY3" fmla="*/ 113275 h 1430388"/>
                  <a:gd name="connsiteX4" fmla="*/ 1191320 w 2223530"/>
                  <a:gd name="connsiteY4" fmla="*/ 91697 h 1430388"/>
                  <a:gd name="connsiteX5" fmla="*/ 1208610 w 2223530"/>
                  <a:gd name="connsiteY5" fmla="*/ 61738 h 1430388"/>
                  <a:gd name="connsiteX6" fmla="*/ 1395098 w 2223530"/>
                  <a:gd name="connsiteY6" fmla="*/ 138469 h 1430388"/>
                  <a:gd name="connsiteX7" fmla="*/ 1531124 w 2223530"/>
                  <a:gd name="connsiteY7" fmla="*/ 261763 h 1430388"/>
                  <a:gd name="connsiteX8" fmla="*/ 1531436 w 2223530"/>
                  <a:gd name="connsiteY8" fmla="*/ 263615 h 1430388"/>
                  <a:gd name="connsiteX9" fmla="*/ 1538507 w 2223530"/>
                  <a:gd name="connsiteY9" fmla="*/ 267902 h 1430388"/>
                  <a:gd name="connsiteX10" fmla="*/ 1556584 w 2223530"/>
                  <a:gd name="connsiteY10" fmla="*/ 235318 h 1430388"/>
                  <a:gd name="connsiteX11" fmla="*/ 1583537 w 2223530"/>
                  <a:gd name="connsiteY11" fmla="*/ 213637 h 1430388"/>
                  <a:gd name="connsiteX12" fmla="*/ 1729664 w 2223530"/>
                  <a:gd name="connsiteY12" fmla="*/ 352607 h 1430388"/>
                  <a:gd name="connsiteX13" fmla="*/ 1770543 w 2223530"/>
                  <a:gd name="connsiteY13" fmla="*/ 417719 h 1430388"/>
                  <a:gd name="connsiteX14" fmla="*/ 1787259 w 2223530"/>
                  <a:gd name="connsiteY14" fmla="*/ 451276 h 1430388"/>
                  <a:gd name="connsiteX15" fmla="*/ 1828414 w 2223530"/>
                  <a:gd name="connsiteY15" fmla="*/ 469842 h 1430388"/>
                  <a:gd name="connsiteX16" fmla="*/ 1930682 w 2223530"/>
                  <a:gd name="connsiteY16" fmla="*/ 555070 h 1430388"/>
                  <a:gd name="connsiteX17" fmla="*/ 1914925 w 2223530"/>
                  <a:gd name="connsiteY17" fmla="*/ 585873 h 1430388"/>
                  <a:gd name="connsiteX18" fmla="*/ 1888820 w 2223530"/>
                  <a:gd name="connsiteY18" fmla="*/ 607729 h 1430388"/>
                  <a:gd name="connsiteX19" fmla="*/ 1891578 w 2223530"/>
                  <a:gd name="connsiteY19" fmla="*/ 611172 h 1430388"/>
                  <a:gd name="connsiteX20" fmla="*/ 1902690 w 2223530"/>
                  <a:gd name="connsiteY20" fmla="*/ 627855 h 1430388"/>
                  <a:gd name="connsiteX21" fmla="*/ 1909887 w 2223530"/>
                  <a:gd name="connsiteY21" fmla="*/ 632873 h 1430388"/>
                  <a:gd name="connsiteX22" fmla="*/ 2048809 w 2223530"/>
                  <a:gd name="connsiteY22" fmla="*/ 790521 h 1430388"/>
                  <a:gd name="connsiteX23" fmla="*/ 2025811 w 2223530"/>
                  <a:gd name="connsiteY23" fmla="*/ 816371 h 1430388"/>
                  <a:gd name="connsiteX24" fmla="*/ 2023763 w 2223530"/>
                  <a:gd name="connsiteY24" fmla="*/ 817342 h 1430388"/>
                  <a:gd name="connsiteX25" fmla="*/ 2035317 w 2223530"/>
                  <a:gd name="connsiteY25" fmla="*/ 837452 h 1430388"/>
                  <a:gd name="connsiteX26" fmla="*/ 2079215 w 2223530"/>
                  <a:gd name="connsiteY26" fmla="*/ 872810 h 1430388"/>
                  <a:gd name="connsiteX27" fmla="*/ 2156759 w 2223530"/>
                  <a:gd name="connsiteY27" fmla="*/ 981021 h 1430388"/>
                  <a:gd name="connsiteX28" fmla="*/ 2133761 w 2223530"/>
                  <a:gd name="connsiteY28" fmla="*/ 1006871 h 1430388"/>
                  <a:gd name="connsiteX29" fmla="*/ 2129744 w 2223530"/>
                  <a:gd name="connsiteY29" fmla="*/ 1008775 h 1430388"/>
                  <a:gd name="connsiteX30" fmla="*/ 2137630 w 2223530"/>
                  <a:gd name="connsiteY30" fmla="*/ 1023530 h 1430388"/>
                  <a:gd name="connsiteX31" fmla="*/ 2189730 w 2223530"/>
                  <a:gd name="connsiteY31" fmla="*/ 1114324 h 1430388"/>
                  <a:gd name="connsiteX32" fmla="*/ 1935732 w 2223530"/>
                  <a:gd name="connsiteY32" fmla="*/ 1327212 h 1430388"/>
                  <a:gd name="connsiteX33" fmla="*/ 857819 w 2223530"/>
                  <a:gd name="connsiteY33" fmla="*/ 1296196 h 1430388"/>
                  <a:gd name="connsiteX34" fmla="*/ 103756 w 2223530"/>
                  <a:gd name="connsiteY34" fmla="*/ 602898 h 1430388"/>
                  <a:gd name="connsiteX35" fmla="*/ 113280 w 2223530"/>
                  <a:gd name="connsiteY35" fmla="*/ 244375 h 1430388"/>
                  <a:gd name="connsiteX36" fmla="*/ 185470 w 2223530"/>
                  <a:gd name="connsiteY36" fmla="*/ 233271 h 1430388"/>
                  <a:gd name="connsiteX37" fmla="*/ 212675 w 2223530"/>
                  <a:gd name="connsiteY37" fmla="*/ 224354 h 1430388"/>
                  <a:gd name="connsiteX38" fmla="*/ 203563 w 2223530"/>
                  <a:gd name="connsiteY38" fmla="*/ 197793 h 1430388"/>
                  <a:gd name="connsiteX39" fmla="*/ 205513 w 2223530"/>
                  <a:gd name="connsiteY39" fmla="*/ 163258 h 1430388"/>
                  <a:gd name="connsiteX40" fmla="*/ 406578 w 2223530"/>
                  <a:gd name="connsiteY40" fmla="*/ 147809 h 1430388"/>
                  <a:gd name="connsiteX41" fmla="*/ 423782 w 2223530"/>
                  <a:gd name="connsiteY41" fmla="*/ 150819 h 1430388"/>
                  <a:gd name="connsiteX42" fmla="*/ 457868 w 2223530"/>
                  <a:gd name="connsiteY42" fmla="*/ 139597 h 1430388"/>
                  <a:gd name="connsiteX43" fmla="*/ 469363 w 2223530"/>
                  <a:gd name="connsiteY43" fmla="*/ 136935 h 1430388"/>
                  <a:gd name="connsiteX44" fmla="*/ 457564 w 2223530"/>
                  <a:gd name="connsiteY44" fmla="*/ 102543 h 1430388"/>
                  <a:gd name="connsiteX45" fmla="*/ 459514 w 2223530"/>
                  <a:gd name="connsiteY45" fmla="*/ 68007 h 1430388"/>
                  <a:gd name="connsiteX46" fmla="*/ 524538 w 2223530"/>
                  <a:gd name="connsiteY46" fmla="*/ 44211 h 1430388"/>
                  <a:gd name="connsiteX47" fmla="*/ 660579 w 2223530"/>
                  <a:gd name="connsiteY47" fmla="*/ 52559 h 1430388"/>
                  <a:gd name="connsiteX48" fmla="*/ 797340 w 2223530"/>
                  <a:gd name="connsiteY48" fmla="*/ 82807 h 1430388"/>
                  <a:gd name="connsiteX49" fmla="*/ 818500 w 2223530"/>
                  <a:gd name="connsiteY49" fmla="*/ 92596 h 1430388"/>
                  <a:gd name="connsiteX50" fmla="*/ 829790 w 2223530"/>
                  <a:gd name="connsiteY50" fmla="*/ 92631 h 1430388"/>
                  <a:gd name="connsiteX51" fmla="*/ 823570 w 2223530"/>
                  <a:gd name="connsiteY51" fmla="*/ 46357 h 1430388"/>
                  <a:gd name="connsiteX52" fmla="*/ 832237 w 2223530"/>
                  <a:gd name="connsiteY52" fmla="*/ 12870 h 1430388"/>
                  <a:gd name="connsiteX53" fmla="*/ 856903 w 2223530"/>
                  <a:gd name="connsiteY53" fmla="*/ 966 h 143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23530" h="1430388">
                    <a:moveTo>
                      <a:pt x="856903" y="966"/>
                    </a:moveTo>
                    <a:cubicBezTo>
                      <a:pt x="891656" y="-4037"/>
                      <a:pt x="955048" y="10746"/>
                      <a:pt x="1032440" y="37047"/>
                    </a:cubicBezTo>
                    <a:cubicBezTo>
                      <a:pt x="1090484" y="56772"/>
                      <a:pt x="1140453" y="79967"/>
                      <a:pt x="1171753" y="100351"/>
                    </a:cubicBezTo>
                    <a:lnTo>
                      <a:pt x="1188355" y="113275"/>
                    </a:lnTo>
                    <a:lnTo>
                      <a:pt x="1191320" y="91697"/>
                    </a:lnTo>
                    <a:cubicBezTo>
                      <a:pt x="1196008" y="77373"/>
                      <a:pt x="1202401" y="66629"/>
                      <a:pt x="1208610" y="61738"/>
                    </a:cubicBezTo>
                    <a:cubicBezTo>
                      <a:pt x="1233445" y="42174"/>
                      <a:pt x="1305010" y="77134"/>
                      <a:pt x="1395098" y="138469"/>
                    </a:cubicBezTo>
                    <a:cubicBezTo>
                      <a:pt x="1462664" y="184471"/>
                      <a:pt x="1514749" y="232584"/>
                      <a:pt x="1531124" y="261763"/>
                    </a:cubicBezTo>
                    <a:lnTo>
                      <a:pt x="1531436" y="263615"/>
                    </a:lnTo>
                    <a:lnTo>
                      <a:pt x="1538507" y="267902"/>
                    </a:lnTo>
                    <a:lnTo>
                      <a:pt x="1556584" y="235318"/>
                    </a:lnTo>
                    <a:cubicBezTo>
                      <a:pt x="1566134" y="223659"/>
                      <a:pt x="1575979" y="215952"/>
                      <a:pt x="1583537" y="213637"/>
                    </a:cubicBezTo>
                    <a:cubicBezTo>
                      <a:pt x="1613765" y="204376"/>
                      <a:pt x="1667848" y="262847"/>
                      <a:pt x="1729664" y="352607"/>
                    </a:cubicBezTo>
                    <a:cubicBezTo>
                      <a:pt x="1745118" y="375046"/>
                      <a:pt x="1758883" y="397083"/>
                      <a:pt x="1770543" y="417719"/>
                    </a:cubicBezTo>
                    <a:lnTo>
                      <a:pt x="1787259" y="451276"/>
                    </a:lnTo>
                    <a:lnTo>
                      <a:pt x="1828414" y="469842"/>
                    </a:lnTo>
                    <a:cubicBezTo>
                      <a:pt x="1892717" y="501670"/>
                      <a:pt x="1932512" y="531333"/>
                      <a:pt x="1930682" y="555070"/>
                    </a:cubicBezTo>
                    <a:cubicBezTo>
                      <a:pt x="1930072" y="562983"/>
                      <a:pt x="1924532" y="574193"/>
                      <a:pt x="1914925" y="585873"/>
                    </a:cubicBezTo>
                    <a:lnTo>
                      <a:pt x="1888820" y="607729"/>
                    </a:lnTo>
                    <a:lnTo>
                      <a:pt x="1891578" y="611172"/>
                    </a:lnTo>
                    <a:lnTo>
                      <a:pt x="1902690" y="627855"/>
                    </a:lnTo>
                    <a:lnTo>
                      <a:pt x="1909887" y="632873"/>
                    </a:lnTo>
                    <a:cubicBezTo>
                      <a:pt x="2000483" y="701675"/>
                      <a:pt x="2059131" y="760503"/>
                      <a:pt x="2048809" y="790521"/>
                    </a:cubicBezTo>
                    <a:cubicBezTo>
                      <a:pt x="2046228" y="798026"/>
                      <a:pt x="2038047" y="807482"/>
                      <a:pt x="2025811" y="816371"/>
                    </a:cubicBezTo>
                    <a:lnTo>
                      <a:pt x="2023763" y="817342"/>
                    </a:lnTo>
                    <a:lnTo>
                      <a:pt x="2035317" y="837452"/>
                    </a:lnTo>
                    <a:lnTo>
                      <a:pt x="2079215" y="872810"/>
                    </a:lnTo>
                    <a:cubicBezTo>
                      <a:pt x="2133446" y="919788"/>
                      <a:pt x="2164500" y="958507"/>
                      <a:pt x="2156759" y="981021"/>
                    </a:cubicBezTo>
                    <a:cubicBezTo>
                      <a:pt x="2154178" y="988526"/>
                      <a:pt x="2145997" y="997982"/>
                      <a:pt x="2133761" y="1006871"/>
                    </a:cubicBezTo>
                    <a:lnTo>
                      <a:pt x="2129744" y="1008775"/>
                    </a:lnTo>
                    <a:lnTo>
                      <a:pt x="2137630" y="1023530"/>
                    </a:lnTo>
                    <a:cubicBezTo>
                      <a:pt x="2157002" y="1059482"/>
                      <a:pt x="2174205" y="1090346"/>
                      <a:pt x="2189730" y="1114324"/>
                    </a:cubicBezTo>
                    <a:cubicBezTo>
                      <a:pt x="2320170" y="1315792"/>
                      <a:pt x="2038125" y="1201651"/>
                      <a:pt x="1935732" y="1327212"/>
                    </a:cubicBezTo>
                    <a:cubicBezTo>
                      <a:pt x="1889695" y="1510811"/>
                      <a:pt x="1163148" y="1416915"/>
                      <a:pt x="857819" y="1296196"/>
                    </a:cubicBezTo>
                    <a:cubicBezTo>
                      <a:pt x="552490" y="1175478"/>
                      <a:pt x="57719" y="786497"/>
                      <a:pt x="103756" y="602898"/>
                    </a:cubicBezTo>
                    <a:cubicBezTo>
                      <a:pt x="-13984" y="428653"/>
                      <a:pt x="-57376" y="299724"/>
                      <a:pt x="113280" y="244375"/>
                    </a:cubicBezTo>
                    <a:cubicBezTo>
                      <a:pt x="136993" y="243806"/>
                      <a:pt x="160756" y="239741"/>
                      <a:pt x="185470" y="233271"/>
                    </a:cubicBezTo>
                    <a:lnTo>
                      <a:pt x="212675" y="224354"/>
                    </a:lnTo>
                    <a:lnTo>
                      <a:pt x="203563" y="197793"/>
                    </a:lnTo>
                    <a:cubicBezTo>
                      <a:pt x="201301" y="182892"/>
                      <a:pt x="202171" y="170420"/>
                      <a:pt x="205513" y="163258"/>
                    </a:cubicBezTo>
                    <a:cubicBezTo>
                      <a:pt x="218880" y="134607"/>
                      <a:pt x="298522" y="133602"/>
                      <a:pt x="406578" y="147809"/>
                    </a:cubicBezTo>
                    <a:lnTo>
                      <a:pt x="423782" y="150819"/>
                    </a:lnTo>
                    <a:lnTo>
                      <a:pt x="457868" y="139597"/>
                    </a:lnTo>
                    <a:lnTo>
                      <a:pt x="469363" y="136935"/>
                    </a:lnTo>
                    <a:lnTo>
                      <a:pt x="457564" y="102543"/>
                    </a:lnTo>
                    <a:cubicBezTo>
                      <a:pt x="455302" y="87642"/>
                      <a:pt x="456172" y="75170"/>
                      <a:pt x="459514" y="68007"/>
                    </a:cubicBezTo>
                    <a:cubicBezTo>
                      <a:pt x="466198" y="53682"/>
                      <a:pt x="489450" y="46268"/>
                      <a:pt x="524538" y="44211"/>
                    </a:cubicBezTo>
                    <a:cubicBezTo>
                      <a:pt x="559626" y="42155"/>
                      <a:pt x="606551" y="45455"/>
                      <a:pt x="660579" y="52559"/>
                    </a:cubicBezTo>
                    <a:cubicBezTo>
                      <a:pt x="714606" y="59662"/>
                      <a:pt x="762913" y="70701"/>
                      <a:pt x="797340" y="82807"/>
                    </a:cubicBezTo>
                    <a:lnTo>
                      <a:pt x="818500" y="92596"/>
                    </a:lnTo>
                    <a:lnTo>
                      <a:pt x="829790" y="92631"/>
                    </a:lnTo>
                    <a:lnTo>
                      <a:pt x="823570" y="46357"/>
                    </a:lnTo>
                    <a:cubicBezTo>
                      <a:pt x="824266" y="31301"/>
                      <a:pt x="827559" y="19241"/>
                      <a:pt x="832237" y="12870"/>
                    </a:cubicBezTo>
                    <a:cubicBezTo>
                      <a:pt x="836916" y="6499"/>
                      <a:pt x="845318" y="2633"/>
                      <a:pt x="856903" y="966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643F33E0-9901-46F5-B009-0CDC846B3BD4}"/>
                  </a:ext>
                </a:extLst>
              </p:cNvPr>
              <p:cNvSpPr/>
              <p:nvPr/>
            </p:nvSpPr>
            <p:spPr>
              <a:xfrm rot="1301804" flipH="1">
                <a:off x="7826636" y="5012002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D212AE30-4781-4772-8D3D-A8050AC95F9F}"/>
                  </a:ext>
                </a:extLst>
              </p:cNvPr>
              <p:cNvSpPr/>
              <p:nvPr/>
            </p:nvSpPr>
            <p:spPr>
              <a:xfrm rot="1301804" flipH="1">
                <a:off x="7977943" y="5080518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BD354895-50DE-4FD5-97C7-CE4A07A939BA}"/>
                  </a:ext>
                </a:extLst>
              </p:cNvPr>
              <p:cNvSpPr/>
              <p:nvPr/>
            </p:nvSpPr>
            <p:spPr>
              <a:xfrm rot="359070" flipH="1">
                <a:off x="7692458" y="500914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A0AF472D-9EA8-4EEB-BDC0-D86E4C815F46}"/>
                  </a:ext>
                </a:extLst>
              </p:cNvPr>
              <p:cNvSpPr/>
              <p:nvPr/>
            </p:nvSpPr>
            <p:spPr>
              <a:xfrm rot="21417974" flipH="1">
                <a:off x="7538296" y="501485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9151E99F-0D6C-4850-906A-C2E2AB4870A8}"/>
                  </a:ext>
                </a:extLst>
              </p:cNvPr>
              <p:cNvSpPr/>
              <p:nvPr/>
            </p:nvSpPr>
            <p:spPr>
              <a:xfrm rot="21376182" flipH="1">
                <a:off x="7426956" y="5063389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03205C78-8B9F-4A8D-9E6F-9F5B84587422}"/>
                  </a:ext>
                </a:extLst>
              </p:cNvPr>
              <p:cNvSpPr/>
              <p:nvPr/>
            </p:nvSpPr>
            <p:spPr>
              <a:xfrm rot="3271319">
                <a:off x="8175670" y="5368141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A84A8A9A-0A2A-456F-A204-D755DC99EFF9}"/>
                  </a:ext>
                </a:extLst>
              </p:cNvPr>
              <p:cNvSpPr/>
              <p:nvPr/>
            </p:nvSpPr>
            <p:spPr>
              <a:xfrm rot="3271319">
                <a:off x="8129992" y="5279640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9F6BF69B-2B7C-42E9-A3B1-6F69D3640890}"/>
                  </a:ext>
                </a:extLst>
              </p:cNvPr>
              <p:cNvSpPr/>
              <p:nvPr/>
            </p:nvSpPr>
            <p:spPr>
              <a:xfrm rot="3271319">
                <a:off x="8067186" y="5188285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D98E5DB9-080F-4CB4-9C20-E81941087CE5}"/>
                  </a:ext>
                </a:extLst>
              </p:cNvPr>
              <p:cNvSpPr/>
              <p:nvPr/>
            </p:nvSpPr>
            <p:spPr>
              <a:xfrm rot="2301134">
                <a:off x="8025157" y="5147590"/>
                <a:ext cx="35942" cy="146033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26">
                <a:extLst>
                  <a:ext uri="{FF2B5EF4-FFF2-40B4-BE49-F238E27FC236}">
                    <a16:creationId xmlns:a16="http://schemas.microsoft.com/office/drawing/2014/main" id="{13DDD163-DDC5-440E-942D-B999BE89CA48}"/>
                  </a:ext>
                </a:extLst>
              </p:cNvPr>
              <p:cNvSpPr/>
              <p:nvPr/>
            </p:nvSpPr>
            <p:spPr>
              <a:xfrm>
                <a:off x="7360465" y="5109414"/>
                <a:ext cx="845580" cy="495175"/>
              </a:xfrm>
              <a:custGeom>
                <a:avLst/>
                <a:gdLst>
                  <a:gd name="connsiteX0" fmla="*/ 0 w 1895475"/>
                  <a:gd name="connsiteY0" fmla="*/ 352425 h 704850"/>
                  <a:gd name="connsiteX1" fmla="*/ 947738 w 1895475"/>
                  <a:gd name="connsiteY1" fmla="*/ 0 h 704850"/>
                  <a:gd name="connsiteX2" fmla="*/ 1895476 w 1895475"/>
                  <a:gd name="connsiteY2" fmla="*/ 352425 h 704850"/>
                  <a:gd name="connsiteX3" fmla="*/ 947738 w 1895475"/>
                  <a:gd name="connsiteY3" fmla="*/ 704850 h 704850"/>
                  <a:gd name="connsiteX4" fmla="*/ 0 w 1895475"/>
                  <a:gd name="connsiteY4" fmla="*/ 352425 h 704850"/>
                  <a:gd name="connsiteX0" fmla="*/ 0 w 1695451"/>
                  <a:gd name="connsiteY0" fmla="*/ 60805 h 1015498"/>
                  <a:gd name="connsiteX1" fmla="*/ 747713 w 1695451"/>
                  <a:gd name="connsiteY1" fmla="*/ 289405 h 1015498"/>
                  <a:gd name="connsiteX2" fmla="*/ 1695451 w 1695451"/>
                  <a:gd name="connsiteY2" fmla="*/ 641830 h 1015498"/>
                  <a:gd name="connsiteX3" fmla="*/ 747713 w 1695451"/>
                  <a:gd name="connsiteY3" fmla="*/ 994255 h 1015498"/>
                  <a:gd name="connsiteX4" fmla="*/ 0 w 1695451"/>
                  <a:gd name="connsiteY4" fmla="*/ 60805 h 1015498"/>
                  <a:gd name="connsiteX0" fmla="*/ 1591 w 1697042"/>
                  <a:gd name="connsiteY0" fmla="*/ 33839 h 988532"/>
                  <a:gd name="connsiteX1" fmla="*/ 949329 w 1697042"/>
                  <a:gd name="connsiteY1" fmla="*/ 243389 h 988532"/>
                  <a:gd name="connsiteX2" fmla="*/ 1697042 w 1697042"/>
                  <a:gd name="connsiteY2" fmla="*/ 614864 h 988532"/>
                  <a:gd name="connsiteX3" fmla="*/ 749304 w 1697042"/>
                  <a:gd name="connsiteY3" fmla="*/ 967289 h 988532"/>
                  <a:gd name="connsiteX4" fmla="*/ 1591 w 1697042"/>
                  <a:gd name="connsiteY4" fmla="*/ 33839 h 988532"/>
                  <a:gd name="connsiteX0" fmla="*/ 5925 w 1701376"/>
                  <a:gd name="connsiteY0" fmla="*/ 33839 h 1034316"/>
                  <a:gd name="connsiteX1" fmla="*/ 953663 w 1701376"/>
                  <a:gd name="connsiteY1" fmla="*/ 243389 h 1034316"/>
                  <a:gd name="connsiteX2" fmla="*/ 1701376 w 1701376"/>
                  <a:gd name="connsiteY2" fmla="*/ 614864 h 1034316"/>
                  <a:gd name="connsiteX3" fmla="*/ 753638 w 1701376"/>
                  <a:gd name="connsiteY3" fmla="*/ 967289 h 1034316"/>
                  <a:gd name="connsiteX4" fmla="*/ 5925 w 1701376"/>
                  <a:gd name="connsiteY4" fmla="*/ 33839 h 1034316"/>
                  <a:gd name="connsiteX0" fmla="*/ 1687 w 1878113"/>
                  <a:gd name="connsiteY0" fmla="*/ 35710 h 1008371"/>
                  <a:gd name="connsiteX1" fmla="*/ 949425 w 1878113"/>
                  <a:gd name="connsiteY1" fmla="*/ 245260 h 1008371"/>
                  <a:gd name="connsiteX2" fmla="*/ 1878113 w 1878113"/>
                  <a:gd name="connsiteY2" fmla="*/ 731035 h 1008371"/>
                  <a:gd name="connsiteX3" fmla="*/ 749400 w 1878113"/>
                  <a:gd name="connsiteY3" fmla="*/ 969160 h 1008371"/>
                  <a:gd name="connsiteX4" fmla="*/ 1687 w 1878113"/>
                  <a:gd name="connsiteY4" fmla="*/ 35710 h 1008371"/>
                  <a:gd name="connsiteX0" fmla="*/ 3773 w 1880199"/>
                  <a:gd name="connsiteY0" fmla="*/ 35710 h 1032365"/>
                  <a:gd name="connsiteX1" fmla="*/ 951511 w 1880199"/>
                  <a:gd name="connsiteY1" fmla="*/ 245260 h 1032365"/>
                  <a:gd name="connsiteX2" fmla="*/ 1880199 w 1880199"/>
                  <a:gd name="connsiteY2" fmla="*/ 731035 h 1032365"/>
                  <a:gd name="connsiteX3" fmla="*/ 751486 w 1880199"/>
                  <a:gd name="connsiteY3" fmla="*/ 969160 h 1032365"/>
                  <a:gd name="connsiteX4" fmla="*/ 3773 w 1880199"/>
                  <a:gd name="connsiteY4" fmla="*/ 35710 h 1032365"/>
                  <a:gd name="connsiteX0" fmla="*/ 5975 w 1882401"/>
                  <a:gd name="connsiteY0" fmla="*/ 63206 h 1059861"/>
                  <a:gd name="connsiteX1" fmla="*/ 1017213 w 1882401"/>
                  <a:gd name="connsiteY1" fmla="*/ 158456 h 1059861"/>
                  <a:gd name="connsiteX2" fmla="*/ 1882401 w 1882401"/>
                  <a:gd name="connsiteY2" fmla="*/ 758531 h 1059861"/>
                  <a:gd name="connsiteX3" fmla="*/ 753688 w 1882401"/>
                  <a:gd name="connsiteY3" fmla="*/ 996656 h 1059861"/>
                  <a:gd name="connsiteX4" fmla="*/ 5975 w 1882401"/>
                  <a:gd name="connsiteY4" fmla="*/ 63206 h 1059861"/>
                  <a:gd name="connsiteX0" fmla="*/ 2606 w 1929832"/>
                  <a:gd name="connsiteY0" fmla="*/ 110050 h 933524"/>
                  <a:gd name="connsiteX1" fmla="*/ 1064644 w 1929832"/>
                  <a:gd name="connsiteY1" fmla="*/ 65600 h 933524"/>
                  <a:gd name="connsiteX2" fmla="*/ 1929832 w 1929832"/>
                  <a:gd name="connsiteY2" fmla="*/ 665675 h 933524"/>
                  <a:gd name="connsiteX3" fmla="*/ 801119 w 1929832"/>
                  <a:gd name="connsiteY3" fmla="*/ 903800 h 933524"/>
                  <a:gd name="connsiteX4" fmla="*/ 2606 w 1929832"/>
                  <a:gd name="connsiteY4" fmla="*/ 110050 h 933524"/>
                  <a:gd name="connsiteX0" fmla="*/ 2487 w 1764613"/>
                  <a:gd name="connsiteY0" fmla="*/ 119179 h 981726"/>
                  <a:gd name="connsiteX1" fmla="*/ 1064525 w 1764613"/>
                  <a:gd name="connsiteY1" fmla="*/ 74729 h 981726"/>
                  <a:gd name="connsiteX2" fmla="*/ 1764613 w 1764613"/>
                  <a:gd name="connsiteY2" fmla="*/ 808154 h 981726"/>
                  <a:gd name="connsiteX3" fmla="*/ 801000 w 1764613"/>
                  <a:gd name="connsiteY3" fmla="*/ 912929 h 981726"/>
                  <a:gd name="connsiteX4" fmla="*/ 2487 w 1764613"/>
                  <a:gd name="connsiteY4" fmla="*/ 119179 h 981726"/>
                  <a:gd name="connsiteX0" fmla="*/ 3588 w 1765714"/>
                  <a:gd name="connsiteY0" fmla="*/ 119179 h 1020632"/>
                  <a:gd name="connsiteX1" fmla="*/ 1065626 w 1765714"/>
                  <a:gd name="connsiteY1" fmla="*/ 74729 h 1020632"/>
                  <a:gd name="connsiteX2" fmla="*/ 1765714 w 1765714"/>
                  <a:gd name="connsiteY2" fmla="*/ 808154 h 1020632"/>
                  <a:gd name="connsiteX3" fmla="*/ 802101 w 1765714"/>
                  <a:gd name="connsiteY3" fmla="*/ 912929 h 1020632"/>
                  <a:gd name="connsiteX4" fmla="*/ 3588 w 1765714"/>
                  <a:gd name="connsiteY4" fmla="*/ 119179 h 1020632"/>
                  <a:gd name="connsiteX0" fmla="*/ 2637 w 1764763"/>
                  <a:gd name="connsiteY0" fmla="*/ 119179 h 1020632"/>
                  <a:gd name="connsiteX1" fmla="*/ 1064675 w 1764763"/>
                  <a:gd name="connsiteY1" fmla="*/ 74729 h 1020632"/>
                  <a:gd name="connsiteX2" fmla="*/ 1764763 w 1764763"/>
                  <a:gd name="connsiteY2" fmla="*/ 808154 h 1020632"/>
                  <a:gd name="connsiteX3" fmla="*/ 832900 w 1764763"/>
                  <a:gd name="connsiteY3" fmla="*/ 912929 h 1020632"/>
                  <a:gd name="connsiteX4" fmla="*/ 2637 w 1764763"/>
                  <a:gd name="connsiteY4" fmla="*/ 119179 h 1020632"/>
                  <a:gd name="connsiteX0" fmla="*/ 3240 w 1765366"/>
                  <a:gd name="connsiteY0" fmla="*/ 119179 h 1015046"/>
                  <a:gd name="connsiteX1" fmla="*/ 1065278 w 1765366"/>
                  <a:gd name="connsiteY1" fmla="*/ 74729 h 1015046"/>
                  <a:gd name="connsiteX2" fmla="*/ 1765366 w 1765366"/>
                  <a:gd name="connsiteY2" fmla="*/ 808154 h 1015046"/>
                  <a:gd name="connsiteX3" fmla="*/ 833503 w 1765366"/>
                  <a:gd name="connsiteY3" fmla="*/ 912929 h 1015046"/>
                  <a:gd name="connsiteX4" fmla="*/ 3240 w 1765366"/>
                  <a:gd name="connsiteY4" fmla="*/ 119179 h 1015046"/>
                  <a:gd name="connsiteX0" fmla="*/ 3240 w 1765366"/>
                  <a:gd name="connsiteY0" fmla="*/ 127151 h 1023018"/>
                  <a:gd name="connsiteX1" fmla="*/ 1065278 w 1765366"/>
                  <a:gd name="connsiteY1" fmla="*/ 82701 h 1023018"/>
                  <a:gd name="connsiteX2" fmla="*/ 1765366 w 1765366"/>
                  <a:gd name="connsiteY2" fmla="*/ 816126 h 1023018"/>
                  <a:gd name="connsiteX3" fmla="*/ 833503 w 1765366"/>
                  <a:gd name="connsiteY3" fmla="*/ 920901 h 1023018"/>
                  <a:gd name="connsiteX4" fmla="*/ 3240 w 1765366"/>
                  <a:gd name="connsiteY4" fmla="*/ 127151 h 1023018"/>
                  <a:gd name="connsiteX0" fmla="*/ 4422 w 1766548"/>
                  <a:gd name="connsiteY0" fmla="*/ 135730 h 1031597"/>
                  <a:gd name="connsiteX1" fmla="*/ 1110910 w 1766548"/>
                  <a:gd name="connsiteY1" fmla="*/ 78580 h 1031597"/>
                  <a:gd name="connsiteX2" fmla="*/ 1766548 w 1766548"/>
                  <a:gd name="connsiteY2" fmla="*/ 824705 h 1031597"/>
                  <a:gd name="connsiteX3" fmla="*/ 834685 w 1766548"/>
                  <a:gd name="connsiteY3" fmla="*/ 929480 h 1031597"/>
                  <a:gd name="connsiteX4" fmla="*/ 4422 w 1766548"/>
                  <a:gd name="connsiteY4" fmla="*/ 135730 h 1031597"/>
                  <a:gd name="connsiteX0" fmla="*/ 4422 w 1766548"/>
                  <a:gd name="connsiteY0" fmla="*/ 135730 h 1036746"/>
                  <a:gd name="connsiteX1" fmla="*/ 1110910 w 1766548"/>
                  <a:gd name="connsiteY1" fmla="*/ 78580 h 1036746"/>
                  <a:gd name="connsiteX2" fmla="*/ 1766548 w 1766548"/>
                  <a:gd name="connsiteY2" fmla="*/ 824705 h 1036746"/>
                  <a:gd name="connsiteX3" fmla="*/ 834685 w 1766548"/>
                  <a:gd name="connsiteY3" fmla="*/ 929480 h 1036746"/>
                  <a:gd name="connsiteX4" fmla="*/ 4422 w 1766548"/>
                  <a:gd name="connsiteY4" fmla="*/ 135730 h 1036746"/>
                  <a:gd name="connsiteX0" fmla="*/ 10544 w 1772670"/>
                  <a:gd name="connsiteY0" fmla="*/ 134189 h 1014938"/>
                  <a:gd name="connsiteX1" fmla="*/ 1117032 w 1772670"/>
                  <a:gd name="connsiteY1" fmla="*/ 77039 h 1014938"/>
                  <a:gd name="connsiteX2" fmla="*/ 1772670 w 1772670"/>
                  <a:gd name="connsiteY2" fmla="*/ 823164 h 1014938"/>
                  <a:gd name="connsiteX3" fmla="*/ 732857 w 1772670"/>
                  <a:gd name="connsiteY3" fmla="*/ 896189 h 1014938"/>
                  <a:gd name="connsiteX4" fmla="*/ 10544 w 1772670"/>
                  <a:gd name="connsiteY4" fmla="*/ 134189 h 1014938"/>
                  <a:gd name="connsiteX0" fmla="*/ 10544 w 1779809"/>
                  <a:gd name="connsiteY0" fmla="*/ 134189 h 985683"/>
                  <a:gd name="connsiteX1" fmla="*/ 1117032 w 1779809"/>
                  <a:gd name="connsiteY1" fmla="*/ 77039 h 985683"/>
                  <a:gd name="connsiteX2" fmla="*/ 1772670 w 1779809"/>
                  <a:gd name="connsiteY2" fmla="*/ 823164 h 985683"/>
                  <a:gd name="connsiteX3" fmla="*/ 732857 w 1779809"/>
                  <a:gd name="connsiteY3" fmla="*/ 896189 h 985683"/>
                  <a:gd name="connsiteX4" fmla="*/ 10544 w 1779809"/>
                  <a:gd name="connsiteY4" fmla="*/ 134189 h 985683"/>
                  <a:gd name="connsiteX0" fmla="*/ 10544 w 1781194"/>
                  <a:gd name="connsiteY0" fmla="*/ 134189 h 982840"/>
                  <a:gd name="connsiteX1" fmla="*/ 1117032 w 1781194"/>
                  <a:gd name="connsiteY1" fmla="*/ 77039 h 982840"/>
                  <a:gd name="connsiteX2" fmla="*/ 1772670 w 1781194"/>
                  <a:gd name="connsiteY2" fmla="*/ 823164 h 982840"/>
                  <a:gd name="connsiteX3" fmla="*/ 732857 w 1781194"/>
                  <a:gd name="connsiteY3" fmla="*/ 896189 h 982840"/>
                  <a:gd name="connsiteX4" fmla="*/ 10544 w 1781194"/>
                  <a:gd name="connsiteY4" fmla="*/ 134189 h 982840"/>
                  <a:gd name="connsiteX0" fmla="*/ 5786 w 1837146"/>
                  <a:gd name="connsiteY0" fmla="*/ 127809 h 951601"/>
                  <a:gd name="connsiteX1" fmla="*/ 1112274 w 1837146"/>
                  <a:gd name="connsiteY1" fmla="*/ 70659 h 951601"/>
                  <a:gd name="connsiteX2" fmla="*/ 1831412 w 1837146"/>
                  <a:gd name="connsiteY2" fmla="*/ 842184 h 951601"/>
                  <a:gd name="connsiteX3" fmla="*/ 728099 w 1837146"/>
                  <a:gd name="connsiteY3" fmla="*/ 889809 h 951601"/>
                  <a:gd name="connsiteX4" fmla="*/ 5786 w 1837146"/>
                  <a:gd name="connsiteY4" fmla="*/ 127809 h 951601"/>
                  <a:gd name="connsiteX0" fmla="*/ 9550 w 1840910"/>
                  <a:gd name="connsiteY0" fmla="*/ 127809 h 960000"/>
                  <a:gd name="connsiteX1" fmla="*/ 1116038 w 1840910"/>
                  <a:gd name="connsiteY1" fmla="*/ 70659 h 960000"/>
                  <a:gd name="connsiteX2" fmla="*/ 1835176 w 1840910"/>
                  <a:gd name="connsiteY2" fmla="*/ 842184 h 960000"/>
                  <a:gd name="connsiteX3" fmla="*/ 731863 w 1840910"/>
                  <a:gd name="connsiteY3" fmla="*/ 889809 h 960000"/>
                  <a:gd name="connsiteX4" fmla="*/ 9550 w 1840910"/>
                  <a:gd name="connsiteY4" fmla="*/ 127809 h 960000"/>
                  <a:gd name="connsiteX0" fmla="*/ 10279 w 1841639"/>
                  <a:gd name="connsiteY0" fmla="*/ 127809 h 979647"/>
                  <a:gd name="connsiteX1" fmla="*/ 1116767 w 1841639"/>
                  <a:gd name="connsiteY1" fmla="*/ 70659 h 979647"/>
                  <a:gd name="connsiteX2" fmla="*/ 1835905 w 1841639"/>
                  <a:gd name="connsiteY2" fmla="*/ 842184 h 979647"/>
                  <a:gd name="connsiteX3" fmla="*/ 732592 w 1841639"/>
                  <a:gd name="connsiteY3" fmla="*/ 889809 h 979647"/>
                  <a:gd name="connsiteX4" fmla="*/ 10279 w 1841639"/>
                  <a:gd name="connsiteY4" fmla="*/ 127809 h 979647"/>
                  <a:gd name="connsiteX0" fmla="*/ 10279 w 1842936"/>
                  <a:gd name="connsiteY0" fmla="*/ 133274 h 985112"/>
                  <a:gd name="connsiteX1" fmla="*/ 1116767 w 1842936"/>
                  <a:gd name="connsiteY1" fmla="*/ 76124 h 985112"/>
                  <a:gd name="connsiteX2" fmla="*/ 1835905 w 1842936"/>
                  <a:gd name="connsiteY2" fmla="*/ 847649 h 985112"/>
                  <a:gd name="connsiteX3" fmla="*/ 732592 w 1842936"/>
                  <a:gd name="connsiteY3" fmla="*/ 895274 h 985112"/>
                  <a:gd name="connsiteX4" fmla="*/ 10279 w 1842936"/>
                  <a:gd name="connsiteY4" fmla="*/ 133274 h 985112"/>
                  <a:gd name="connsiteX0" fmla="*/ 5333 w 1833620"/>
                  <a:gd name="connsiteY0" fmla="*/ 175702 h 1041882"/>
                  <a:gd name="connsiteX1" fmla="*/ 984821 w 1833620"/>
                  <a:gd name="connsiteY1" fmla="*/ 61402 h 1041882"/>
                  <a:gd name="connsiteX2" fmla="*/ 1830959 w 1833620"/>
                  <a:gd name="connsiteY2" fmla="*/ 890077 h 1041882"/>
                  <a:gd name="connsiteX3" fmla="*/ 727646 w 1833620"/>
                  <a:gd name="connsiteY3" fmla="*/ 937702 h 1041882"/>
                  <a:gd name="connsiteX4" fmla="*/ 5333 w 1833620"/>
                  <a:gd name="connsiteY4" fmla="*/ 175702 h 1041882"/>
                  <a:gd name="connsiteX0" fmla="*/ 5333 w 1843073"/>
                  <a:gd name="connsiteY0" fmla="*/ 175702 h 1036451"/>
                  <a:gd name="connsiteX1" fmla="*/ 984821 w 1843073"/>
                  <a:gd name="connsiteY1" fmla="*/ 61402 h 1036451"/>
                  <a:gd name="connsiteX2" fmla="*/ 1830959 w 1843073"/>
                  <a:gd name="connsiteY2" fmla="*/ 890077 h 1036451"/>
                  <a:gd name="connsiteX3" fmla="*/ 727646 w 1843073"/>
                  <a:gd name="connsiteY3" fmla="*/ 937702 h 1036451"/>
                  <a:gd name="connsiteX4" fmla="*/ 5333 w 1843073"/>
                  <a:gd name="connsiteY4" fmla="*/ 175702 h 1036451"/>
                  <a:gd name="connsiteX0" fmla="*/ 14851 w 1852591"/>
                  <a:gd name="connsiteY0" fmla="*/ 177094 h 1037843"/>
                  <a:gd name="connsiteX1" fmla="*/ 994339 w 1852591"/>
                  <a:gd name="connsiteY1" fmla="*/ 62794 h 1037843"/>
                  <a:gd name="connsiteX2" fmla="*/ 1840477 w 1852591"/>
                  <a:gd name="connsiteY2" fmla="*/ 891469 h 1037843"/>
                  <a:gd name="connsiteX3" fmla="*/ 737164 w 1852591"/>
                  <a:gd name="connsiteY3" fmla="*/ 939094 h 1037843"/>
                  <a:gd name="connsiteX4" fmla="*/ 14851 w 1852591"/>
                  <a:gd name="connsiteY4" fmla="*/ 177094 h 1037843"/>
                  <a:gd name="connsiteX0" fmla="*/ 8222 w 1888872"/>
                  <a:gd name="connsiteY0" fmla="*/ 155146 h 1015672"/>
                  <a:gd name="connsiteX1" fmla="*/ 1032160 w 1888872"/>
                  <a:gd name="connsiteY1" fmla="*/ 66246 h 1015672"/>
                  <a:gd name="connsiteX2" fmla="*/ 1878298 w 1888872"/>
                  <a:gd name="connsiteY2" fmla="*/ 894921 h 1015672"/>
                  <a:gd name="connsiteX3" fmla="*/ 774985 w 1888872"/>
                  <a:gd name="connsiteY3" fmla="*/ 942546 h 1015672"/>
                  <a:gd name="connsiteX4" fmla="*/ 8222 w 1888872"/>
                  <a:gd name="connsiteY4" fmla="*/ 155146 h 1015672"/>
                  <a:gd name="connsiteX0" fmla="*/ 11768 w 1892418"/>
                  <a:gd name="connsiteY0" fmla="*/ 155146 h 1037608"/>
                  <a:gd name="connsiteX1" fmla="*/ 1035706 w 1892418"/>
                  <a:gd name="connsiteY1" fmla="*/ 66246 h 1037608"/>
                  <a:gd name="connsiteX2" fmla="*/ 1881844 w 1892418"/>
                  <a:gd name="connsiteY2" fmla="*/ 894921 h 1037608"/>
                  <a:gd name="connsiteX3" fmla="*/ 778531 w 1892418"/>
                  <a:gd name="connsiteY3" fmla="*/ 942546 h 1037608"/>
                  <a:gd name="connsiteX4" fmla="*/ 11768 w 1892418"/>
                  <a:gd name="connsiteY4" fmla="*/ 155146 h 1037608"/>
                  <a:gd name="connsiteX0" fmla="*/ 11768 w 1894097"/>
                  <a:gd name="connsiteY0" fmla="*/ 146767 h 1029229"/>
                  <a:gd name="connsiteX1" fmla="*/ 1035706 w 1894097"/>
                  <a:gd name="connsiteY1" fmla="*/ 57867 h 1029229"/>
                  <a:gd name="connsiteX2" fmla="*/ 1881844 w 1894097"/>
                  <a:gd name="connsiteY2" fmla="*/ 886542 h 1029229"/>
                  <a:gd name="connsiteX3" fmla="*/ 778531 w 1894097"/>
                  <a:gd name="connsiteY3" fmla="*/ 934167 h 1029229"/>
                  <a:gd name="connsiteX4" fmla="*/ 11768 w 1894097"/>
                  <a:gd name="connsiteY4" fmla="*/ 146767 h 1029229"/>
                  <a:gd name="connsiteX0" fmla="*/ 11768 w 1889205"/>
                  <a:gd name="connsiteY0" fmla="*/ 146767 h 1020812"/>
                  <a:gd name="connsiteX1" fmla="*/ 1035706 w 1889205"/>
                  <a:gd name="connsiteY1" fmla="*/ 57867 h 1020812"/>
                  <a:gd name="connsiteX2" fmla="*/ 1881844 w 1889205"/>
                  <a:gd name="connsiteY2" fmla="*/ 886542 h 1020812"/>
                  <a:gd name="connsiteX3" fmla="*/ 778531 w 1889205"/>
                  <a:gd name="connsiteY3" fmla="*/ 934167 h 1020812"/>
                  <a:gd name="connsiteX4" fmla="*/ 11768 w 1889205"/>
                  <a:gd name="connsiteY4" fmla="*/ 146767 h 1020812"/>
                  <a:gd name="connsiteX0" fmla="*/ 10282 w 1887719"/>
                  <a:gd name="connsiteY0" fmla="*/ 141954 h 1015999"/>
                  <a:gd name="connsiteX1" fmla="*/ 1034220 w 1887719"/>
                  <a:gd name="connsiteY1" fmla="*/ 53054 h 1015999"/>
                  <a:gd name="connsiteX2" fmla="*/ 1880358 w 1887719"/>
                  <a:gd name="connsiteY2" fmla="*/ 881729 h 1015999"/>
                  <a:gd name="connsiteX3" fmla="*/ 777045 w 1887719"/>
                  <a:gd name="connsiteY3" fmla="*/ 929354 h 1015999"/>
                  <a:gd name="connsiteX4" fmla="*/ 10282 w 1887719"/>
                  <a:gd name="connsiteY4" fmla="*/ 141954 h 1015999"/>
                  <a:gd name="connsiteX0" fmla="*/ 10282 w 1890053"/>
                  <a:gd name="connsiteY0" fmla="*/ 141954 h 1029899"/>
                  <a:gd name="connsiteX1" fmla="*/ 1034220 w 1890053"/>
                  <a:gd name="connsiteY1" fmla="*/ 53054 h 1029899"/>
                  <a:gd name="connsiteX2" fmla="*/ 1880358 w 1890053"/>
                  <a:gd name="connsiteY2" fmla="*/ 881729 h 1029899"/>
                  <a:gd name="connsiteX3" fmla="*/ 777045 w 1890053"/>
                  <a:gd name="connsiteY3" fmla="*/ 929354 h 1029899"/>
                  <a:gd name="connsiteX4" fmla="*/ 10282 w 1890053"/>
                  <a:gd name="connsiteY4" fmla="*/ 141954 h 1029899"/>
                  <a:gd name="connsiteX0" fmla="*/ 10282 w 1890053"/>
                  <a:gd name="connsiteY0" fmla="*/ 141954 h 1020940"/>
                  <a:gd name="connsiteX1" fmla="*/ 1034220 w 1890053"/>
                  <a:gd name="connsiteY1" fmla="*/ 53054 h 1020940"/>
                  <a:gd name="connsiteX2" fmla="*/ 1880358 w 1890053"/>
                  <a:gd name="connsiteY2" fmla="*/ 881729 h 1020940"/>
                  <a:gd name="connsiteX3" fmla="*/ 777045 w 1890053"/>
                  <a:gd name="connsiteY3" fmla="*/ 929354 h 1020940"/>
                  <a:gd name="connsiteX4" fmla="*/ 10282 w 1890053"/>
                  <a:gd name="connsiteY4" fmla="*/ 141954 h 1020940"/>
                  <a:gd name="connsiteX0" fmla="*/ 2831 w 1874649"/>
                  <a:gd name="connsiteY0" fmla="*/ 195175 h 1086300"/>
                  <a:gd name="connsiteX1" fmla="*/ 982319 w 1874649"/>
                  <a:gd name="connsiteY1" fmla="*/ 42775 h 1086300"/>
                  <a:gd name="connsiteX2" fmla="*/ 1872907 w 1874649"/>
                  <a:gd name="connsiteY2" fmla="*/ 934950 h 1086300"/>
                  <a:gd name="connsiteX3" fmla="*/ 769594 w 1874649"/>
                  <a:gd name="connsiteY3" fmla="*/ 982575 h 1086300"/>
                  <a:gd name="connsiteX4" fmla="*/ 2831 w 1874649"/>
                  <a:gd name="connsiteY4" fmla="*/ 195175 h 1086300"/>
                  <a:gd name="connsiteX0" fmla="*/ 2831 w 1880627"/>
                  <a:gd name="connsiteY0" fmla="*/ 195175 h 1071924"/>
                  <a:gd name="connsiteX1" fmla="*/ 982319 w 1880627"/>
                  <a:gd name="connsiteY1" fmla="*/ 42775 h 1071924"/>
                  <a:gd name="connsiteX2" fmla="*/ 1872907 w 1880627"/>
                  <a:gd name="connsiteY2" fmla="*/ 934950 h 1071924"/>
                  <a:gd name="connsiteX3" fmla="*/ 769594 w 1880627"/>
                  <a:gd name="connsiteY3" fmla="*/ 982575 h 1071924"/>
                  <a:gd name="connsiteX4" fmla="*/ 2831 w 1880627"/>
                  <a:gd name="connsiteY4" fmla="*/ 195175 h 1071924"/>
                  <a:gd name="connsiteX0" fmla="*/ 3463 w 1875795"/>
                  <a:gd name="connsiteY0" fmla="*/ 216660 h 1109083"/>
                  <a:gd name="connsiteX1" fmla="*/ 1008351 w 1875795"/>
                  <a:gd name="connsiteY1" fmla="*/ 38860 h 1109083"/>
                  <a:gd name="connsiteX2" fmla="*/ 1873539 w 1875795"/>
                  <a:gd name="connsiteY2" fmla="*/ 956435 h 1109083"/>
                  <a:gd name="connsiteX3" fmla="*/ 770226 w 1875795"/>
                  <a:gd name="connsiteY3" fmla="*/ 1004060 h 1109083"/>
                  <a:gd name="connsiteX4" fmla="*/ 3463 w 1875795"/>
                  <a:gd name="connsiteY4" fmla="*/ 216660 h 1109083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8177 w 1880811"/>
                  <a:gd name="connsiteY0" fmla="*/ 208989 h 1101412"/>
                  <a:gd name="connsiteX1" fmla="*/ 1013065 w 1880811"/>
                  <a:gd name="connsiteY1" fmla="*/ 31189 h 1101412"/>
                  <a:gd name="connsiteX2" fmla="*/ 1878253 w 1880811"/>
                  <a:gd name="connsiteY2" fmla="*/ 948764 h 1101412"/>
                  <a:gd name="connsiteX3" fmla="*/ 774940 w 1880811"/>
                  <a:gd name="connsiteY3" fmla="*/ 996389 h 1101412"/>
                  <a:gd name="connsiteX4" fmla="*/ 8177 w 1880811"/>
                  <a:gd name="connsiteY4" fmla="*/ 208989 h 110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0811" h="1101412">
                    <a:moveTo>
                      <a:pt x="8177" y="208989"/>
                    </a:moveTo>
                    <a:cubicBezTo>
                      <a:pt x="73265" y="86222"/>
                      <a:pt x="536286" y="-66707"/>
                      <a:pt x="1013065" y="31189"/>
                    </a:cubicBezTo>
                    <a:cubicBezTo>
                      <a:pt x="1489844" y="129085"/>
                      <a:pt x="1917941" y="787897"/>
                      <a:pt x="1878253" y="948764"/>
                    </a:cubicBezTo>
                    <a:cubicBezTo>
                      <a:pt x="1838566" y="1109631"/>
                      <a:pt x="1277119" y="1170485"/>
                      <a:pt x="774940" y="996389"/>
                    </a:cubicBezTo>
                    <a:cubicBezTo>
                      <a:pt x="272761" y="822293"/>
                      <a:pt x="-56911" y="331756"/>
                      <a:pt x="8177" y="208989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DF7237CC-92FD-4F5B-86CF-422352581D33}"/>
                  </a:ext>
                </a:extLst>
              </p:cNvPr>
              <p:cNvSpPr/>
              <p:nvPr/>
            </p:nvSpPr>
            <p:spPr>
              <a:xfrm rot="2979967">
                <a:off x="7934209" y="5331860"/>
                <a:ext cx="231566" cy="51723"/>
              </a:xfrm>
              <a:custGeom>
                <a:avLst/>
                <a:gdLst>
                  <a:gd name="connsiteX0" fmla="*/ 86438 w 231566"/>
                  <a:gd name="connsiteY0" fmla="*/ 13962 h 51723"/>
                  <a:gd name="connsiteX1" fmla="*/ 156034 w 231566"/>
                  <a:gd name="connsiteY1" fmla="*/ 0 h 51723"/>
                  <a:gd name="connsiteX2" fmla="*/ 231566 w 231566"/>
                  <a:gd name="connsiteY2" fmla="*/ 22860 h 51723"/>
                  <a:gd name="connsiteX3" fmla="*/ 156034 w 231566"/>
                  <a:gd name="connsiteY3" fmla="*/ 45720 h 51723"/>
                  <a:gd name="connsiteX4" fmla="*/ 80502 w 231566"/>
                  <a:gd name="connsiteY4" fmla="*/ 22860 h 51723"/>
                  <a:gd name="connsiteX5" fmla="*/ 86438 w 231566"/>
                  <a:gd name="connsiteY5" fmla="*/ 13962 h 51723"/>
                  <a:gd name="connsiteX6" fmla="*/ 5434 w 231566"/>
                  <a:gd name="connsiteY6" fmla="*/ 14067 h 51723"/>
                  <a:gd name="connsiteX7" fmla="*/ 37656 w 231566"/>
                  <a:gd name="connsiteY7" fmla="*/ 11437 h 51723"/>
                  <a:gd name="connsiteX8" fmla="*/ 40286 w 231566"/>
                  <a:gd name="connsiteY8" fmla="*/ 43659 h 51723"/>
                  <a:gd name="connsiteX9" fmla="*/ 8064 w 231566"/>
                  <a:gd name="connsiteY9" fmla="*/ 46289 h 51723"/>
                  <a:gd name="connsiteX10" fmla="*/ 5434 w 231566"/>
                  <a:gd name="connsiteY10" fmla="*/ 14067 h 51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566" h="51723">
                    <a:moveTo>
                      <a:pt x="86438" y="13962"/>
                    </a:moveTo>
                    <a:cubicBezTo>
                      <a:pt x="97904" y="5757"/>
                      <a:pt x="124748" y="0"/>
                      <a:pt x="156034" y="0"/>
                    </a:cubicBezTo>
                    <a:cubicBezTo>
                      <a:pt x="197749" y="0"/>
                      <a:pt x="231566" y="10235"/>
                      <a:pt x="231566" y="22860"/>
                    </a:cubicBezTo>
                    <a:cubicBezTo>
                      <a:pt x="231566" y="35485"/>
                      <a:pt x="197749" y="45720"/>
                      <a:pt x="156034" y="45720"/>
                    </a:cubicBezTo>
                    <a:cubicBezTo>
                      <a:pt x="114319" y="45720"/>
                      <a:pt x="80502" y="35485"/>
                      <a:pt x="80502" y="22860"/>
                    </a:cubicBezTo>
                    <a:cubicBezTo>
                      <a:pt x="80502" y="19704"/>
                      <a:pt x="82615" y="16697"/>
                      <a:pt x="86438" y="13962"/>
                    </a:cubicBezTo>
                    <a:close/>
                    <a:moveTo>
                      <a:pt x="5434" y="14067"/>
                    </a:moveTo>
                    <a:cubicBezTo>
                      <a:pt x="13606" y="4443"/>
                      <a:pt x="28032" y="3266"/>
                      <a:pt x="37656" y="11437"/>
                    </a:cubicBezTo>
                    <a:cubicBezTo>
                      <a:pt x="47280" y="19609"/>
                      <a:pt x="48458" y="34035"/>
                      <a:pt x="40286" y="43659"/>
                    </a:cubicBezTo>
                    <a:cubicBezTo>
                      <a:pt x="32115" y="53283"/>
                      <a:pt x="17688" y="54461"/>
                      <a:pt x="8064" y="46289"/>
                    </a:cubicBezTo>
                    <a:cubicBezTo>
                      <a:pt x="-1559" y="38118"/>
                      <a:pt x="-2737" y="23691"/>
                      <a:pt x="5434" y="14067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B5DB9D82-5AED-4503-B821-93FAA41BE9AA}"/>
                </a:ext>
              </a:extLst>
            </p:cNvPr>
            <p:cNvGrpSpPr/>
            <p:nvPr/>
          </p:nvGrpSpPr>
          <p:grpSpPr>
            <a:xfrm>
              <a:off x="4154449" y="4344723"/>
              <a:ext cx="739535" cy="483691"/>
              <a:chOff x="7323204" y="4950764"/>
              <a:chExt cx="999660" cy="653825"/>
            </a:xfrm>
          </p:grpSpPr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328614F9-69EC-44E1-BE07-C01255E7AF97}"/>
                  </a:ext>
                </a:extLst>
              </p:cNvPr>
              <p:cNvSpPr/>
              <p:nvPr/>
            </p:nvSpPr>
            <p:spPr>
              <a:xfrm>
                <a:off x="7323204" y="4950764"/>
                <a:ext cx="999660" cy="643077"/>
              </a:xfrm>
              <a:custGeom>
                <a:avLst/>
                <a:gdLst>
                  <a:gd name="connsiteX0" fmla="*/ 856903 w 2223530"/>
                  <a:gd name="connsiteY0" fmla="*/ 966 h 1430388"/>
                  <a:gd name="connsiteX1" fmla="*/ 1032440 w 2223530"/>
                  <a:gd name="connsiteY1" fmla="*/ 37047 h 1430388"/>
                  <a:gd name="connsiteX2" fmla="*/ 1171753 w 2223530"/>
                  <a:gd name="connsiteY2" fmla="*/ 100351 h 1430388"/>
                  <a:gd name="connsiteX3" fmla="*/ 1188355 w 2223530"/>
                  <a:gd name="connsiteY3" fmla="*/ 113275 h 1430388"/>
                  <a:gd name="connsiteX4" fmla="*/ 1191320 w 2223530"/>
                  <a:gd name="connsiteY4" fmla="*/ 91697 h 1430388"/>
                  <a:gd name="connsiteX5" fmla="*/ 1208610 w 2223530"/>
                  <a:gd name="connsiteY5" fmla="*/ 61738 h 1430388"/>
                  <a:gd name="connsiteX6" fmla="*/ 1395098 w 2223530"/>
                  <a:gd name="connsiteY6" fmla="*/ 138469 h 1430388"/>
                  <a:gd name="connsiteX7" fmla="*/ 1531124 w 2223530"/>
                  <a:gd name="connsiteY7" fmla="*/ 261763 h 1430388"/>
                  <a:gd name="connsiteX8" fmla="*/ 1531436 w 2223530"/>
                  <a:gd name="connsiteY8" fmla="*/ 263615 h 1430388"/>
                  <a:gd name="connsiteX9" fmla="*/ 1538507 w 2223530"/>
                  <a:gd name="connsiteY9" fmla="*/ 267902 h 1430388"/>
                  <a:gd name="connsiteX10" fmla="*/ 1556584 w 2223530"/>
                  <a:gd name="connsiteY10" fmla="*/ 235318 h 1430388"/>
                  <a:gd name="connsiteX11" fmla="*/ 1583537 w 2223530"/>
                  <a:gd name="connsiteY11" fmla="*/ 213637 h 1430388"/>
                  <a:gd name="connsiteX12" fmla="*/ 1729664 w 2223530"/>
                  <a:gd name="connsiteY12" fmla="*/ 352607 h 1430388"/>
                  <a:gd name="connsiteX13" fmla="*/ 1770543 w 2223530"/>
                  <a:gd name="connsiteY13" fmla="*/ 417719 h 1430388"/>
                  <a:gd name="connsiteX14" fmla="*/ 1787259 w 2223530"/>
                  <a:gd name="connsiteY14" fmla="*/ 451276 h 1430388"/>
                  <a:gd name="connsiteX15" fmla="*/ 1828414 w 2223530"/>
                  <a:gd name="connsiteY15" fmla="*/ 469842 h 1430388"/>
                  <a:gd name="connsiteX16" fmla="*/ 1930682 w 2223530"/>
                  <a:gd name="connsiteY16" fmla="*/ 555070 h 1430388"/>
                  <a:gd name="connsiteX17" fmla="*/ 1914925 w 2223530"/>
                  <a:gd name="connsiteY17" fmla="*/ 585873 h 1430388"/>
                  <a:gd name="connsiteX18" fmla="*/ 1888820 w 2223530"/>
                  <a:gd name="connsiteY18" fmla="*/ 607729 h 1430388"/>
                  <a:gd name="connsiteX19" fmla="*/ 1891578 w 2223530"/>
                  <a:gd name="connsiteY19" fmla="*/ 611172 h 1430388"/>
                  <a:gd name="connsiteX20" fmla="*/ 1902690 w 2223530"/>
                  <a:gd name="connsiteY20" fmla="*/ 627855 h 1430388"/>
                  <a:gd name="connsiteX21" fmla="*/ 1909887 w 2223530"/>
                  <a:gd name="connsiteY21" fmla="*/ 632873 h 1430388"/>
                  <a:gd name="connsiteX22" fmla="*/ 2048809 w 2223530"/>
                  <a:gd name="connsiteY22" fmla="*/ 790521 h 1430388"/>
                  <a:gd name="connsiteX23" fmla="*/ 2025811 w 2223530"/>
                  <a:gd name="connsiteY23" fmla="*/ 816371 h 1430388"/>
                  <a:gd name="connsiteX24" fmla="*/ 2023763 w 2223530"/>
                  <a:gd name="connsiteY24" fmla="*/ 817342 h 1430388"/>
                  <a:gd name="connsiteX25" fmla="*/ 2035317 w 2223530"/>
                  <a:gd name="connsiteY25" fmla="*/ 837452 h 1430388"/>
                  <a:gd name="connsiteX26" fmla="*/ 2079215 w 2223530"/>
                  <a:gd name="connsiteY26" fmla="*/ 872810 h 1430388"/>
                  <a:gd name="connsiteX27" fmla="*/ 2156759 w 2223530"/>
                  <a:gd name="connsiteY27" fmla="*/ 981021 h 1430388"/>
                  <a:gd name="connsiteX28" fmla="*/ 2133761 w 2223530"/>
                  <a:gd name="connsiteY28" fmla="*/ 1006871 h 1430388"/>
                  <a:gd name="connsiteX29" fmla="*/ 2129744 w 2223530"/>
                  <a:gd name="connsiteY29" fmla="*/ 1008775 h 1430388"/>
                  <a:gd name="connsiteX30" fmla="*/ 2137630 w 2223530"/>
                  <a:gd name="connsiteY30" fmla="*/ 1023530 h 1430388"/>
                  <a:gd name="connsiteX31" fmla="*/ 2189730 w 2223530"/>
                  <a:gd name="connsiteY31" fmla="*/ 1114324 h 1430388"/>
                  <a:gd name="connsiteX32" fmla="*/ 1935732 w 2223530"/>
                  <a:gd name="connsiteY32" fmla="*/ 1327212 h 1430388"/>
                  <a:gd name="connsiteX33" fmla="*/ 857819 w 2223530"/>
                  <a:gd name="connsiteY33" fmla="*/ 1296196 h 1430388"/>
                  <a:gd name="connsiteX34" fmla="*/ 103756 w 2223530"/>
                  <a:gd name="connsiteY34" fmla="*/ 602898 h 1430388"/>
                  <a:gd name="connsiteX35" fmla="*/ 113280 w 2223530"/>
                  <a:gd name="connsiteY35" fmla="*/ 244375 h 1430388"/>
                  <a:gd name="connsiteX36" fmla="*/ 185470 w 2223530"/>
                  <a:gd name="connsiteY36" fmla="*/ 233271 h 1430388"/>
                  <a:gd name="connsiteX37" fmla="*/ 212675 w 2223530"/>
                  <a:gd name="connsiteY37" fmla="*/ 224354 h 1430388"/>
                  <a:gd name="connsiteX38" fmla="*/ 203563 w 2223530"/>
                  <a:gd name="connsiteY38" fmla="*/ 197793 h 1430388"/>
                  <a:gd name="connsiteX39" fmla="*/ 205513 w 2223530"/>
                  <a:gd name="connsiteY39" fmla="*/ 163258 h 1430388"/>
                  <a:gd name="connsiteX40" fmla="*/ 406578 w 2223530"/>
                  <a:gd name="connsiteY40" fmla="*/ 147809 h 1430388"/>
                  <a:gd name="connsiteX41" fmla="*/ 423782 w 2223530"/>
                  <a:gd name="connsiteY41" fmla="*/ 150819 h 1430388"/>
                  <a:gd name="connsiteX42" fmla="*/ 457868 w 2223530"/>
                  <a:gd name="connsiteY42" fmla="*/ 139597 h 1430388"/>
                  <a:gd name="connsiteX43" fmla="*/ 469363 w 2223530"/>
                  <a:gd name="connsiteY43" fmla="*/ 136935 h 1430388"/>
                  <a:gd name="connsiteX44" fmla="*/ 457564 w 2223530"/>
                  <a:gd name="connsiteY44" fmla="*/ 102543 h 1430388"/>
                  <a:gd name="connsiteX45" fmla="*/ 459514 w 2223530"/>
                  <a:gd name="connsiteY45" fmla="*/ 68007 h 1430388"/>
                  <a:gd name="connsiteX46" fmla="*/ 524538 w 2223530"/>
                  <a:gd name="connsiteY46" fmla="*/ 44211 h 1430388"/>
                  <a:gd name="connsiteX47" fmla="*/ 660579 w 2223530"/>
                  <a:gd name="connsiteY47" fmla="*/ 52559 h 1430388"/>
                  <a:gd name="connsiteX48" fmla="*/ 797340 w 2223530"/>
                  <a:gd name="connsiteY48" fmla="*/ 82807 h 1430388"/>
                  <a:gd name="connsiteX49" fmla="*/ 818500 w 2223530"/>
                  <a:gd name="connsiteY49" fmla="*/ 92596 h 1430388"/>
                  <a:gd name="connsiteX50" fmla="*/ 829790 w 2223530"/>
                  <a:gd name="connsiteY50" fmla="*/ 92631 h 1430388"/>
                  <a:gd name="connsiteX51" fmla="*/ 823570 w 2223530"/>
                  <a:gd name="connsiteY51" fmla="*/ 46357 h 1430388"/>
                  <a:gd name="connsiteX52" fmla="*/ 832237 w 2223530"/>
                  <a:gd name="connsiteY52" fmla="*/ 12870 h 1430388"/>
                  <a:gd name="connsiteX53" fmla="*/ 856903 w 2223530"/>
                  <a:gd name="connsiteY53" fmla="*/ 966 h 143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23530" h="1430388">
                    <a:moveTo>
                      <a:pt x="856903" y="966"/>
                    </a:moveTo>
                    <a:cubicBezTo>
                      <a:pt x="891656" y="-4037"/>
                      <a:pt x="955048" y="10746"/>
                      <a:pt x="1032440" y="37047"/>
                    </a:cubicBezTo>
                    <a:cubicBezTo>
                      <a:pt x="1090484" y="56772"/>
                      <a:pt x="1140453" y="79967"/>
                      <a:pt x="1171753" y="100351"/>
                    </a:cubicBezTo>
                    <a:lnTo>
                      <a:pt x="1188355" y="113275"/>
                    </a:lnTo>
                    <a:lnTo>
                      <a:pt x="1191320" y="91697"/>
                    </a:lnTo>
                    <a:cubicBezTo>
                      <a:pt x="1196008" y="77373"/>
                      <a:pt x="1202401" y="66629"/>
                      <a:pt x="1208610" y="61738"/>
                    </a:cubicBezTo>
                    <a:cubicBezTo>
                      <a:pt x="1233445" y="42174"/>
                      <a:pt x="1305010" y="77134"/>
                      <a:pt x="1395098" y="138469"/>
                    </a:cubicBezTo>
                    <a:cubicBezTo>
                      <a:pt x="1462664" y="184471"/>
                      <a:pt x="1514749" y="232584"/>
                      <a:pt x="1531124" y="261763"/>
                    </a:cubicBezTo>
                    <a:lnTo>
                      <a:pt x="1531436" y="263615"/>
                    </a:lnTo>
                    <a:lnTo>
                      <a:pt x="1538507" y="267902"/>
                    </a:lnTo>
                    <a:lnTo>
                      <a:pt x="1556584" y="235318"/>
                    </a:lnTo>
                    <a:cubicBezTo>
                      <a:pt x="1566134" y="223659"/>
                      <a:pt x="1575979" y="215952"/>
                      <a:pt x="1583537" y="213637"/>
                    </a:cubicBezTo>
                    <a:cubicBezTo>
                      <a:pt x="1613765" y="204376"/>
                      <a:pt x="1667848" y="262847"/>
                      <a:pt x="1729664" y="352607"/>
                    </a:cubicBezTo>
                    <a:cubicBezTo>
                      <a:pt x="1745118" y="375046"/>
                      <a:pt x="1758883" y="397083"/>
                      <a:pt x="1770543" y="417719"/>
                    </a:cubicBezTo>
                    <a:lnTo>
                      <a:pt x="1787259" y="451276"/>
                    </a:lnTo>
                    <a:lnTo>
                      <a:pt x="1828414" y="469842"/>
                    </a:lnTo>
                    <a:cubicBezTo>
                      <a:pt x="1892717" y="501670"/>
                      <a:pt x="1932512" y="531333"/>
                      <a:pt x="1930682" y="555070"/>
                    </a:cubicBezTo>
                    <a:cubicBezTo>
                      <a:pt x="1930072" y="562983"/>
                      <a:pt x="1924532" y="574193"/>
                      <a:pt x="1914925" y="585873"/>
                    </a:cubicBezTo>
                    <a:lnTo>
                      <a:pt x="1888820" y="607729"/>
                    </a:lnTo>
                    <a:lnTo>
                      <a:pt x="1891578" y="611172"/>
                    </a:lnTo>
                    <a:lnTo>
                      <a:pt x="1902690" y="627855"/>
                    </a:lnTo>
                    <a:lnTo>
                      <a:pt x="1909887" y="632873"/>
                    </a:lnTo>
                    <a:cubicBezTo>
                      <a:pt x="2000483" y="701675"/>
                      <a:pt x="2059131" y="760503"/>
                      <a:pt x="2048809" y="790521"/>
                    </a:cubicBezTo>
                    <a:cubicBezTo>
                      <a:pt x="2046228" y="798026"/>
                      <a:pt x="2038047" y="807482"/>
                      <a:pt x="2025811" y="816371"/>
                    </a:cubicBezTo>
                    <a:lnTo>
                      <a:pt x="2023763" y="817342"/>
                    </a:lnTo>
                    <a:lnTo>
                      <a:pt x="2035317" y="837452"/>
                    </a:lnTo>
                    <a:lnTo>
                      <a:pt x="2079215" y="872810"/>
                    </a:lnTo>
                    <a:cubicBezTo>
                      <a:pt x="2133446" y="919788"/>
                      <a:pt x="2164500" y="958507"/>
                      <a:pt x="2156759" y="981021"/>
                    </a:cubicBezTo>
                    <a:cubicBezTo>
                      <a:pt x="2154178" y="988526"/>
                      <a:pt x="2145997" y="997982"/>
                      <a:pt x="2133761" y="1006871"/>
                    </a:cubicBezTo>
                    <a:lnTo>
                      <a:pt x="2129744" y="1008775"/>
                    </a:lnTo>
                    <a:lnTo>
                      <a:pt x="2137630" y="1023530"/>
                    </a:lnTo>
                    <a:cubicBezTo>
                      <a:pt x="2157002" y="1059482"/>
                      <a:pt x="2174205" y="1090346"/>
                      <a:pt x="2189730" y="1114324"/>
                    </a:cubicBezTo>
                    <a:cubicBezTo>
                      <a:pt x="2320170" y="1315792"/>
                      <a:pt x="2038125" y="1201651"/>
                      <a:pt x="1935732" y="1327212"/>
                    </a:cubicBezTo>
                    <a:cubicBezTo>
                      <a:pt x="1889695" y="1510811"/>
                      <a:pt x="1163148" y="1416915"/>
                      <a:pt x="857819" y="1296196"/>
                    </a:cubicBezTo>
                    <a:cubicBezTo>
                      <a:pt x="552490" y="1175478"/>
                      <a:pt x="57719" y="786497"/>
                      <a:pt x="103756" y="602898"/>
                    </a:cubicBezTo>
                    <a:cubicBezTo>
                      <a:pt x="-13984" y="428653"/>
                      <a:pt x="-57376" y="299724"/>
                      <a:pt x="113280" y="244375"/>
                    </a:cubicBezTo>
                    <a:cubicBezTo>
                      <a:pt x="136993" y="243806"/>
                      <a:pt x="160756" y="239741"/>
                      <a:pt x="185470" y="233271"/>
                    </a:cubicBezTo>
                    <a:lnTo>
                      <a:pt x="212675" y="224354"/>
                    </a:lnTo>
                    <a:lnTo>
                      <a:pt x="203563" y="197793"/>
                    </a:lnTo>
                    <a:cubicBezTo>
                      <a:pt x="201301" y="182892"/>
                      <a:pt x="202171" y="170420"/>
                      <a:pt x="205513" y="163258"/>
                    </a:cubicBezTo>
                    <a:cubicBezTo>
                      <a:pt x="218880" y="134607"/>
                      <a:pt x="298522" y="133602"/>
                      <a:pt x="406578" y="147809"/>
                    </a:cubicBezTo>
                    <a:lnTo>
                      <a:pt x="423782" y="150819"/>
                    </a:lnTo>
                    <a:lnTo>
                      <a:pt x="457868" y="139597"/>
                    </a:lnTo>
                    <a:lnTo>
                      <a:pt x="469363" y="136935"/>
                    </a:lnTo>
                    <a:lnTo>
                      <a:pt x="457564" y="102543"/>
                    </a:lnTo>
                    <a:cubicBezTo>
                      <a:pt x="455302" y="87642"/>
                      <a:pt x="456172" y="75170"/>
                      <a:pt x="459514" y="68007"/>
                    </a:cubicBezTo>
                    <a:cubicBezTo>
                      <a:pt x="466198" y="53682"/>
                      <a:pt x="489450" y="46268"/>
                      <a:pt x="524538" y="44211"/>
                    </a:cubicBezTo>
                    <a:cubicBezTo>
                      <a:pt x="559626" y="42155"/>
                      <a:pt x="606551" y="45455"/>
                      <a:pt x="660579" y="52559"/>
                    </a:cubicBezTo>
                    <a:cubicBezTo>
                      <a:pt x="714606" y="59662"/>
                      <a:pt x="762913" y="70701"/>
                      <a:pt x="797340" y="82807"/>
                    </a:cubicBezTo>
                    <a:lnTo>
                      <a:pt x="818500" y="92596"/>
                    </a:lnTo>
                    <a:lnTo>
                      <a:pt x="829790" y="92631"/>
                    </a:lnTo>
                    <a:lnTo>
                      <a:pt x="823570" y="46357"/>
                    </a:lnTo>
                    <a:cubicBezTo>
                      <a:pt x="824266" y="31301"/>
                      <a:pt x="827559" y="19241"/>
                      <a:pt x="832237" y="12870"/>
                    </a:cubicBezTo>
                    <a:cubicBezTo>
                      <a:pt x="836916" y="6499"/>
                      <a:pt x="845318" y="2633"/>
                      <a:pt x="856903" y="966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3B3072B6-58FD-4DA2-89F0-5DD1D83F8AEF}"/>
                  </a:ext>
                </a:extLst>
              </p:cNvPr>
              <p:cNvSpPr/>
              <p:nvPr/>
            </p:nvSpPr>
            <p:spPr>
              <a:xfrm rot="1301804" flipH="1">
                <a:off x="7826636" y="5012002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3CC7E8D8-8E39-4B8C-846A-74A755DDA88A}"/>
                  </a:ext>
                </a:extLst>
              </p:cNvPr>
              <p:cNvSpPr/>
              <p:nvPr/>
            </p:nvSpPr>
            <p:spPr>
              <a:xfrm rot="1301804" flipH="1">
                <a:off x="7977943" y="5080518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7ADAFB9E-62B3-463F-8DE4-BC1A5F0702DD}"/>
                  </a:ext>
                </a:extLst>
              </p:cNvPr>
              <p:cNvSpPr/>
              <p:nvPr/>
            </p:nvSpPr>
            <p:spPr>
              <a:xfrm rot="359070" flipH="1">
                <a:off x="7692458" y="500914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6A56BB41-A942-4983-B297-E5392A2C953D}"/>
                  </a:ext>
                </a:extLst>
              </p:cNvPr>
              <p:cNvSpPr/>
              <p:nvPr/>
            </p:nvSpPr>
            <p:spPr>
              <a:xfrm rot="21417974" flipH="1">
                <a:off x="7538296" y="501485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9BE0C32C-0B06-4E3E-A575-C6D4553C26F6}"/>
                  </a:ext>
                </a:extLst>
              </p:cNvPr>
              <p:cNvSpPr/>
              <p:nvPr/>
            </p:nvSpPr>
            <p:spPr>
              <a:xfrm rot="21376182" flipH="1">
                <a:off x="7426956" y="5063389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BC397A23-2B86-4AF5-A171-F8B6CC808691}"/>
                  </a:ext>
                </a:extLst>
              </p:cNvPr>
              <p:cNvSpPr/>
              <p:nvPr/>
            </p:nvSpPr>
            <p:spPr>
              <a:xfrm rot="3271319">
                <a:off x="8175670" y="5368141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7BC68453-38B4-4DAD-89A2-CC5B37203E73}"/>
                  </a:ext>
                </a:extLst>
              </p:cNvPr>
              <p:cNvSpPr/>
              <p:nvPr/>
            </p:nvSpPr>
            <p:spPr>
              <a:xfrm rot="3271319">
                <a:off x="8129992" y="5279640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EEB714A5-9B3B-4F21-A248-5DE0C01F397D}"/>
                  </a:ext>
                </a:extLst>
              </p:cNvPr>
              <p:cNvSpPr/>
              <p:nvPr/>
            </p:nvSpPr>
            <p:spPr>
              <a:xfrm rot="3271319">
                <a:off x="8067186" y="5188285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5C0FF6D9-0F6C-47F5-B9F1-2CB7F29B3113}"/>
                  </a:ext>
                </a:extLst>
              </p:cNvPr>
              <p:cNvSpPr/>
              <p:nvPr/>
            </p:nvSpPr>
            <p:spPr>
              <a:xfrm rot="2301134">
                <a:off x="8025157" y="5147590"/>
                <a:ext cx="35942" cy="146033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26">
                <a:extLst>
                  <a:ext uri="{FF2B5EF4-FFF2-40B4-BE49-F238E27FC236}">
                    <a16:creationId xmlns:a16="http://schemas.microsoft.com/office/drawing/2014/main" id="{49D1924A-43A0-4FE7-A98E-A45DFF900325}"/>
                  </a:ext>
                </a:extLst>
              </p:cNvPr>
              <p:cNvSpPr/>
              <p:nvPr/>
            </p:nvSpPr>
            <p:spPr>
              <a:xfrm>
                <a:off x="7360465" y="5109414"/>
                <a:ext cx="845580" cy="495175"/>
              </a:xfrm>
              <a:custGeom>
                <a:avLst/>
                <a:gdLst>
                  <a:gd name="connsiteX0" fmla="*/ 0 w 1895475"/>
                  <a:gd name="connsiteY0" fmla="*/ 352425 h 704850"/>
                  <a:gd name="connsiteX1" fmla="*/ 947738 w 1895475"/>
                  <a:gd name="connsiteY1" fmla="*/ 0 h 704850"/>
                  <a:gd name="connsiteX2" fmla="*/ 1895476 w 1895475"/>
                  <a:gd name="connsiteY2" fmla="*/ 352425 h 704850"/>
                  <a:gd name="connsiteX3" fmla="*/ 947738 w 1895475"/>
                  <a:gd name="connsiteY3" fmla="*/ 704850 h 704850"/>
                  <a:gd name="connsiteX4" fmla="*/ 0 w 1895475"/>
                  <a:gd name="connsiteY4" fmla="*/ 352425 h 704850"/>
                  <a:gd name="connsiteX0" fmla="*/ 0 w 1695451"/>
                  <a:gd name="connsiteY0" fmla="*/ 60805 h 1015498"/>
                  <a:gd name="connsiteX1" fmla="*/ 747713 w 1695451"/>
                  <a:gd name="connsiteY1" fmla="*/ 289405 h 1015498"/>
                  <a:gd name="connsiteX2" fmla="*/ 1695451 w 1695451"/>
                  <a:gd name="connsiteY2" fmla="*/ 641830 h 1015498"/>
                  <a:gd name="connsiteX3" fmla="*/ 747713 w 1695451"/>
                  <a:gd name="connsiteY3" fmla="*/ 994255 h 1015498"/>
                  <a:gd name="connsiteX4" fmla="*/ 0 w 1695451"/>
                  <a:gd name="connsiteY4" fmla="*/ 60805 h 1015498"/>
                  <a:gd name="connsiteX0" fmla="*/ 1591 w 1697042"/>
                  <a:gd name="connsiteY0" fmla="*/ 33839 h 988532"/>
                  <a:gd name="connsiteX1" fmla="*/ 949329 w 1697042"/>
                  <a:gd name="connsiteY1" fmla="*/ 243389 h 988532"/>
                  <a:gd name="connsiteX2" fmla="*/ 1697042 w 1697042"/>
                  <a:gd name="connsiteY2" fmla="*/ 614864 h 988532"/>
                  <a:gd name="connsiteX3" fmla="*/ 749304 w 1697042"/>
                  <a:gd name="connsiteY3" fmla="*/ 967289 h 988532"/>
                  <a:gd name="connsiteX4" fmla="*/ 1591 w 1697042"/>
                  <a:gd name="connsiteY4" fmla="*/ 33839 h 988532"/>
                  <a:gd name="connsiteX0" fmla="*/ 5925 w 1701376"/>
                  <a:gd name="connsiteY0" fmla="*/ 33839 h 1034316"/>
                  <a:gd name="connsiteX1" fmla="*/ 953663 w 1701376"/>
                  <a:gd name="connsiteY1" fmla="*/ 243389 h 1034316"/>
                  <a:gd name="connsiteX2" fmla="*/ 1701376 w 1701376"/>
                  <a:gd name="connsiteY2" fmla="*/ 614864 h 1034316"/>
                  <a:gd name="connsiteX3" fmla="*/ 753638 w 1701376"/>
                  <a:gd name="connsiteY3" fmla="*/ 967289 h 1034316"/>
                  <a:gd name="connsiteX4" fmla="*/ 5925 w 1701376"/>
                  <a:gd name="connsiteY4" fmla="*/ 33839 h 1034316"/>
                  <a:gd name="connsiteX0" fmla="*/ 1687 w 1878113"/>
                  <a:gd name="connsiteY0" fmla="*/ 35710 h 1008371"/>
                  <a:gd name="connsiteX1" fmla="*/ 949425 w 1878113"/>
                  <a:gd name="connsiteY1" fmla="*/ 245260 h 1008371"/>
                  <a:gd name="connsiteX2" fmla="*/ 1878113 w 1878113"/>
                  <a:gd name="connsiteY2" fmla="*/ 731035 h 1008371"/>
                  <a:gd name="connsiteX3" fmla="*/ 749400 w 1878113"/>
                  <a:gd name="connsiteY3" fmla="*/ 969160 h 1008371"/>
                  <a:gd name="connsiteX4" fmla="*/ 1687 w 1878113"/>
                  <a:gd name="connsiteY4" fmla="*/ 35710 h 1008371"/>
                  <a:gd name="connsiteX0" fmla="*/ 3773 w 1880199"/>
                  <a:gd name="connsiteY0" fmla="*/ 35710 h 1032365"/>
                  <a:gd name="connsiteX1" fmla="*/ 951511 w 1880199"/>
                  <a:gd name="connsiteY1" fmla="*/ 245260 h 1032365"/>
                  <a:gd name="connsiteX2" fmla="*/ 1880199 w 1880199"/>
                  <a:gd name="connsiteY2" fmla="*/ 731035 h 1032365"/>
                  <a:gd name="connsiteX3" fmla="*/ 751486 w 1880199"/>
                  <a:gd name="connsiteY3" fmla="*/ 969160 h 1032365"/>
                  <a:gd name="connsiteX4" fmla="*/ 3773 w 1880199"/>
                  <a:gd name="connsiteY4" fmla="*/ 35710 h 1032365"/>
                  <a:gd name="connsiteX0" fmla="*/ 5975 w 1882401"/>
                  <a:gd name="connsiteY0" fmla="*/ 63206 h 1059861"/>
                  <a:gd name="connsiteX1" fmla="*/ 1017213 w 1882401"/>
                  <a:gd name="connsiteY1" fmla="*/ 158456 h 1059861"/>
                  <a:gd name="connsiteX2" fmla="*/ 1882401 w 1882401"/>
                  <a:gd name="connsiteY2" fmla="*/ 758531 h 1059861"/>
                  <a:gd name="connsiteX3" fmla="*/ 753688 w 1882401"/>
                  <a:gd name="connsiteY3" fmla="*/ 996656 h 1059861"/>
                  <a:gd name="connsiteX4" fmla="*/ 5975 w 1882401"/>
                  <a:gd name="connsiteY4" fmla="*/ 63206 h 1059861"/>
                  <a:gd name="connsiteX0" fmla="*/ 2606 w 1929832"/>
                  <a:gd name="connsiteY0" fmla="*/ 110050 h 933524"/>
                  <a:gd name="connsiteX1" fmla="*/ 1064644 w 1929832"/>
                  <a:gd name="connsiteY1" fmla="*/ 65600 h 933524"/>
                  <a:gd name="connsiteX2" fmla="*/ 1929832 w 1929832"/>
                  <a:gd name="connsiteY2" fmla="*/ 665675 h 933524"/>
                  <a:gd name="connsiteX3" fmla="*/ 801119 w 1929832"/>
                  <a:gd name="connsiteY3" fmla="*/ 903800 h 933524"/>
                  <a:gd name="connsiteX4" fmla="*/ 2606 w 1929832"/>
                  <a:gd name="connsiteY4" fmla="*/ 110050 h 933524"/>
                  <a:gd name="connsiteX0" fmla="*/ 2487 w 1764613"/>
                  <a:gd name="connsiteY0" fmla="*/ 119179 h 981726"/>
                  <a:gd name="connsiteX1" fmla="*/ 1064525 w 1764613"/>
                  <a:gd name="connsiteY1" fmla="*/ 74729 h 981726"/>
                  <a:gd name="connsiteX2" fmla="*/ 1764613 w 1764613"/>
                  <a:gd name="connsiteY2" fmla="*/ 808154 h 981726"/>
                  <a:gd name="connsiteX3" fmla="*/ 801000 w 1764613"/>
                  <a:gd name="connsiteY3" fmla="*/ 912929 h 981726"/>
                  <a:gd name="connsiteX4" fmla="*/ 2487 w 1764613"/>
                  <a:gd name="connsiteY4" fmla="*/ 119179 h 981726"/>
                  <a:gd name="connsiteX0" fmla="*/ 3588 w 1765714"/>
                  <a:gd name="connsiteY0" fmla="*/ 119179 h 1020632"/>
                  <a:gd name="connsiteX1" fmla="*/ 1065626 w 1765714"/>
                  <a:gd name="connsiteY1" fmla="*/ 74729 h 1020632"/>
                  <a:gd name="connsiteX2" fmla="*/ 1765714 w 1765714"/>
                  <a:gd name="connsiteY2" fmla="*/ 808154 h 1020632"/>
                  <a:gd name="connsiteX3" fmla="*/ 802101 w 1765714"/>
                  <a:gd name="connsiteY3" fmla="*/ 912929 h 1020632"/>
                  <a:gd name="connsiteX4" fmla="*/ 3588 w 1765714"/>
                  <a:gd name="connsiteY4" fmla="*/ 119179 h 1020632"/>
                  <a:gd name="connsiteX0" fmla="*/ 2637 w 1764763"/>
                  <a:gd name="connsiteY0" fmla="*/ 119179 h 1020632"/>
                  <a:gd name="connsiteX1" fmla="*/ 1064675 w 1764763"/>
                  <a:gd name="connsiteY1" fmla="*/ 74729 h 1020632"/>
                  <a:gd name="connsiteX2" fmla="*/ 1764763 w 1764763"/>
                  <a:gd name="connsiteY2" fmla="*/ 808154 h 1020632"/>
                  <a:gd name="connsiteX3" fmla="*/ 832900 w 1764763"/>
                  <a:gd name="connsiteY3" fmla="*/ 912929 h 1020632"/>
                  <a:gd name="connsiteX4" fmla="*/ 2637 w 1764763"/>
                  <a:gd name="connsiteY4" fmla="*/ 119179 h 1020632"/>
                  <a:gd name="connsiteX0" fmla="*/ 3240 w 1765366"/>
                  <a:gd name="connsiteY0" fmla="*/ 119179 h 1015046"/>
                  <a:gd name="connsiteX1" fmla="*/ 1065278 w 1765366"/>
                  <a:gd name="connsiteY1" fmla="*/ 74729 h 1015046"/>
                  <a:gd name="connsiteX2" fmla="*/ 1765366 w 1765366"/>
                  <a:gd name="connsiteY2" fmla="*/ 808154 h 1015046"/>
                  <a:gd name="connsiteX3" fmla="*/ 833503 w 1765366"/>
                  <a:gd name="connsiteY3" fmla="*/ 912929 h 1015046"/>
                  <a:gd name="connsiteX4" fmla="*/ 3240 w 1765366"/>
                  <a:gd name="connsiteY4" fmla="*/ 119179 h 1015046"/>
                  <a:gd name="connsiteX0" fmla="*/ 3240 w 1765366"/>
                  <a:gd name="connsiteY0" fmla="*/ 127151 h 1023018"/>
                  <a:gd name="connsiteX1" fmla="*/ 1065278 w 1765366"/>
                  <a:gd name="connsiteY1" fmla="*/ 82701 h 1023018"/>
                  <a:gd name="connsiteX2" fmla="*/ 1765366 w 1765366"/>
                  <a:gd name="connsiteY2" fmla="*/ 816126 h 1023018"/>
                  <a:gd name="connsiteX3" fmla="*/ 833503 w 1765366"/>
                  <a:gd name="connsiteY3" fmla="*/ 920901 h 1023018"/>
                  <a:gd name="connsiteX4" fmla="*/ 3240 w 1765366"/>
                  <a:gd name="connsiteY4" fmla="*/ 127151 h 1023018"/>
                  <a:gd name="connsiteX0" fmla="*/ 4422 w 1766548"/>
                  <a:gd name="connsiteY0" fmla="*/ 135730 h 1031597"/>
                  <a:gd name="connsiteX1" fmla="*/ 1110910 w 1766548"/>
                  <a:gd name="connsiteY1" fmla="*/ 78580 h 1031597"/>
                  <a:gd name="connsiteX2" fmla="*/ 1766548 w 1766548"/>
                  <a:gd name="connsiteY2" fmla="*/ 824705 h 1031597"/>
                  <a:gd name="connsiteX3" fmla="*/ 834685 w 1766548"/>
                  <a:gd name="connsiteY3" fmla="*/ 929480 h 1031597"/>
                  <a:gd name="connsiteX4" fmla="*/ 4422 w 1766548"/>
                  <a:gd name="connsiteY4" fmla="*/ 135730 h 1031597"/>
                  <a:gd name="connsiteX0" fmla="*/ 4422 w 1766548"/>
                  <a:gd name="connsiteY0" fmla="*/ 135730 h 1036746"/>
                  <a:gd name="connsiteX1" fmla="*/ 1110910 w 1766548"/>
                  <a:gd name="connsiteY1" fmla="*/ 78580 h 1036746"/>
                  <a:gd name="connsiteX2" fmla="*/ 1766548 w 1766548"/>
                  <a:gd name="connsiteY2" fmla="*/ 824705 h 1036746"/>
                  <a:gd name="connsiteX3" fmla="*/ 834685 w 1766548"/>
                  <a:gd name="connsiteY3" fmla="*/ 929480 h 1036746"/>
                  <a:gd name="connsiteX4" fmla="*/ 4422 w 1766548"/>
                  <a:gd name="connsiteY4" fmla="*/ 135730 h 1036746"/>
                  <a:gd name="connsiteX0" fmla="*/ 10544 w 1772670"/>
                  <a:gd name="connsiteY0" fmla="*/ 134189 h 1014938"/>
                  <a:gd name="connsiteX1" fmla="*/ 1117032 w 1772670"/>
                  <a:gd name="connsiteY1" fmla="*/ 77039 h 1014938"/>
                  <a:gd name="connsiteX2" fmla="*/ 1772670 w 1772670"/>
                  <a:gd name="connsiteY2" fmla="*/ 823164 h 1014938"/>
                  <a:gd name="connsiteX3" fmla="*/ 732857 w 1772670"/>
                  <a:gd name="connsiteY3" fmla="*/ 896189 h 1014938"/>
                  <a:gd name="connsiteX4" fmla="*/ 10544 w 1772670"/>
                  <a:gd name="connsiteY4" fmla="*/ 134189 h 1014938"/>
                  <a:gd name="connsiteX0" fmla="*/ 10544 w 1779809"/>
                  <a:gd name="connsiteY0" fmla="*/ 134189 h 985683"/>
                  <a:gd name="connsiteX1" fmla="*/ 1117032 w 1779809"/>
                  <a:gd name="connsiteY1" fmla="*/ 77039 h 985683"/>
                  <a:gd name="connsiteX2" fmla="*/ 1772670 w 1779809"/>
                  <a:gd name="connsiteY2" fmla="*/ 823164 h 985683"/>
                  <a:gd name="connsiteX3" fmla="*/ 732857 w 1779809"/>
                  <a:gd name="connsiteY3" fmla="*/ 896189 h 985683"/>
                  <a:gd name="connsiteX4" fmla="*/ 10544 w 1779809"/>
                  <a:gd name="connsiteY4" fmla="*/ 134189 h 985683"/>
                  <a:gd name="connsiteX0" fmla="*/ 10544 w 1781194"/>
                  <a:gd name="connsiteY0" fmla="*/ 134189 h 982840"/>
                  <a:gd name="connsiteX1" fmla="*/ 1117032 w 1781194"/>
                  <a:gd name="connsiteY1" fmla="*/ 77039 h 982840"/>
                  <a:gd name="connsiteX2" fmla="*/ 1772670 w 1781194"/>
                  <a:gd name="connsiteY2" fmla="*/ 823164 h 982840"/>
                  <a:gd name="connsiteX3" fmla="*/ 732857 w 1781194"/>
                  <a:gd name="connsiteY3" fmla="*/ 896189 h 982840"/>
                  <a:gd name="connsiteX4" fmla="*/ 10544 w 1781194"/>
                  <a:gd name="connsiteY4" fmla="*/ 134189 h 982840"/>
                  <a:gd name="connsiteX0" fmla="*/ 5786 w 1837146"/>
                  <a:gd name="connsiteY0" fmla="*/ 127809 h 951601"/>
                  <a:gd name="connsiteX1" fmla="*/ 1112274 w 1837146"/>
                  <a:gd name="connsiteY1" fmla="*/ 70659 h 951601"/>
                  <a:gd name="connsiteX2" fmla="*/ 1831412 w 1837146"/>
                  <a:gd name="connsiteY2" fmla="*/ 842184 h 951601"/>
                  <a:gd name="connsiteX3" fmla="*/ 728099 w 1837146"/>
                  <a:gd name="connsiteY3" fmla="*/ 889809 h 951601"/>
                  <a:gd name="connsiteX4" fmla="*/ 5786 w 1837146"/>
                  <a:gd name="connsiteY4" fmla="*/ 127809 h 951601"/>
                  <a:gd name="connsiteX0" fmla="*/ 9550 w 1840910"/>
                  <a:gd name="connsiteY0" fmla="*/ 127809 h 960000"/>
                  <a:gd name="connsiteX1" fmla="*/ 1116038 w 1840910"/>
                  <a:gd name="connsiteY1" fmla="*/ 70659 h 960000"/>
                  <a:gd name="connsiteX2" fmla="*/ 1835176 w 1840910"/>
                  <a:gd name="connsiteY2" fmla="*/ 842184 h 960000"/>
                  <a:gd name="connsiteX3" fmla="*/ 731863 w 1840910"/>
                  <a:gd name="connsiteY3" fmla="*/ 889809 h 960000"/>
                  <a:gd name="connsiteX4" fmla="*/ 9550 w 1840910"/>
                  <a:gd name="connsiteY4" fmla="*/ 127809 h 960000"/>
                  <a:gd name="connsiteX0" fmla="*/ 10279 w 1841639"/>
                  <a:gd name="connsiteY0" fmla="*/ 127809 h 979647"/>
                  <a:gd name="connsiteX1" fmla="*/ 1116767 w 1841639"/>
                  <a:gd name="connsiteY1" fmla="*/ 70659 h 979647"/>
                  <a:gd name="connsiteX2" fmla="*/ 1835905 w 1841639"/>
                  <a:gd name="connsiteY2" fmla="*/ 842184 h 979647"/>
                  <a:gd name="connsiteX3" fmla="*/ 732592 w 1841639"/>
                  <a:gd name="connsiteY3" fmla="*/ 889809 h 979647"/>
                  <a:gd name="connsiteX4" fmla="*/ 10279 w 1841639"/>
                  <a:gd name="connsiteY4" fmla="*/ 127809 h 979647"/>
                  <a:gd name="connsiteX0" fmla="*/ 10279 w 1842936"/>
                  <a:gd name="connsiteY0" fmla="*/ 133274 h 985112"/>
                  <a:gd name="connsiteX1" fmla="*/ 1116767 w 1842936"/>
                  <a:gd name="connsiteY1" fmla="*/ 76124 h 985112"/>
                  <a:gd name="connsiteX2" fmla="*/ 1835905 w 1842936"/>
                  <a:gd name="connsiteY2" fmla="*/ 847649 h 985112"/>
                  <a:gd name="connsiteX3" fmla="*/ 732592 w 1842936"/>
                  <a:gd name="connsiteY3" fmla="*/ 895274 h 985112"/>
                  <a:gd name="connsiteX4" fmla="*/ 10279 w 1842936"/>
                  <a:gd name="connsiteY4" fmla="*/ 133274 h 985112"/>
                  <a:gd name="connsiteX0" fmla="*/ 5333 w 1833620"/>
                  <a:gd name="connsiteY0" fmla="*/ 175702 h 1041882"/>
                  <a:gd name="connsiteX1" fmla="*/ 984821 w 1833620"/>
                  <a:gd name="connsiteY1" fmla="*/ 61402 h 1041882"/>
                  <a:gd name="connsiteX2" fmla="*/ 1830959 w 1833620"/>
                  <a:gd name="connsiteY2" fmla="*/ 890077 h 1041882"/>
                  <a:gd name="connsiteX3" fmla="*/ 727646 w 1833620"/>
                  <a:gd name="connsiteY3" fmla="*/ 937702 h 1041882"/>
                  <a:gd name="connsiteX4" fmla="*/ 5333 w 1833620"/>
                  <a:gd name="connsiteY4" fmla="*/ 175702 h 1041882"/>
                  <a:gd name="connsiteX0" fmla="*/ 5333 w 1843073"/>
                  <a:gd name="connsiteY0" fmla="*/ 175702 h 1036451"/>
                  <a:gd name="connsiteX1" fmla="*/ 984821 w 1843073"/>
                  <a:gd name="connsiteY1" fmla="*/ 61402 h 1036451"/>
                  <a:gd name="connsiteX2" fmla="*/ 1830959 w 1843073"/>
                  <a:gd name="connsiteY2" fmla="*/ 890077 h 1036451"/>
                  <a:gd name="connsiteX3" fmla="*/ 727646 w 1843073"/>
                  <a:gd name="connsiteY3" fmla="*/ 937702 h 1036451"/>
                  <a:gd name="connsiteX4" fmla="*/ 5333 w 1843073"/>
                  <a:gd name="connsiteY4" fmla="*/ 175702 h 1036451"/>
                  <a:gd name="connsiteX0" fmla="*/ 14851 w 1852591"/>
                  <a:gd name="connsiteY0" fmla="*/ 177094 h 1037843"/>
                  <a:gd name="connsiteX1" fmla="*/ 994339 w 1852591"/>
                  <a:gd name="connsiteY1" fmla="*/ 62794 h 1037843"/>
                  <a:gd name="connsiteX2" fmla="*/ 1840477 w 1852591"/>
                  <a:gd name="connsiteY2" fmla="*/ 891469 h 1037843"/>
                  <a:gd name="connsiteX3" fmla="*/ 737164 w 1852591"/>
                  <a:gd name="connsiteY3" fmla="*/ 939094 h 1037843"/>
                  <a:gd name="connsiteX4" fmla="*/ 14851 w 1852591"/>
                  <a:gd name="connsiteY4" fmla="*/ 177094 h 1037843"/>
                  <a:gd name="connsiteX0" fmla="*/ 8222 w 1888872"/>
                  <a:gd name="connsiteY0" fmla="*/ 155146 h 1015672"/>
                  <a:gd name="connsiteX1" fmla="*/ 1032160 w 1888872"/>
                  <a:gd name="connsiteY1" fmla="*/ 66246 h 1015672"/>
                  <a:gd name="connsiteX2" fmla="*/ 1878298 w 1888872"/>
                  <a:gd name="connsiteY2" fmla="*/ 894921 h 1015672"/>
                  <a:gd name="connsiteX3" fmla="*/ 774985 w 1888872"/>
                  <a:gd name="connsiteY3" fmla="*/ 942546 h 1015672"/>
                  <a:gd name="connsiteX4" fmla="*/ 8222 w 1888872"/>
                  <a:gd name="connsiteY4" fmla="*/ 155146 h 1015672"/>
                  <a:gd name="connsiteX0" fmla="*/ 11768 w 1892418"/>
                  <a:gd name="connsiteY0" fmla="*/ 155146 h 1037608"/>
                  <a:gd name="connsiteX1" fmla="*/ 1035706 w 1892418"/>
                  <a:gd name="connsiteY1" fmla="*/ 66246 h 1037608"/>
                  <a:gd name="connsiteX2" fmla="*/ 1881844 w 1892418"/>
                  <a:gd name="connsiteY2" fmla="*/ 894921 h 1037608"/>
                  <a:gd name="connsiteX3" fmla="*/ 778531 w 1892418"/>
                  <a:gd name="connsiteY3" fmla="*/ 942546 h 1037608"/>
                  <a:gd name="connsiteX4" fmla="*/ 11768 w 1892418"/>
                  <a:gd name="connsiteY4" fmla="*/ 155146 h 1037608"/>
                  <a:gd name="connsiteX0" fmla="*/ 11768 w 1894097"/>
                  <a:gd name="connsiteY0" fmla="*/ 146767 h 1029229"/>
                  <a:gd name="connsiteX1" fmla="*/ 1035706 w 1894097"/>
                  <a:gd name="connsiteY1" fmla="*/ 57867 h 1029229"/>
                  <a:gd name="connsiteX2" fmla="*/ 1881844 w 1894097"/>
                  <a:gd name="connsiteY2" fmla="*/ 886542 h 1029229"/>
                  <a:gd name="connsiteX3" fmla="*/ 778531 w 1894097"/>
                  <a:gd name="connsiteY3" fmla="*/ 934167 h 1029229"/>
                  <a:gd name="connsiteX4" fmla="*/ 11768 w 1894097"/>
                  <a:gd name="connsiteY4" fmla="*/ 146767 h 1029229"/>
                  <a:gd name="connsiteX0" fmla="*/ 11768 w 1889205"/>
                  <a:gd name="connsiteY0" fmla="*/ 146767 h 1020812"/>
                  <a:gd name="connsiteX1" fmla="*/ 1035706 w 1889205"/>
                  <a:gd name="connsiteY1" fmla="*/ 57867 h 1020812"/>
                  <a:gd name="connsiteX2" fmla="*/ 1881844 w 1889205"/>
                  <a:gd name="connsiteY2" fmla="*/ 886542 h 1020812"/>
                  <a:gd name="connsiteX3" fmla="*/ 778531 w 1889205"/>
                  <a:gd name="connsiteY3" fmla="*/ 934167 h 1020812"/>
                  <a:gd name="connsiteX4" fmla="*/ 11768 w 1889205"/>
                  <a:gd name="connsiteY4" fmla="*/ 146767 h 1020812"/>
                  <a:gd name="connsiteX0" fmla="*/ 10282 w 1887719"/>
                  <a:gd name="connsiteY0" fmla="*/ 141954 h 1015999"/>
                  <a:gd name="connsiteX1" fmla="*/ 1034220 w 1887719"/>
                  <a:gd name="connsiteY1" fmla="*/ 53054 h 1015999"/>
                  <a:gd name="connsiteX2" fmla="*/ 1880358 w 1887719"/>
                  <a:gd name="connsiteY2" fmla="*/ 881729 h 1015999"/>
                  <a:gd name="connsiteX3" fmla="*/ 777045 w 1887719"/>
                  <a:gd name="connsiteY3" fmla="*/ 929354 h 1015999"/>
                  <a:gd name="connsiteX4" fmla="*/ 10282 w 1887719"/>
                  <a:gd name="connsiteY4" fmla="*/ 141954 h 1015999"/>
                  <a:gd name="connsiteX0" fmla="*/ 10282 w 1890053"/>
                  <a:gd name="connsiteY0" fmla="*/ 141954 h 1029899"/>
                  <a:gd name="connsiteX1" fmla="*/ 1034220 w 1890053"/>
                  <a:gd name="connsiteY1" fmla="*/ 53054 h 1029899"/>
                  <a:gd name="connsiteX2" fmla="*/ 1880358 w 1890053"/>
                  <a:gd name="connsiteY2" fmla="*/ 881729 h 1029899"/>
                  <a:gd name="connsiteX3" fmla="*/ 777045 w 1890053"/>
                  <a:gd name="connsiteY3" fmla="*/ 929354 h 1029899"/>
                  <a:gd name="connsiteX4" fmla="*/ 10282 w 1890053"/>
                  <a:gd name="connsiteY4" fmla="*/ 141954 h 1029899"/>
                  <a:gd name="connsiteX0" fmla="*/ 10282 w 1890053"/>
                  <a:gd name="connsiteY0" fmla="*/ 141954 h 1020940"/>
                  <a:gd name="connsiteX1" fmla="*/ 1034220 w 1890053"/>
                  <a:gd name="connsiteY1" fmla="*/ 53054 h 1020940"/>
                  <a:gd name="connsiteX2" fmla="*/ 1880358 w 1890053"/>
                  <a:gd name="connsiteY2" fmla="*/ 881729 h 1020940"/>
                  <a:gd name="connsiteX3" fmla="*/ 777045 w 1890053"/>
                  <a:gd name="connsiteY3" fmla="*/ 929354 h 1020940"/>
                  <a:gd name="connsiteX4" fmla="*/ 10282 w 1890053"/>
                  <a:gd name="connsiteY4" fmla="*/ 141954 h 1020940"/>
                  <a:gd name="connsiteX0" fmla="*/ 2831 w 1874649"/>
                  <a:gd name="connsiteY0" fmla="*/ 195175 h 1086300"/>
                  <a:gd name="connsiteX1" fmla="*/ 982319 w 1874649"/>
                  <a:gd name="connsiteY1" fmla="*/ 42775 h 1086300"/>
                  <a:gd name="connsiteX2" fmla="*/ 1872907 w 1874649"/>
                  <a:gd name="connsiteY2" fmla="*/ 934950 h 1086300"/>
                  <a:gd name="connsiteX3" fmla="*/ 769594 w 1874649"/>
                  <a:gd name="connsiteY3" fmla="*/ 982575 h 1086300"/>
                  <a:gd name="connsiteX4" fmla="*/ 2831 w 1874649"/>
                  <a:gd name="connsiteY4" fmla="*/ 195175 h 1086300"/>
                  <a:gd name="connsiteX0" fmla="*/ 2831 w 1880627"/>
                  <a:gd name="connsiteY0" fmla="*/ 195175 h 1071924"/>
                  <a:gd name="connsiteX1" fmla="*/ 982319 w 1880627"/>
                  <a:gd name="connsiteY1" fmla="*/ 42775 h 1071924"/>
                  <a:gd name="connsiteX2" fmla="*/ 1872907 w 1880627"/>
                  <a:gd name="connsiteY2" fmla="*/ 934950 h 1071924"/>
                  <a:gd name="connsiteX3" fmla="*/ 769594 w 1880627"/>
                  <a:gd name="connsiteY3" fmla="*/ 982575 h 1071924"/>
                  <a:gd name="connsiteX4" fmla="*/ 2831 w 1880627"/>
                  <a:gd name="connsiteY4" fmla="*/ 195175 h 1071924"/>
                  <a:gd name="connsiteX0" fmla="*/ 3463 w 1875795"/>
                  <a:gd name="connsiteY0" fmla="*/ 216660 h 1109083"/>
                  <a:gd name="connsiteX1" fmla="*/ 1008351 w 1875795"/>
                  <a:gd name="connsiteY1" fmla="*/ 38860 h 1109083"/>
                  <a:gd name="connsiteX2" fmla="*/ 1873539 w 1875795"/>
                  <a:gd name="connsiteY2" fmla="*/ 956435 h 1109083"/>
                  <a:gd name="connsiteX3" fmla="*/ 770226 w 1875795"/>
                  <a:gd name="connsiteY3" fmla="*/ 1004060 h 1109083"/>
                  <a:gd name="connsiteX4" fmla="*/ 3463 w 1875795"/>
                  <a:gd name="connsiteY4" fmla="*/ 216660 h 1109083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8177 w 1880811"/>
                  <a:gd name="connsiteY0" fmla="*/ 208989 h 1101412"/>
                  <a:gd name="connsiteX1" fmla="*/ 1013065 w 1880811"/>
                  <a:gd name="connsiteY1" fmla="*/ 31189 h 1101412"/>
                  <a:gd name="connsiteX2" fmla="*/ 1878253 w 1880811"/>
                  <a:gd name="connsiteY2" fmla="*/ 948764 h 1101412"/>
                  <a:gd name="connsiteX3" fmla="*/ 774940 w 1880811"/>
                  <a:gd name="connsiteY3" fmla="*/ 996389 h 1101412"/>
                  <a:gd name="connsiteX4" fmla="*/ 8177 w 1880811"/>
                  <a:gd name="connsiteY4" fmla="*/ 208989 h 110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0811" h="1101412">
                    <a:moveTo>
                      <a:pt x="8177" y="208989"/>
                    </a:moveTo>
                    <a:cubicBezTo>
                      <a:pt x="73265" y="86222"/>
                      <a:pt x="536286" y="-66707"/>
                      <a:pt x="1013065" y="31189"/>
                    </a:cubicBezTo>
                    <a:cubicBezTo>
                      <a:pt x="1489844" y="129085"/>
                      <a:pt x="1917941" y="787897"/>
                      <a:pt x="1878253" y="948764"/>
                    </a:cubicBezTo>
                    <a:cubicBezTo>
                      <a:pt x="1838566" y="1109631"/>
                      <a:pt x="1277119" y="1170485"/>
                      <a:pt x="774940" y="996389"/>
                    </a:cubicBezTo>
                    <a:cubicBezTo>
                      <a:pt x="272761" y="822293"/>
                      <a:pt x="-56911" y="331756"/>
                      <a:pt x="8177" y="208989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BED11BB0-38D8-46E1-94C8-D84B7A6990E8}"/>
                  </a:ext>
                </a:extLst>
              </p:cNvPr>
              <p:cNvSpPr/>
              <p:nvPr/>
            </p:nvSpPr>
            <p:spPr>
              <a:xfrm rot="2979967">
                <a:off x="7934209" y="5331860"/>
                <a:ext cx="231566" cy="51723"/>
              </a:xfrm>
              <a:custGeom>
                <a:avLst/>
                <a:gdLst>
                  <a:gd name="connsiteX0" fmla="*/ 86438 w 231566"/>
                  <a:gd name="connsiteY0" fmla="*/ 13962 h 51723"/>
                  <a:gd name="connsiteX1" fmla="*/ 156034 w 231566"/>
                  <a:gd name="connsiteY1" fmla="*/ 0 h 51723"/>
                  <a:gd name="connsiteX2" fmla="*/ 231566 w 231566"/>
                  <a:gd name="connsiteY2" fmla="*/ 22860 h 51723"/>
                  <a:gd name="connsiteX3" fmla="*/ 156034 w 231566"/>
                  <a:gd name="connsiteY3" fmla="*/ 45720 h 51723"/>
                  <a:gd name="connsiteX4" fmla="*/ 80502 w 231566"/>
                  <a:gd name="connsiteY4" fmla="*/ 22860 h 51723"/>
                  <a:gd name="connsiteX5" fmla="*/ 86438 w 231566"/>
                  <a:gd name="connsiteY5" fmla="*/ 13962 h 51723"/>
                  <a:gd name="connsiteX6" fmla="*/ 5434 w 231566"/>
                  <a:gd name="connsiteY6" fmla="*/ 14067 h 51723"/>
                  <a:gd name="connsiteX7" fmla="*/ 37656 w 231566"/>
                  <a:gd name="connsiteY7" fmla="*/ 11437 h 51723"/>
                  <a:gd name="connsiteX8" fmla="*/ 40286 w 231566"/>
                  <a:gd name="connsiteY8" fmla="*/ 43659 h 51723"/>
                  <a:gd name="connsiteX9" fmla="*/ 8064 w 231566"/>
                  <a:gd name="connsiteY9" fmla="*/ 46289 h 51723"/>
                  <a:gd name="connsiteX10" fmla="*/ 5434 w 231566"/>
                  <a:gd name="connsiteY10" fmla="*/ 14067 h 51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566" h="51723">
                    <a:moveTo>
                      <a:pt x="86438" y="13962"/>
                    </a:moveTo>
                    <a:cubicBezTo>
                      <a:pt x="97904" y="5757"/>
                      <a:pt x="124748" y="0"/>
                      <a:pt x="156034" y="0"/>
                    </a:cubicBezTo>
                    <a:cubicBezTo>
                      <a:pt x="197749" y="0"/>
                      <a:pt x="231566" y="10235"/>
                      <a:pt x="231566" y="22860"/>
                    </a:cubicBezTo>
                    <a:cubicBezTo>
                      <a:pt x="231566" y="35485"/>
                      <a:pt x="197749" y="45720"/>
                      <a:pt x="156034" y="45720"/>
                    </a:cubicBezTo>
                    <a:cubicBezTo>
                      <a:pt x="114319" y="45720"/>
                      <a:pt x="80502" y="35485"/>
                      <a:pt x="80502" y="22860"/>
                    </a:cubicBezTo>
                    <a:cubicBezTo>
                      <a:pt x="80502" y="19704"/>
                      <a:pt x="82615" y="16697"/>
                      <a:pt x="86438" y="13962"/>
                    </a:cubicBezTo>
                    <a:close/>
                    <a:moveTo>
                      <a:pt x="5434" y="14067"/>
                    </a:moveTo>
                    <a:cubicBezTo>
                      <a:pt x="13606" y="4443"/>
                      <a:pt x="28032" y="3266"/>
                      <a:pt x="37656" y="11437"/>
                    </a:cubicBezTo>
                    <a:cubicBezTo>
                      <a:pt x="47280" y="19609"/>
                      <a:pt x="48458" y="34035"/>
                      <a:pt x="40286" y="43659"/>
                    </a:cubicBezTo>
                    <a:cubicBezTo>
                      <a:pt x="32115" y="53283"/>
                      <a:pt x="17688" y="54461"/>
                      <a:pt x="8064" y="46289"/>
                    </a:cubicBezTo>
                    <a:cubicBezTo>
                      <a:pt x="-1559" y="38118"/>
                      <a:pt x="-2737" y="23691"/>
                      <a:pt x="5434" y="14067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50E1FE9B-EE9F-4D02-8419-251E4E605173}"/>
                </a:ext>
              </a:extLst>
            </p:cNvPr>
            <p:cNvGrpSpPr/>
            <p:nvPr/>
          </p:nvGrpSpPr>
          <p:grpSpPr>
            <a:xfrm>
              <a:off x="3849263" y="4568482"/>
              <a:ext cx="739535" cy="483691"/>
              <a:chOff x="7323204" y="4950764"/>
              <a:chExt cx="999660" cy="653825"/>
            </a:xfrm>
          </p:grpSpPr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E4DA4F8E-4296-4B36-978E-DB26268F0CA0}"/>
                  </a:ext>
                </a:extLst>
              </p:cNvPr>
              <p:cNvSpPr/>
              <p:nvPr/>
            </p:nvSpPr>
            <p:spPr>
              <a:xfrm>
                <a:off x="7323204" y="4950764"/>
                <a:ext cx="999660" cy="643077"/>
              </a:xfrm>
              <a:custGeom>
                <a:avLst/>
                <a:gdLst>
                  <a:gd name="connsiteX0" fmla="*/ 856903 w 2223530"/>
                  <a:gd name="connsiteY0" fmla="*/ 966 h 1430388"/>
                  <a:gd name="connsiteX1" fmla="*/ 1032440 w 2223530"/>
                  <a:gd name="connsiteY1" fmla="*/ 37047 h 1430388"/>
                  <a:gd name="connsiteX2" fmla="*/ 1171753 w 2223530"/>
                  <a:gd name="connsiteY2" fmla="*/ 100351 h 1430388"/>
                  <a:gd name="connsiteX3" fmla="*/ 1188355 w 2223530"/>
                  <a:gd name="connsiteY3" fmla="*/ 113275 h 1430388"/>
                  <a:gd name="connsiteX4" fmla="*/ 1191320 w 2223530"/>
                  <a:gd name="connsiteY4" fmla="*/ 91697 h 1430388"/>
                  <a:gd name="connsiteX5" fmla="*/ 1208610 w 2223530"/>
                  <a:gd name="connsiteY5" fmla="*/ 61738 h 1430388"/>
                  <a:gd name="connsiteX6" fmla="*/ 1395098 w 2223530"/>
                  <a:gd name="connsiteY6" fmla="*/ 138469 h 1430388"/>
                  <a:gd name="connsiteX7" fmla="*/ 1531124 w 2223530"/>
                  <a:gd name="connsiteY7" fmla="*/ 261763 h 1430388"/>
                  <a:gd name="connsiteX8" fmla="*/ 1531436 w 2223530"/>
                  <a:gd name="connsiteY8" fmla="*/ 263615 h 1430388"/>
                  <a:gd name="connsiteX9" fmla="*/ 1538507 w 2223530"/>
                  <a:gd name="connsiteY9" fmla="*/ 267902 h 1430388"/>
                  <a:gd name="connsiteX10" fmla="*/ 1556584 w 2223530"/>
                  <a:gd name="connsiteY10" fmla="*/ 235318 h 1430388"/>
                  <a:gd name="connsiteX11" fmla="*/ 1583537 w 2223530"/>
                  <a:gd name="connsiteY11" fmla="*/ 213637 h 1430388"/>
                  <a:gd name="connsiteX12" fmla="*/ 1729664 w 2223530"/>
                  <a:gd name="connsiteY12" fmla="*/ 352607 h 1430388"/>
                  <a:gd name="connsiteX13" fmla="*/ 1770543 w 2223530"/>
                  <a:gd name="connsiteY13" fmla="*/ 417719 h 1430388"/>
                  <a:gd name="connsiteX14" fmla="*/ 1787259 w 2223530"/>
                  <a:gd name="connsiteY14" fmla="*/ 451276 h 1430388"/>
                  <a:gd name="connsiteX15" fmla="*/ 1828414 w 2223530"/>
                  <a:gd name="connsiteY15" fmla="*/ 469842 h 1430388"/>
                  <a:gd name="connsiteX16" fmla="*/ 1930682 w 2223530"/>
                  <a:gd name="connsiteY16" fmla="*/ 555070 h 1430388"/>
                  <a:gd name="connsiteX17" fmla="*/ 1914925 w 2223530"/>
                  <a:gd name="connsiteY17" fmla="*/ 585873 h 1430388"/>
                  <a:gd name="connsiteX18" fmla="*/ 1888820 w 2223530"/>
                  <a:gd name="connsiteY18" fmla="*/ 607729 h 1430388"/>
                  <a:gd name="connsiteX19" fmla="*/ 1891578 w 2223530"/>
                  <a:gd name="connsiteY19" fmla="*/ 611172 h 1430388"/>
                  <a:gd name="connsiteX20" fmla="*/ 1902690 w 2223530"/>
                  <a:gd name="connsiteY20" fmla="*/ 627855 h 1430388"/>
                  <a:gd name="connsiteX21" fmla="*/ 1909887 w 2223530"/>
                  <a:gd name="connsiteY21" fmla="*/ 632873 h 1430388"/>
                  <a:gd name="connsiteX22" fmla="*/ 2048809 w 2223530"/>
                  <a:gd name="connsiteY22" fmla="*/ 790521 h 1430388"/>
                  <a:gd name="connsiteX23" fmla="*/ 2025811 w 2223530"/>
                  <a:gd name="connsiteY23" fmla="*/ 816371 h 1430388"/>
                  <a:gd name="connsiteX24" fmla="*/ 2023763 w 2223530"/>
                  <a:gd name="connsiteY24" fmla="*/ 817342 h 1430388"/>
                  <a:gd name="connsiteX25" fmla="*/ 2035317 w 2223530"/>
                  <a:gd name="connsiteY25" fmla="*/ 837452 h 1430388"/>
                  <a:gd name="connsiteX26" fmla="*/ 2079215 w 2223530"/>
                  <a:gd name="connsiteY26" fmla="*/ 872810 h 1430388"/>
                  <a:gd name="connsiteX27" fmla="*/ 2156759 w 2223530"/>
                  <a:gd name="connsiteY27" fmla="*/ 981021 h 1430388"/>
                  <a:gd name="connsiteX28" fmla="*/ 2133761 w 2223530"/>
                  <a:gd name="connsiteY28" fmla="*/ 1006871 h 1430388"/>
                  <a:gd name="connsiteX29" fmla="*/ 2129744 w 2223530"/>
                  <a:gd name="connsiteY29" fmla="*/ 1008775 h 1430388"/>
                  <a:gd name="connsiteX30" fmla="*/ 2137630 w 2223530"/>
                  <a:gd name="connsiteY30" fmla="*/ 1023530 h 1430388"/>
                  <a:gd name="connsiteX31" fmla="*/ 2189730 w 2223530"/>
                  <a:gd name="connsiteY31" fmla="*/ 1114324 h 1430388"/>
                  <a:gd name="connsiteX32" fmla="*/ 1935732 w 2223530"/>
                  <a:gd name="connsiteY32" fmla="*/ 1327212 h 1430388"/>
                  <a:gd name="connsiteX33" fmla="*/ 857819 w 2223530"/>
                  <a:gd name="connsiteY33" fmla="*/ 1296196 h 1430388"/>
                  <a:gd name="connsiteX34" fmla="*/ 103756 w 2223530"/>
                  <a:gd name="connsiteY34" fmla="*/ 602898 h 1430388"/>
                  <a:gd name="connsiteX35" fmla="*/ 113280 w 2223530"/>
                  <a:gd name="connsiteY35" fmla="*/ 244375 h 1430388"/>
                  <a:gd name="connsiteX36" fmla="*/ 185470 w 2223530"/>
                  <a:gd name="connsiteY36" fmla="*/ 233271 h 1430388"/>
                  <a:gd name="connsiteX37" fmla="*/ 212675 w 2223530"/>
                  <a:gd name="connsiteY37" fmla="*/ 224354 h 1430388"/>
                  <a:gd name="connsiteX38" fmla="*/ 203563 w 2223530"/>
                  <a:gd name="connsiteY38" fmla="*/ 197793 h 1430388"/>
                  <a:gd name="connsiteX39" fmla="*/ 205513 w 2223530"/>
                  <a:gd name="connsiteY39" fmla="*/ 163258 h 1430388"/>
                  <a:gd name="connsiteX40" fmla="*/ 406578 w 2223530"/>
                  <a:gd name="connsiteY40" fmla="*/ 147809 h 1430388"/>
                  <a:gd name="connsiteX41" fmla="*/ 423782 w 2223530"/>
                  <a:gd name="connsiteY41" fmla="*/ 150819 h 1430388"/>
                  <a:gd name="connsiteX42" fmla="*/ 457868 w 2223530"/>
                  <a:gd name="connsiteY42" fmla="*/ 139597 h 1430388"/>
                  <a:gd name="connsiteX43" fmla="*/ 469363 w 2223530"/>
                  <a:gd name="connsiteY43" fmla="*/ 136935 h 1430388"/>
                  <a:gd name="connsiteX44" fmla="*/ 457564 w 2223530"/>
                  <a:gd name="connsiteY44" fmla="*/ 102543 h 1430388"/>
                  <a:gd name="connsiteX45" fmla="*/ 459514 w 2223530"/>
                  <a:gd name="connsiteY45" fmla="*/ 68007 h 1430388"/>
                  <a:gd name="connsiteX46" fmla="*/ 524538 w 2223530"/>
                  <a:gd name="connsiteY46" fmla="*/ 44211 h 1430388"/>
                  <a:gd name="connsiteX47" fmla="*/ 660579 w 2223530"/>
                  <a:gd name="connsiteY47" fmla="*/ 52559 h 1430388"/>
                  <a:gd name="connsiteX48" fmla="*/ 797340 w 2223530"/>
                  <a:gd name="connsiteY48" fmla="*/ 82807 h 1430388"/>
                  <a:gd name="connsiteX49" fmla="*/ 818500 w 2223530"/>
                  <a:gd name="connsiteY49" fmla="*/ 92596 h 1430388"/>
                  <a:gd name="connsiteX50" fmla="*/ 829790 w 2223530"/>
                  <a:gd name="connsiteY50" fmla="*/ 92631 h 1430388"/>
                  <a:gd name="connsiteX51" fmla="*/ 823570 w 2223530"/>
                  <a:gd name="connsiteY51" fmla="*/ 46357 h 1430388"/>
                  <a:gd name="connsiteX52" fmla="*/ 832237 w 2223530"/>
                  <a:gd name="connsiteY52" fmla="*/ 12870 h 1430388"/>
                  <a:gd name="connsiteX53" fmla="*/ 856903 w 2223530"/>
                  <a:gd name="connsiteY53" fmla="*/ 966 h 143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23530" h="1430388">
                    <a:moveTo>
                      <a:pt x="856903" y="966"/>
                    </a:moveTo>
                    <a:cubicBezTo>
                      <a:pt x="891656" y="-4037"/>
                      <a:pt x="955048" y="10746"/>
                      <a:pt x="1032440" y="37047"/>
                    </a:cubicBezTo>
                    <a:cubicBezTo>
                      <a:pt x="1090484" y="56772"/>
                      <a:pt x="1140453" y="79967"/>
                      <a:pt x="1171753" y="100351"/>
                    </a:cubicBezTo>
                    <a:lnTo>
                      <a:pt x="1188355" y="113275"/>
                    </a:lnTo>
                    <a:lnTo>
                      <a:pt x="1191320" y="91697"/>
                    </a:lnTo>
                    <a:cubicBezTo>
                      <a:pt x="1196008" y="77373"/>
                      <a:pt x="1202401" y="66629"/>
                      <a:pt x="1208610" y="61738"/>
                    </a:cubicBezTo>
                    <a:cubicBezTo>
                      <a:pt x="1233445" y="42174"/>
                      <a:pt x="1305010" y="77134"/>
                      <a:pt x="1395098" y="138469"/>
                    </a:cubicBezTo>
                    <a:cubicBezTo>
                      <a:pt x="1462664" y="184471"/>
                      <a:pt x="1514749" y="232584"/>
                      <a:pt x="1531124" y="261763"/>
                    </a:cubicBezTo>
                    <a:lnTo>
                      <a:pt x="1531436" y="263615"/>
                    </a:lnTo>
                    <a:lnTo>
                      <a:pt x="1538507" y="267902"/>
                    </a:lnTo>
                    <a:lnTo>
                      <a:pt x="1556584" y="235318"/>
                    </a:lnTo>
                    <a:cubicBezTo>
                      <a:pt x="1566134" y="223659"/>
                      <a:pt x="1575979" y="215952"/>
                      <a:pt x="1583537" y="213637"/>
                    </a:cubicBezTo>
                    <a:cubicBezTo>
                      <a:pt x="1613765" y="204376"/>
                      <a:pt x="1667848" y="262847"/>
                      <a:pt x="1729664" y="352607"/>
                    </a:cubicBezTo>
                    <a:cubicBezTo>
                      <a:pt x="1745118" y="375046"/>
                      <a:pt x="1758883" y="397083"/>
                      <a:pt x="1770543" y="417719"/>
                    </a:cubicBezTo>
                    <a:lnTo>
                      <a:pt x="1787259" y="451276"/>
                    </a:lnTo>
                    <a:lnTo>
                      <a:pt x="1828414" y="469842"/>
                    </a:lnTo>
                    <a:cubicBezTo>
                      <a:pt x="1892717" y="501670"/>
                      <a:pt x="1932512" y="531333"/>
                      <a:pt x="1930682" y="555070"/>
                    </a:cubicBezTo>
                    <a:cubicBezTo>
                      <a:pt x="1930072" y="562983"/>
                      <a:pt x="1924532" y="574193"/>
                      <a:pt x="1914925" y="585873"/>
                    </a:cubicBezTo>
                    <a:lnTo>
                      <a:pt x="1888820" y="607729"/>
                    </a:lnTo>
                    <a:lnTo>
                      <a:pt x="1891578" y="611172"/>
                    </a:lnTo>
                    <a:lnTo>
                      <a:pt x="1902690" y="627855"/>
                    </a:lnTo>
                    <a:lnTo>
                      <a:pt x="1909887" y="632873"/>
                    </a:lnTo>
                    <a:cubicBezTo>
                      <a:pt x="2000483" y="701675"/>
                      <a:pt x="2059131" y="760503"/>
                      <a:pt x="2048809" y="790521"/>
                    </a:cubicBezTo>
                    <a:cubicBezTo>
                      <a:pt x="2046228" y="798026"/>
                      <a:pt x="2038047" y="807482"/>
                      <a:pt x="2025811" y="816371"/>
                    </a:cubicBezTo>
                    <a:lnTo>
                      <a:pt x="2023763" y="817342"/>
                    </a:lnTo>
                    <a:lnTo>
                      <a:pt x="2035317" y="837452"/>
                    </a:lnTo>
                    <a:lnTo>
                      <a:pt x="2079215" y="872810"/>
                    </a:lnTo>
                    <a:cubicBezTo>
                      <a:pt x="2133446" y="919788"/>
                      <a:pt x="2164500" y="958507"/>
                      <a:pt x="2156759" y="981021"/>
                    </a:cubicBezTo>
                    <a:cubicBezTo>
                      <a:pt x="2154178" y="988526"/>
                      <a:pt x="2145997" y="997982"/>
                      <a:pt x="2133761" y="1006871"/>
                    </a:cubicBezTo>
                    <a:lnTo>
                      <a:pt x="2129744" y="1008775"/>
                    </a:lnTo>
                    <a:lnTo>
                      <a:pt x="2137630" y="1023530"/>
                    </a:lnTo>
                    <a:cubicBezTo>
                      <a:pt x="2157002" y="1059482"/>
                      <a:pt x="2174205" y="1090346"/>
                      <a:pt x="2189730" y="1114324"/>
                    </a:cubicBezTo>
                    <a:cubicBezTo>
                      <a:pt x="2320170" y="1315792"/>
                      <a:pt x="2038125" y="1201651"/>
                      <a:pt x="1935732" y="1327212"/>
                    </a:cubicBezTo>
                    <a:cubicBezTo>
                      <a:pt x="1889695" y="1510811"/>
                      <a:pt x="1163148" y="1416915"/>
                      <a:pt x="857819" y="1296196"/>
                    </a:cubicBezTo>
                    <a:cubicBezTo>
                      <a:pt x="552490" y="1175478"/>
                      <a:pt x="57719" y="786497"/>
                      <a:pt x="103756" y="602898"/>
                    </a:cubicBezTo>
                    <a:cubicBezTo>
                      <a:pt x="-13984" y="428653"/>
                      <a:pt x="-57376" y="299724"/>
                      <a:pt x="113280" y="244375"/>
                    </a:cubicBezTo>
                    <a:cubicBezTo>
                      <a:pt x="136993" y="243806"/>
                      <a:pt x="160756" y="239741"/>
                      <a:pt x="185470" y="233271"/>
                    </a:cubicBezTo>
                    <a:lnTo>
                      <a:pt x="212675" y="224354"/>
                    </a:lnTo>
                    <a:lnTo>
                      <a:pt x="203563" y="197793"/>
                    </a:lnTo>
                    <a:cubicBezTo>
                      <a:pt x="201301" y="182892"/>
                      <a:pt x="202171" y="170420"/>
                      <a:pt x="205513" y="163258"/>
                    </a:cubicBezTo>
                    <a:cubicBezTo>
                      <a:pt x="218880" y="134607"/>
                      <a:pt x="298522" y="133602"/>
                      <a:pt x="406578" y="147809"/>
                    </a:cubicBezTo>
                    <a:lnTo>
                      <a:pt x="423782" y="150819"/>
                    </a:lnTo>
                    <a:lnTo>
                      <a:pt x="457868" y="139597"/>
                    </a:lnTo>
                    <a:lnTo>
                      <a:pt x="469363" y="136935"/>
                    </a:lnTo>
                    <a:lnTo>
                      <a:pt x="457564" y="102543"/>
                    </a:lnTo>
                    <a:cubicBezTo>
                      <a:pt x="455302" y="87642"/>
                      <a:pt x="456172" y="75170"/>
                      <a:pt x="459514" y="68007"/>
                    </a:cubicBezTo>
                    <a:cubicBezTo>
                      <a:pt x="466198" y="53682"/>
                      <a:pt x="489450" y="46268"/>
                      <a:pt x="524538" y="44211"/>
                    </a:cubicBezTo>
                    <a:cubicBezTo>
                      <a:pt x="559626" y="42155"/>
                      <a:pt x="606551" y="45455"/>
                      <a:pt x="660579" y="52559"/>
                    </a:cubicBezTo>
                    <a:cubicBezTo>
                      <a:pt x="714606" y="59662"/>
                      <a:pt x="762913" y="70701"/>
                      <a:pt x="797340" y="82807"/>
                    </a:cubicBezTo>
                    <a:lnTo>
                      <a:pt x="818500" y="92596"/>
                    </a:lnTo>
                    <a:lnTo>
                      <a:pt x="829790" y="92631"/>
                    </a:lnTo>
                    <a:lnTo>
                      <a:pt x="823570" y="46357"/>
                    </a:lnTo>
                    <a:cubicBezTo>
                      <a:pt x="824266" y="31301"/>
                      <a:pt x="827559" y="19241"/>
                      <a:pt x="832237" y="12870"/>
                    </a:cubicBezTo>
                    <a:cubicBezTo>
                      <a:pt x="836916" y="6499"/>
                      <a:pt x="845318" y="2633"/>
                      <a:pt x="856903" y="966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6F6D15D2-2693-433E-8D65-0EA42D476249}"/>
                  </a:ext>
                </a:extLst>
              </p:cNvPr>
              <p:cNvSpPr/>
              <p:nvPr/>
            </p:nvSpPr>
            <p:spPr>
              <a:xfrm rot="1301804" flipH="1">
                <a:off x="7826636" y="5012002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38AE1712-A2C6-4A1A-A8A4-C83813E454E1}"/>
                  </a:ext>
                </a:extLst>
              </p:cNvPr>
              <p:cNvSpPr/>
              <p:nvPr/>
            </p:nvSpPr>
            <p:spPr>
              <a:xfrm rot="1301804" flipH="1">
                <a:off x="7977943" y="5080518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40B2F5F4-BA68-4DBB-8E24-1A49BA91112C}"/>
                  </a:ext>
                </a:extLst>
              </p:cNvPr>
              <p:cNvSpPr/>
              <p:nvPr/>
            </p:nvSpPr>
            <p:spPr>
              <a:xfrm rot="359070" flipH="1">
                <a:off x="7692458" y="500914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BCF5C19A-7277-4A6B-8A67-8C286232FC5A}"/>
                  </a:ext>
                </a:extLst>
              </p:cNvPr>
              <p:cNvSpPr/>
              <p:nvPr/>
            </p:nvSpPr>
            <p:spPr>
              <a:xfrm rot="21417974" flipH="1">
                <a:off x="7538296" y="501485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936D54D7-DE95-46F7-AE3F-B3C8718C8FFB}"/>
                  </a:ext>
                </a:extLst>
              </p:cNvPr>
              <p:cNvSpPr/>
              <p:nvPr/>
            </p:nvSpPr>
            <p:spPr>
              <a:xfrm rot="21376182" flipH="1">
                <a:off x="7426956" y="5063389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5254DDAA-B681-438D-81E7-1C73BECCB7CF}"/>
                  </a:ext>
                </a:extLst>
              </p:cNvPr>
              <p:cNvSpPr/>
              <p:nvPr/>
            </p:nvSpPr>
            <p:spPr>
              <a:xfrm rot="3271319">
                <a:off x="8175670" y="5368141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31157CF7-C07A-4E15-A8A9-3BFCEAA7B3BE}"/>
                  </a:ext>
                </a:extLst>
              </p:cNvPr>
              <p:cNvSpPr/>
              <p:nvPr/>
            </p:nvSpPr>
            <p:spPr>
              <a:xfrm rot="3271319">
                <a:off x="8129992" y="5279640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9CBD96E3-6319-4D15-8308-8C018655F01A}"/>
                  </a:ext>
                </a:extLst>
              </p:cNvPr>
              <p:cNvSpPr/>
              <p:nvPr/>
            </p:nvSpPr>
            <p:spPr>
              <a:xfrm rot="3271319">
                <a:off x="8067186" y="5188285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2AB07478-C2CF-4BBD-9883-0686F7FFB4B3}"/>
                  </a:ext>
                </a:extLst>
              </p:cNvPr>
              <p:cNvSpPr/>
              <p:nvPr/>
            </p:nvSpPr>
            <p:spPr>
              <a:xfrm rot="2301134">
                <a:off x="8025157" y="5147590"/>
                <a:ext cx="35942" cy="146033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26">
                <a:extLst>
                  <a:ext uri="{FF2B5EF4-FFF2-40B4-BE49-F238E27FC236}">
                    <a16:creationId xmlns:a16="http://schemas.microsoft.com/office/drawing/2014/main" id="{2DF7C1AB-DED8-4820-99F3-80068DEDD289}"/>
                  </a:ext>
                </a:extLst>
              </p:cNvPr>
              <p:cNvSpPr/>
              <p:nvPr/>
            </p:nvSpPr>
            <p:spPr>
              <a:xfrm>
                <a:off x="7360465" y="5109414"/>
                <a:ext cx="845580" cy="495175"/>
              </a:xfrm>
              <a:custGeom>
                <a:avLst/>
                <a:gdLst>
                  <a:gd name="connsiteX0" fmla="*/ 0 w 1895475"/>
                  <a:gd name="connsiteY0" fmla="*/ 352425 h 704850"/>
                  <a:gd name="connsiteX1" fmla="*/ 947738 w 1895475"/>
                  <a:gd name="connsiteY1" fmla="*/ 0 h 704850"/>
                  <a:gd name="connsiteX2" fmla="*/ 1895476 w 1895475"/>
                  <a:gd name="connsiteY2" fmla="*/ 352425 h 704850"/>
                  <a:gd name="connsiteX3" fmla="*/ 947738 w 1895475"/>
                  <a:gd name="connsiteY3" fmla="*/ 704850 h 704850"/>
                  <a:gd name="connsiteX4" fmla="*/ 0 w 1895475"/>
                  <a:gd name="connsiteY4" fmla="*/ 352425 h 704850"/>
                  <a:gd name="connsiteX0" fmla="*/ 0 w 1695451"/>
                  <a:gd name="connsiteY0" fmla="*/ 60805 h 1015498"/>
                  <a:gd name="connsiteX1" fmla="*/ 747713 w 1695451"/>
                  <a:gd name="connsiteY1" fmla="*/ 289405 h 1015498"/>
                  <a:gd name="connsiteX2" fmla="*/ 1695451 w 1695451"/>
                  <a:gd name="connsiteY2" fmla="*/ 641830 h 1015498"/>
                  <a:gd name="connsiteX3" fmla="*/ 747713 w 1695451"/>
                  <a:gd name="connsiteY3" fmla="*/ 994255 h 1015498"/>
                  <a:gd name="connsiteX4" fmla="*/ 0 w 1695451"/>
                  <a:gd name="connsiteY4" fmla="*/ 60805 h 1015498"/>
                  <a:gd name="connsiteX0" fmla="*/ 1591 w 1697042"/>
                  <a:gd name="connsiteY0" fmla="*/ 33839 h 988532"/>
                  <a:gd name="connsiteX1" fmla="*/ 949329 w 1697042"/>
                  <a:gd name="connsiteY1" fmla="*/ 243389 h 988532"/>
                  <a:gd name="connsiteX2" fmla="*/ 1697042 w 1697042"/>
                  <a:gd name="connsiteY2" fmla="*/ 614864 h 988532"/>
                  <a:gd name="connsiteX3" fmla="*/ 749304 w 1697042"/>
                  <a:gd name="connsiteY3" fmla="*/ 967289 h 988532"/>
                  <a:gd name="connsiteX4" fmla="*/ 1591 w 1697042"/>
                  <a:gd name="connsiteY4" fmla="*/ 33839 h 988532"/>
                  <a:gd name="connsiteX0" fmla="*/ 5925 w 1701376"/>
                  <a:gd name="connsiteY0" fmla="*/ 33839 h 1034316"/>
                  <a:gd name="connsiteX1" fmla="*/ 953663 w 1701376"/>
                  <a:gd name="connsiteY1" fmla="*/ 243389 h 1034316"/>
                  <a:gd name="connsiteX2" fmla="*/ 1701376 w 1701376"/>
                  <a:gd name="connsiteY2" fmla="*/ 614864 h 1034316"/>
                  <a:gd name="connsiteX3" fmla="*/ 753638 w 1701376"/>
                  <a:gd name="connsiteY3" fmla="*/ 967289 h 1034316"/>
                  <a:gd name="connsiteX4" fmla="*/ 5925 w 1701376"/>
                  <a:gd name="connsiteY4" fmla="*/ 33839 h 1034316"/>
                  <a:gd name="connsiteX0" fmla="*/ 1687 w 1878113"/>
                  <a:gd name="connsiteY0" fmla="*/ 35710 h 1008371"/>
                  <a:gd name="connsiteX1" fmla="*/ 949425 w 1878113"/>
                  <a:gd name="connsiteY1" fmla="*/ 245260 h 1008371"/>
                  <a:gd name="connsiteX2" fmla="*/ 1878113 w 1878113"/>
                  <a:gd name="connsiteY2" fmla="*/ 731035 h 1008371"/>
                  <a:gd name="connsiteX3" fmla="*/ 749400 w 1878113"/>
                  <a:gd name="connsiteY3" fmla="*/ 969160 h 1008371"/>
                  <a:gd name="connsiteX4" fmla="*/ 1687 w 1878113"/>
                  <a:gd name="connsiteY4" fmla="*/ 35710 h 1008371"/>
                  <a:gd name="connsiteX0" fmla="*/ 3773 w 1880199"/>
                  <a:gd name="connsiteY0" fmla="*/ 35710 h 1032365"/>
                  <a:gd name="connsiteX1" fmla="*/ 951511 w 1880199"/>
                  <a:gd name="connsiteY1" fmla="*/ 245260 h 1032365"/>
                  <a:gd name="connsiteX2" fmla="*/ 1880199 w 1880199"/>
                  <a:gd name="connsiteY2" fmla="*/ 731035 h 1032365"/>
                  <a:gd name="connsiteX3" fmla="*/ 751486 w 1880199"/>
                  <a:gd name="connsiteY3" fmla="*/ 969160 h 1032365"/>
                  <a:gd name="connsiteX4" fmla="*/ 3773 w 1880199"/>
                  <a:gd name="connsiteY4" fmla="*/ 35710 h 1032365"/>
                  <a:gd name="connsiteX0" fmla="*/ 5975 w 1882401"/>
                  <a:gd name="connsiteY0" fmla="*/ 63206 h 1059861"/>
                  <a:gd name="connsiteX1" fmla="*/ 1017213 w 1882401"/>
                  <a:gd name="connsiteY1" fmla="*/ 158456 h 1059861"/>
                  <a:gd name="connsiteX2" fmla="*/ 1882401 w 1882401"/>
                  <a:gd name="connsiteY2" fmla="*/ 758531 h 1059861"/>
                  <a:gd name="connsiteX3" fmla="*/ 753688 w 1882401"/>
                  <a:gd name="connsiteY3" fmla="*/ 996656 h 1059861"/>
                  <a:gd name="connsiteX4" fmla="*/ 5975 w 1882401"/>
                  <a:gd name="connsiteY4" fmla="*/ 63206 h 1059861"/>
                  <a:gd name="connsiteX0" fmla="*/ 2606 w 1929832"/>
                  <a:gd name="connsiteY0" fmla="*/ 110050 h 933524"/>
                  <a:gd name="connsiteX1" fmla="*/ 1064644 w 1929832"/>
                  <a:gd name="connsiteY1" fmla="*/ 65600 h 933524"/>
                  <a:gd name="connsiteX2" fmla="*/ 1929832 w 1929832"/>
                  <a:gd name="connsiteY2" fmla="*/ 665675 h 933524"/>
                  <a:gd name="connsiteX3" fmla="*/ 801119 w 1929832"/>
                  <a:gd name="connsiteY3" fmla="*/ 903800 h 933524"/>
                  <a:gd name="connsiteX4" fmla="*/ 2606 w 1929832"/>
                  <a:gd name="connsiteY4" fmla="*/ 110050 h 933524"/>
                  <a:gd name="connsiteX0" fmla="*/ 2487 w 1764613"/>
                  <a:gd name="connsiteY0" fmla="*/ 119179 h 981726"/>
                  <a:gd name="connsiteX1" fmla="*/ 1064525 w 1764613"/>
                  <a:gd name="connsiteY1" fmla="*/ 74729 h 981726"/>
                  <a:gd name="connsiteX2" fmla="*/ 1764613 w 1764613"/>
                  <a:gd name="connsiteY2" fmla="*/ 808154 h 981726"/>
                  <a:gd name="connsiteX3" fmla="*/ 801000 w 1764613"/>
                  <a:gd name="connsiteY3" fmla="*/ 912929 h 981726"/>
                  <a:gd name="connsiteX4" fmla="*/ 2487 w 1764613"/>
                  <a:gd name="connsiteY4" fmla="*/ 119179 h 981726"/>
                  <a:gd name="connsiteX0" fmla="*/ 3588 w 1765714"/>
                  <a:gd name="connsiteY0" fmla="*/ 119179 h 1020632"/>
                  <a:gd name="connsiteX1" fmla="*/ 1065626 w 1765714"/>
                  <a:gd name="connsiteY1" fmla="*/ 74729 h 1020632"/>
                  <a:gd name="connsiteX2" fmla="*/ 1765714 w 1765714"/>
                  <a:gd name="connsiteY2" fmla="*/ 808154 h 1020632"/>
                  <a:gd name="connsiteX3" fmla="*/ 802101 w 1765714"/>
                  <a:gd name="connsiteY3" fmla="*/ 912929 h 1020632"/>
                  <a:gd name="connsiteX4" fmla="*/ 3588 w 1765714"/>
                  <a:gd name="connsiteY4" fmla="*/ 119179 h 1020632"/>
                  <a:gd name="connsiteX0" fmla="*/ 2637 w 1764763"/>
                  <a:gd name="connsiteY0" fmla="*/ 119179 h 1020632"/>
                  <a:gd name="connsiteX1" fmla="*/ 1064675 w 1764763"/>
                  <a:gd name="connsiteY1" fmla="*/ 74729 h 1020632"/>
                  <a:gd name="connsiteX2" fmla="*/ 1764763 w 1764763"/>
                  <a:gd name="connsiteY2" fmla="*/ 808154 h 1020632"/>
                  <a:gd name="connsiteX3" fmla="*/ 832900 w 1764763"/>
                  <a:gd name="connsiteY3" fmla="*/ 912929 h 1020632"/>
                  <a:gd name="connsiteX4" fmla="*/ 2637 w 1764763"/>
                  <a:gd name="connsiteY4" fmla="*/ 119179 h 1020632"/>
                  <a:gd name="connsiteX0" fmla="*/ 3240 w 1765366"/>
                  <a:gd name="connsiteY0" fmla="*/ 119179 h 1015046"/>
                  <a:gd name="connsiteX1" fmla="*/ 1065278 w 1765366"/>
                  <a:gd name="connsiteY1" fmla="*/ 74729 h 1015046"/>
                  <a:gd name="connsiteX2" fmla="*/ 1765366 w 1765366"/>
                  <a:gd name="connsiteY2" fmla="*/ 808154 h 1015046"/>
                  <a:gd name="connsiteX3" fmla="*/ 833503 w 1765366"/>
                  <a:gd name="connsiteY3" fmla="*/ 912929 h 1015046"/>
                  <a:gd name="connsiteX4" fmla="*/ 3240 w 1765366"/>
                  <a:gd name="connsiteY4" fmla="*/ 119179 h 1015046"/>
                  <a:gd name="connsiteX0" fmla="*/ 3240 w 1765366"/>
                  <a:gd name="connsiteY0" fmla="*/ 127151 h 1023018"/>
                  <a:gd name="connsiteX1" fmla="*/ 1065278 w 1765366"/>
                  <a:gd name="connsiteY1" fmla="*/ 82701 h 1023018"/>
                  <a:gd name="connsiteX2" fmla="*/ 1765366 w 1765366"/>
                  <a:gd name="connsiteY2" fmla="*/ 816126 h 1023018"/>
                  <a:gd name="connsiteX3" fmla="*/ 833503 w 1765366"/>
                  <a:gd name="connsiteY3" fmla="*/ 920901 h 1023018"/>
                  <a:gd name="connsiteX4" fmla="*/ 3240 w 1765366"/>
                  <a:gd name="connsiteY4" fmla="*/ 127151 h 1023018"/>
                  <a:gd name="connsiteX0" fmla="*/ 4422 w 1766548"/>
                  <a:gd name="connsiteY0" fmla="*/ 135730 h 1031597"/>
                  <a:gd name="connsiteX1" fmla="*/ 1110910 w 1766548"/>
                  <a:gd name="connsiteY1" fmla="*/ 78580 h 1031597"/>
                  <a:gd name="connsiteX2" fmla="*/ 1766548 w 1766548"/>
                  <a:gd name="connsiteY2" fmla="*/ 824705 h 1031597"/>
                  <a:gd name="connsiteX3" fmla="*/ 834685 w 1766548"/>
                  <a:gd name="connsiteY3" fmla="*/ 929480 h 1031597"/>
                  <a:gd name="connsiteX4" fmla="*/ 4422 w 1766548"/>
                  <a:gd name="connsiteY4" fmla="*/ 135730 h 1031597"/>
                  <a:gd name="connsiteX0" fmla="*/ 4422 w 1766548"/>
                  <a:gd name="connsiteY0" fmla="*/ 135730 h 1036746"/>
                  <a:gd name="connsiteX1" fmla="*/ 1110910 w 1766548"/>
                  <a:gd name="connsiteY1" fmla="*/ 78580 h 1036746"/>
                  <a:gd name="connsiteX2" fmla="*/ 1766548 w 1766548"/>
                  <a:gd name="connsiteY2" fmla="*/ 824705 h 1036746"/>
                  <a:gd name="connsiteX3" fmla="*/ 834685 w 1766548"/>
                  <a:gd name="connsiteY3" fmla="*/ 929480 h 1036746"/>
                  <a:gd name="connsiteX4" fmla="*/ 4422 w 1766548"/>
                  <a:gd name="connsiteY4" fmla="*/ 135730 h 1036746"/>
                  <a:gd name="connsiteX0" fmla="*/ 10544 w 1772670"/>
                  <a:gd name="connsiteY0" fmla="*/ 134189 h 1014938"/>
                  <a:gd name="connsiteX1" fmla="*/ 1117032 w 1772670"/>
                  <a:gd name="connsiteY1" fmla="*/ 77039 h 1014938"/>
                  <a:gd name="connsiteX2" fmla="*/ 1772670 w 1772670"/>
                  <a:gd name="connsiteY2" fmla="*/ 823164 h 1014938"/>
                  <a:gd name="connsiteX3" fmla="*/ 732857 w 1772670"/>
                  <a:gd name="connsiteY3" fmla="*/ 896189 h 1014938"/>
                  <a:gd name="connsiteX4" fmla="*/ 10544 w 1772670"/>
                  <a:gd name="connsiteY4" fmla="*/ 134189 h 1014938"/>
                  <a:gd name="connsiteX0" fmla="*/ 10544 w 1779809"/>
                  <a:gd name="connsiteY0" fmla="*/ 134189 h 985683"/>
                  <a:gd name="connsiteX1" fmla="*/ 1117032 w 1779809"/>
                  <a:gd name="connsiteY1" fmla="*/ 77039 h 985683"/>
                  <a:gd name="connsiteX2" fmla="*/ 1772670 w 1779809"/>
                  <a:gd name="connsiteY2" fmla="*/ 823164 h 985683"/>
                  <a:gd name="connsiteX3" fmla="*/ 732857 w 1779809"/>
                  <a:gd name="connsiteY3" fmla="*/ 896189 h 985683"/>
                  <a:gd name="connsiteX4" fmla="*/ 10544 w 1779809"/>
                  <a:gd name="connsiteY4" fmla="*/ 134189 h 985683"/>
                  <a:gd name="connsiteX0" fmla="*/ 10544 w 1781194"/>
                  <a:gd name="connsiteY0" fmla="*/ 134189 h 982840"/>
                  <a:gd name="connsiteX1" fmla="*/ 1117032 w 1781194"/>
                  <a:gd name="connsiteY1" fmla="*/ 77039 h 982840"/>
                  <a:gd name="connsiteX2" fmla="*/ 1772670 w 1781194"/>
                  <a:gd name="connsiteY2" fmla="*/ 823164 h 982840"/>
                  <a:gd name="connsiteX3" fmla="*/ 732857 w 1781194"/>
                  <a:gd name="connsiteY3" fmla="*/ 896189 h 982840"/>
                  <a:gd name="connsiteX4" fmla="*/ 10544 w 1781194"/>
                  <a:gd name="connsiteY4" fmla="*/ 134189 h 982840"/>
                  <a:gd name="connsiteX0" fmla="*/ 5786 w 1837146"/>
                  <a:gd name="connsiteY0" fmla="*/ 127809 h 951601"/>
                  <a:gd name="connsiteX1" fmla="*/ 1112274 w 1837146"/>
                  <a:gd name="connsiteY1" fmla="*/ 70659 h 951601"/>
                  <a:gd name="connsiteX2" fmla="*/ 1831412 w 1837146"/>
                  <a:gd name="connsiteY2" fmla="*/ 842184 h 951601"/>
                  <a:gd name="connsiteX3" fmla="*/ 728099 w 1837146"/>
                  <a:gd name="connsiteY3" fmla="*/ 889809 h 951601"/>
                  <a:gd name="connsiteX4" fmla="*/ 5786 w 1837146"/>
                  <a:gd name="connsiteY4" fmla="*/ 127809 h 951601"/>
                  <a:gd name="connsiteX0" fmla="*/ 9550 w 1840910"/>
                  <a:gd name="connsiteY0" fmla="*/ 127809 h 960000"/>
                  <a:gd name="connsiteX1" fmla="*/ 1116038 w 1840910"/>
                  <a:gd name="connsiteY1" fmla="*/ 70659 h 960000"/>
                  <a:gd name="connsiteX2" fmla="*/ 1835176 w 1840910"/>
                  <a:gd name="connsiteY2" fmla="*/ 842184 h 960000"/>
                  <a:gd name="connsiteX3" fmla="*/ 731863 w 1840910"/>
                  <a:gd name="connsiteY3" fmla="*/ 889809 h 960000"/>
                  <a:gd name="connsiteX4" fmla="*/ 9550 w 1840910"/>
                  <a:gd name="connsiteY4" fmla="*/ 127809 h 960000"/>
                  <a:gd name="connsiteX0" fmla="*/ 10279 w 1841639"/>
                  <a:gd name="connsiteY0" fmla="*/ 127809 h 979647"/>
                  <a:gd name="connsiteX1" fmla="*/ 1116767 w 1841639"/>
                  <a:gd name="connsiteY1" fmla="*/ 70659 h 979647"/>
                  <a:gd name="connsiteX2" fmla="*/ 1835905 w 1841639"/>
                  <a:gd name="connsiteY2" fmla="*/ 842184 h 979647"/>
                  <a:gd name="connsiteX3" fmla="*/ 732592 w 1841639"/>
                  <a:gd name="connsiteY3" fmla="*/ 889809 h 979647"/>
                  <a:gd name="connsiteX4" fmla="*/ 10279 w 1841639"/>
                  <a:gd name="connsiteY4" fmla="*/ 127809 h 979647"/>
                  <a:gd name="connsiteX0" fmla="*/ 10279 w 1842936"/>
                  <a:gd name="connsiteY0" fmla="*/ 133274 h 985112"/>
                  <a:gd name="connsiteX1" fmla="*/ 1116767 w 1842936"/>
                  <a:gd name="connsiteY1" fmla="*/ 76124 h 985112"/>
                  <a:gd name="connsiteX2" fmla="*/ 1835905 w 1842936"/>
                  <a:gd name="connsiteY2" fmla="*/ 847649 h 985112"/>
                  <a:gd name="connsiteX3" fmla="*/ 732592 w 1842936"/>
                  <a:gd name="connsiteY3" fmla="*/ 895274 h 985112"/>
                  <a:gd name="connsiteX4" fmla="*/ 10279 w 1842936"/>
                  <a:gd name="connsiteY4" fmla="*/ 133274 h 985112"/>
                  <a:gd name="connsiteX0" fmla="*/ 5333 w 1833620"/>
                  <a:gd name="connsiteY0" fmla="*/ 175702 h 1041882"/>
                  <a:gd name="connsiteX1" fmla="*/ 984821 w 1833620"/>
                  <a:gd name="connsiteY1" fmla="*/ 61402 h 1041882"/>
                  <a:gd name="connsiteX2" fmla="*/ 1830959 w 1833620"/>
                  <a:gd name="connsiteY2" fmla="*/ 890077 h 1041882"/>
                  <a:gd name="connsiteX3" fmla="*/ 727646 w 1833620"/>
                  <a:gd name="connsiteY3" fmla="*/ 937702 h 1041882"/>
                  <a:gd name="connsiteX4" fmla="*/ 5333 w 1833620"/>
                  <a:gd name="connsiteY4" fmla="*/ 175702 h 1041882"/>
                  <a:gd name="connsiteX0" fmla="*/ 5333 w 1843073"/>
                  <a:gd name="connsiteY0" fmla="*/ 175702 h 1036451"/>
                  <a:gd name="connsiteX1" fmla="*/ 984821 w 1843073"/>
                  <a:gd name="connsiteY1" fmla="*/ 61402 h 1036451"/>
                  <a:gd name="connsiteX2" fmla="*/ 1830959 w 1843073"/>
                  <a:gd name="connsiteY2" fmla="*/ 890077 h 1036451"/>
                  <a:gd name="connsiteX3" fmla="*/ 727646 w 1843073"/>
                  <a:gd name="connsiteY3" fmla="*/ 937702 h 1036451"/>
                  <a:gd name="connsiteX4" fmla="*/ 5333 w 1843073"/>
                  <a:gd name="connsiteY4" fmla="*/ 175702 h 1036451"/>
                  <a:gd name="connsiteX0" fmla="*/ 14851 w 1852591"/>
                  <a:gd name="connsiteY0" fmla="*/ 177094 h 1037843"/>
                  <a:gd name="connsiteX1" fmla="*/ 994339 w 1852591"/>
                  <a:gd name="connsiteY1" fmla="*/ 62794 h 1037843"/>
                  <a:gd name="connsiteX2" fmla="*/ 1840477 w 1852591"/>
                  <a:gd name="connsiteY2" fmla="*/ 891469 h 1037843"/>
                  <a:gd name="connsiteX3" fmla="*/ 737164 w 1852591"/>
                  <a:gd name="connsiteY3" fmla="*/ 939094 h 1037843"/>
                  <a:gd name="connsiteX4" fmla="*/ 14851 w 1852591"/>
                  <a:gd name="connsiteY4" fmla="*/ 177094 h 1037843"/>
                  <a:gd name="connsiteX0" fmla="*/ 8222 w 1888872"/>
                  <a:gd name="connsiteY0" fmla="*/ 155146 h 1015672"/>
                  <a:gd name="connsiteX1" fmla="*/ 1032160 w 1888872"/>
                  <a:gd name="connsiteY1" fmla="*/ 66246 h 1015672"/>
                  <a:gd name="connsiteX2" fmla="*/ 1878298 w 1888872"/>
                  <a:gd name="connsiteY2" fmla="*/ 894921 h 1015672"/>
                  <a:gd name="connsiteX3" fmla="*/ 774985 w 1888872"/>
                  <a:gd name="connsiteY3" fmla="*/ 942546 h 1015672"/>
                  <a:gd name="connsiteX4" fmla="*/ 8222 w 1888872"/>
                  <a:gd name="connsiteY4" fmla="*/ 155146 h 1015672"/>
                  <a:gd name="connsiteX0" fmla="*/ 11768 w 1892418"/>
                  <a:gd name="connsiteY0" fmla="*/ 155146 h 1037608"/>
                  <a:gd name="connsiteX1" fmla="*/ 1035706 w 1892418"/>
                  <a:gd name="connsiteY1" fmla="*/ 66246 h 1037608"/>
                  <a:gd name="connsiteX2" fmla="*/ 1881844 w 1892418"/>
                  <a:gd name="connsiteY2" fmla="*/ 894921 h 1037608"/>
                  <a:gd name="connsiteX3" fmla="*/ 778531 w 1892418"/>
                  <a:gd name="connsiteY3" fmla="*/ 942546 h 1037608"/>
                  <a:gd name="connsiteX4" fmla="*/ 11768 w 1892418"/>
                  <a:gd name="connsiteY4" fmla="*/ 155146 h 1037608"/>
                  <a:gd name="connsiteX0" fmla="*/ 11768 w 1894097"/>
                  <a:gd name="connsiteY0" fmla="*/ 146767 h 1029229"/>
                  <a:gd name="connsiteX1" fmla="*/ 1035706 w 1894097"/>
                  <a:gd name="connsiteY1" fmla="*/ 57867 h 1029229"/>
                  <a:gd name="connsiteX2" fmla="*/ 1881844 w 1894097"/>
                  <a:gd name="connsiteY2" fmla="*/ 886542 h 1029229"/>
                  <a:gd name="connsiteX3" fmla="*/ 778531 w 1894097"/>
                  <a:gd name="connsiteY3" fmla="*/ 934167 h 1029229"/>
                  <a:gd name="connsiteX4" fmla="*/ 11768 w 1894097"/>
                  <a:gd name="connsiteY4" fmla="*/ 146767 h 1029229"/>
                  <a:gd name="connsiteX0" fmla="*/ 11768 w 1889205"/>
                  <a:gd name="connsiteY0" fmla="*/ 146767 h 1020812"/>
                  <a:gd name="connsiteX1" fmla="*/ 1035706 w 1889205"/>
                  <a:gd name="connsiteY1" fmla="*/ 57867 h 1020812"/>
                  <a:gd name="connsiteX2" fmla="*/ 1881844 w 1889205"/>
                  <a:gd name="connsiteY2" fmla="*/ 886542 h 1020812"/>
                  <a:gd name="connsiteX3" fmla="*/ 778531 w 1889205"/>
                  <a:gd name="connsiteY3" fmla="*/ 934167 h 1020812"/>
                  <a:gd name="connsiteX4" fmla="*/ 11768 w 1889205"/>
                  <a:gd name="connsiteY4" fmla="*/ 146767 h 1020812"/>
                  <a:gd name="connsiteX0" fmla="*/ 10282 w 1887719"/>
                  <a:gd name="connsiteY0" fmla="*/ 141954 h 1015999"/>
                  <a:gd name="connsiteX1" fmla="*/ 1034220 w 1887719"/>
                  <a:gd name="connsiteY1" fmla="*/ 53054 h 1015999"/>
                  <a:gd name="connsiteX2" fmla="*/ 1880358 w 1887719"/>
                  <a:gd name="connsiteY2" fmla="*/ 881729 h 1015999"/>
                  <a:gd name="connsiteX3" fmla="*/ 777045 w 1887719"/>
                  <a:gd name="connsiteY3" fmla="*/ 929354 h 1015999"/>
                  <a:gd name="connsiteX4" fmla="*/ 10282 w 1887719"/>
                  <a:gd name="connsiteY4" fmla="*/ 141954 h 1015999"/>
                  <a:gd name="connsiteX0" fmla="*/ 10282 w 1890053"/>
                  <a:gd name="connsiteY0" fmla="*/ 141954 h 1029899"/>
                  <a:gd name="connsiteX1" fmla="*/ 1034220 w 1890053"/>
                  <a:gd name="connsiteY1" fmla="*/ 53054 h 1029899"/>
                  <a:gd name="connsiteX2" fmla="*/ 1880358 w 1890053"/>
                  <a:gd name="connsiteY2" fmla="*/ 881729 h 1029899"/>
                  <a:gd name="connsiteX3" fmla="*/ 777045 w 1890053"/>
                  <a:gd name="connsiteY3" fmla="*/ 929354 h 1029899"/>
                  <a:gd name="connsiteX4" fmla="*/ 10282 w 1890053"/>
                  <a:gd name="connsiteY4" fmla="*/ 141954 h 1029899"/>
                  <a:gd name="connsiteX0" fmla="*/ 10282 w 1890053"/>
                  <a:gd name="connsiteY0" fmla="*/ 141954 h 1020940"/>
                  <a:gd name="connsiteX1" fmla="*/ 1034220 w 1890053"/>
                  <a:gd name="connsiteY1" fmla="*/ 53054 h 1020940"/>
                  <a:gd name="connsiteX2" fmla="*/ 1880358 w 1890053"/>
                  <a:gd name="connsiteY2" fmla="*/ 881729 h 1020940"/>
                  <a:gd name="connsiteX3" fmla="*/ 777045 w 1890053"/>
                  <a:gd name="connsiteY3" fmla="*/ 929354 h 1020940"/>
                  <a:gd name="connsiteX4" fmla="*/ 10282 w 1890053"/>
                  <a:gd name="connsiteY4" fmla="*/ 141954 h 1020940"/>
                  <a:gd name="connsiteX0" fmla="*/ 2831 w 1874649"/>
                  <a:gd name="connsiteY0" fmla="*/ 195175 h 1086300"/>
                  <a:gd name="connsiteX1" fmla="*/ 982319 w 1874649"/>
                  <a:gd name="connsiteY1" fmla="*/ 42775 h 1086300"/>
                  <a:gd name="connsiteX2" fmla="*/ 1872907 w 1874649"/>
                  <a:gd name="connsiteY2" fmla="*/ 934950 h 1086300"/>
                  <a:gd name="connsiteX3" fmla="*/ 769594 w 1874649"/>
                  <a:gd name="connsiteY3" fmla="*/ 982575 h 1086300"/>
                  <a:gd name="connsiteX4" fmla="*/ 2831 w 1874649"/>
                  <a:gd name="connsiteY4" fmla="*/ 195175 h 1086300"/>
                  <a:gd name="connsiteX0" fmla="*/ 2831 w 1880627"/>
                  <a:gd name="connsiteY0" fmla="*/ 195175 h 1071924"/>
                  <a:gd name="connsiteX1" fmla="*/ 982319 w 1880627"/>
                  <a:gd name="connsiteY1" fmla="*/ 42775 h 1071924"/>
                  <a:gd name="connsiteX2" fmla="*/ 1872907 w 1880627"/>
                  <a:gd name="connsiteY2" fmla="*/ 934950 h 1071924"/>
                  <a:gd name="connsiteX3" fmla="*/ 769594 w 1880627"/>
                  <a:gd name="connsiteY3" fmla="*/ 982575 h 1071924"/>
                  <a:gd name="connsiteX4" fmla="*/ 2831 w 1880627"/>
                  <a:gd name="connsiteY4" fmla="*/ 195175 h 1071924"/>
                  <a:gd name="connsiteX0" fmla="*/ 3463 w 1875795"/>
                  <a:gd name="connsiteY0" fmla="*/ 216660 h 1109083"/>
                  <a:gd name="connsiteX1" fmla="*/ 1008351 w 1875795"/>
                  <a:gd name="connsiteY1" fmla="*/ 38860 h 1109083"/>
                  <a:gd name="connsiteX2" fmla="*/ 1873539 w 1875795"/>
                  <a:gd name="connsiteY2" fmla="*/ 956435 h 1109083"/>
                  <a:gd name="connsiteX3" fmla="*/ 770226 w 1875795"/>
                  <a:gd name="connsiteY3" fmla="*/ 1004060 h 1109083"/>
                  <a:gd name="connsiteX4" fmla="*/ 3463 w 1875795"/>
                  <a:gd name="connsiteY4" fmla="*/ 216660 h 1109083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8177 w 1880811"/>
                  <a:gd name="connsiteY0" fmla="*/ 208989 h 1101412"/>
                  <a:gd name="connsiteX1" fmla="*/ 1013065 w 1880811"/>
                  <a:gd name="connsiteY1" fmla="*/ 31189 h 1101412"/>
                  <a:gd name="connsiteX2" fmla="*/ 1878253 w 1880811"/>
                  <a:gd name="connsiteY2" fmla="*/ 948764 h 1101412"/>
                  <a:gd name="connsiteX3" fmla="*/ 774940 w 1880811"/>
                  <a:gd name="connsiteY3" fmla="*/ 996389 h 1101412"/>
                  <a:gd name="connsiteX4" fmla="*/ 8177 w 1880811"/>
                  <a:gd name="connsiteY4" fmla="*/ 208989 h 110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0811" h="1101412">
                    <a:moveTo>
                      <a:pt x="8177" y="208989"/>
                    </a:moveTo>
                    <a:cubicBezTo>
                      <a:pt x="73265" y="86222"/>
                      <a:pt x="536286" y="-66707"/>
                      <a:pt x="1013065" y="31189"/>
                    </a:cubicBezTo>
                    <a:cubicBezTo>
                      <a:pt x="1489844" y="129085"/>
                      <a:pt x="1917941" y="787897"/>
                      <a:pt x="1878253" y="948764"/>
                    </a:cubicBezTo>
                    <a:cubicBezTo>
                      <a:pt x="1838566" y="1109631"/>
                      <a:pt x="1277119" y="1170485"/>
                      <a:pt x="774940" y="996389"/>
                    </a:cubicBezTo>
                    <a:cubicBezTo>
                      <a:pt x="272761" y="822293"/>
                      <a:pt x="-56911" y="331756"/>
                      <a:pt x="8177" y="208989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AC3697E0-7389-47D5-97F0-2809741119BA}"/>
                  </a:ext>
                </a:extLst>
              </p:cNvPr>
              <p:cNvSpPr/>
              <p:nvPr/>
            </p:nvSpPr>
            <p:spPr>
              <a:xfrm rot="2979967">
                <a:off x="7934209" y="5331860"/>
                <a:ext cx="231566" cy="51723"/>
              </a:xfrm>
              <a:custGeom>
                <a:avLst/>
                <a:gdLst>
                  <a:gd name="connsiteX0" fmla="*/ 86438 w 231566"/>
                  <a:gd name="connsiteY0" fmla="*/ 13962 h 51723"/>
                  <a:gd name="connsiteX1" fmla="*/ 156034 w 231566"/>
                  <a:gd name="connsiteY1" fmla="*/ 0 h 51723"/>
                  <a:gd name="connsiteX2" fmla="*/ 231566 w 231566"/>
                  <a:gd name="connsiteY2" fmla="*/ 22860 h 51723"/>
                  <a:gd name="connsiteX3" fmla="*/ 156034 w 231566"/>
                  <a:gd name="connsiteY3" fmla="*/ 45720 h 51723"/>
                  <a:gd name="connsiteX4" fmla="*/ 80502 w 231566"/>
                  <a:gd name="connsiteY4" fmla="*/ 22860 h 51723"/>
                  <a:gd name="connsiteX5" fmla="*/ 86438 w 231566"/>
                  <a:gd name="connsiteY5" fmla="*/ 13962 h 51723"/>
                  <a:gd name="connsiteX6" fmla="*/ 5434 w 231566"/>
                  <a:gd name="connsiteY6" fmla="*/ 14067 h 51723"/>
                  <a:gd name="connsiteX7" fmla="*/ 37656 w 231566"/>
                  <a:gd name="connsiteY7" fmla="*/ 11437 h 51723"/>
                  <a:gd name="connsiteX8" fmla="*/ 40286 w 231566"/>
                  <a:gd name="connsiteY8" fmla="*/ 43659 h 51723"/>
                  <a:gd name="connsiteX9" fmla="*/ 8064 w 231566"/>
                  <a:gd name="connsiteY9" fmla="*/ 46289 h 51723"/>
                  <a:gd name="connsiteX10" fmla="*/ 5434 w 231566"/>
                  <a:gd name="connsiteY10" fmla="*/ 14067 h 51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566" h="51723">
                    <a:moveTo>
                      <a:pt x="86438" y="13962"/>
                    </a:moveTo>
                    <a:cubicBezTo>
                      <a:pt x="97904" y="5757"/>
                      <a:pt x="124748" y="0"/>
                      <a:pt x="156034" y="0"/>
                    </a:cubicBezTo>
                    <a:cubicBezTo>
                      <a:pt x="197749" y="0"/>
                      <a:pt x="231566" y="10235"/>
                      <a:pt x="231566" y="22860"/>
                    </a:cubicBezTo>
                    <a:cubicBezTo>
                      <a:pt x="231566" y="35485"/>
                      <a:pt x="197749" y="45720"/>
                      <a:pt x="156034" y="45720"/>
                    </a:cubicBezTo>
                    <a:cubicBezTo>
                      <a:pt x="114319" y="45720"/>
                      <a:pt x="80502" y="35485"/>
                      <a:pt x="80502" y="22860"/>
                    </a:cubicBezTo>
                    <a:cubicBezTo>
                      <a:pt x="80502" y="19704"/>
                      <a:pt x="82615" y="16697"/>
                      <a:pt x="86438" y="13962"/>
                    </a:cubicBezTo>
                    <a:close/>
                    <a:moveTo>
                      <a:pt x="5434" y="14067"/>
                    </a:moveTo>
                    <a:cubicBezTo>
                      <a:pt x="13606" y="4443"/>
                      <a:pt x="28032" y="3266"/>
                      <a:pt x="37656" y="11437"/>
                    </a:cubicBezTo>
                    <a:cubicBezTo>
                      <a:pt x="47280" y="19609"/>
                      <a:pt x="48458" y="34035"/>
                      <a:pt x="40286" y="43659"/>
                    </a:cubicBezTo>
                    <a:cubicBezTo>
                      <a:pt x="32115" y="53283"/>
                      <a:pt x="17688" y="54461"/>
                      <a:pt x="8064" y="46289"/>
                    </a:cubicBezTo>
                    <a:cubicBezTo>
                      <a:pt x="-1559" y="38118"/>
                      <a:pt x="-2737" y="23691"/>
                      <a:pt x="5434" y="14067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56CD38CA-C6D8-42B1-A528-CBF1DC01740B}"/>
                </a:ext>
              </a:extLst>
            </p:cNvPr>
            <p:cNvGrpSpPr/>
            <p:nvPr/>
          </p:nvGrpSpPr>
          <p:grpSpPr>
            <a:xfrm>
              <a:off x="3750973" y="4863124"/>
              <a:ext cx="739535" cy="483691"/>
              <a:chOff x="7323204" y="4950764"/>
              <a:chExt cx="999660" cy="653825"/>
            </a:xfrm>
          </p:grpSpPr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D426A138-077D-4A01-9E43-65EF91DBA4ED}"/>
                  </a:ext>
                </a:extLst>
              </p:cNvPr>
              <p:cNvSpPr/>
              <p:nvPr/>
            </p:nvSpPr>
            <p:spPr>
              <a:xfrm>
                <a:off x="7323204" y="4950764"/>
                <a:ext cx="999660" cy="643077"/>
              </a:xfrm>
              <a:custGeom>
                <a:avLst/>
                <a:gdLst>
                  <a:gd name="connsiteX0" fmla="*/ 856903 w 2223530"/>
                  <a:gd name="connsiteY0" fmla="*/ 966 h 1430388"/>
                  <a:gd name="connsiteX1" fmla="*/ 1032440 w 2223530"/>
                  <a:gd name="connsiteY1" fmla="*/ 37047 h 1430388"/>
                  <a:gd name="connsiteX2" fmla="*/ 1171753 w 2223530"/>
                  <a:gd name="connsiteY2" fmla="*/ 100351 h 1430388"/>
                  <a:gd name="connsiteX3" fmla="*/ 1188355 w 2223530"/>
                  <a:gd name="connsiteY3" fmla="*/ 113275 h 1430388"/>
                  <a:gd name="connsiteX4" fmla="*/ 1191320 w 2223530"/>
                  <a:gd name="connsiteY4" fmla="*/ 91697 h 1430388"/>
                  <a:gd name="connsiteX5" fmla="*/ 1208610 w 2223530"/>
                  <a:gd name="connsiteY5" fmla="*/ 61738 h 1430388"/>
                  <a:gd name="connsiteX6" fmla="*/ 1395098 w 2223530"/>
                  <a:gd name="connsiteY6" fmla="*/ 138469 h 1430388"/>
                  <a:gd name="connsiteX7" fmla="*/ 1531124 w 2223530"/>
                  <a:gd name="connsiteY7" fmla="*/ 261763 h 1430388"/>
                  <a:gd name="connsiteX8" fmla="*/ 1531436 w 2223530"/>
                  <a:gd name="connsiteY8" fmla="*/ 263615 h 1430388"/>
                  <a:gd name="connsiteX9" fmla="*/ 1538507 w 2223530"/>
                  <a:gd name="connsiteY9" fmla="*/ 267902 h 1430388"/>
                  <a:gd name="connsiteX10" fmla="*/ 1556584 w 2223530"/>
                  <a:gd name="connsiteY10" fmla="*/ 235318 h 1430388"/>
                  <a:gd name="connsiteX11" fmla="*/ 1583537 w 2223530"/>
                  <a:gd name="connsiteY11" fmla="*/ 213637 h 1430388"/>
                  <a:gd name="connsiteX12" fmla="*/ 1729664 w 2223530"/>
                  <a:gd name="connsiteY12" fmla="*/ 352607 h 1430388"/>
                  <a:gd name="connsiteX13" fmla="*/ 1770543 w 2223530"/>
                  <a:gd name="connsiteY13" fmla="*/ 417719 h 1430388"/>
                  <a:gd name="connsiteX14" fmla="*/ 1787259 w 2223530"/>
                  <a:gd name="connsiteY14" fmla="*/ 451276 h 1430388"/>
                  <a:gd name="connsiteX15" fmla="*/ 1828414 w 2223530"/>
                  <a:gd name="connsiteY15" fmla="*/ 469842 h 1430388"/>
                  <a:gd name="connsiteX16" fmla="*/ 1930682 w 2223530"/>
                  <a:gd name="connsiteY16" fmla="*/ 555070 h 1430388"/>
                  <a:gd name="connsiteX17" fmla="*/ 1914925 w 2223530"/>
                  <a:gd name="connsiteY17" fmla="*/ 585873 h 1430388"/>
                  <a:gd name="connsiteX18" fmla="*/ 1888820 w 2223530"/>
                  <a:gd name="connsiteY18" fmla="*/ 607729 h 1430388"/>
                  <a:gd name="connsiteX19" fmla="*/ 1891578 w 2223530"/>
                  <a:gd name="connsiteY19" fmla="*/ 611172 h 1430388"/>
                  <a:gd name="connsiteX20" fmla="*/ 1902690 w 2223530"/>
                  <a:gd name="connsiteY20" fmla="*/ 627855 h 1430388"/>
                  <a:gd name="connsiteX21" fmla="*/ 1909887 w 2223530"/>
                  <a:gd name="connsiteY21" fmla="*/ 632873 h 1430388"/>
                  <a:gd name="connsiteX22" fmla="*/ 2048809 w 2223530"/>
                  <a:gd name="connsiteY22" fmla="*/ 790521 h 1430388"/>
                  <a:gd name="connsiteX23" fmla="*/ 2025811 w 2223530"/>
                  <a:gd name="connsiteY23" fmla="*/ 816371 h 1430388"/>
                  <a:gd name="connsiteX24" fmla="*/ 2023763 w 2223530"/>
                  <a:gd name="connsiteY24" fmla="*/ 817342 h 1430388"/>
                  <a:gd name="connsiteX25" fmla="*/ 2035317 w 2223530"/>
                  <a:gd name="connsiteY25" fmla="*/ 837452 h 1430388"/>
                  <a:gd name="connsiteX26" fmla="*/ 2079215 w 2223530"/>
                  <a:gd name="connsiteY26" fmla="*/ 872810 h 1430388"/>
                  <a:gd name="connsiteX27" fmla="*/ 2156759 w 2223530"/>
                  <a:gd name="connsiteY27" fmla="*/ 981021 h 1430388"/>
                  <a:gd name="connsiteX28" fmla="*/ 2133761 w 2223530"/>
                  <a:gd name="connsiteY28" fmla="*/ 1006871 h 1430388"/>
                  <a:gd name="connsiteX29" fmla="*/ 2129744 w 2223530"/>
                  <a:gd name="connsiteY29" fmla="*/ 1008775 h 1430388"/>
                  <a:gd name="connsiteX30" fmla="*/ 2137630 w 2223530"/>
                  <a:gd name="connsiteY30" fmla="*/ 1023530 h 1430388"/>
                  <a:gd name="connsiteX31" fmla="*/ 2189730 w 2223530"/>
                  <a:gd name="connsiteY31" fmla="*/ 1114324 h 1430388"/>
                  <a:gd name="connsiteX32" fmla="*/ 1935732 w 2223530"/>
                  <a:gd name="connsiteY32" fmla="*/ 1327212 h 1430388"/>
                  <a:gd name="connsiteX33" fmla="*/ 857819 w 2223530"/>
                  <a:gd name="connsiteY33" fmla="*/ 1296196 h 1430388"/>
                  <a:gd name="connsiteX34" fmla="*/ 103756 w 2223530"/>
                  <a:gd name="connsiteY34" fmla="*/ 602898 h 1430388"/>
                  <a:gd name="connsiteX35" fmla="*/ 113280 w 2223530"/>
                  <a:gd name="connsiteY35" fmla="*/ 244375 h 1430388"/>
                  <a:gd name="connsiteX36" fmla="*/ 185470 w 2223530"/>
                  <a:gd name="connsiteY36" fmla="*/ 233271 h 1430388"/>
                  <a:gd name="connsiteX37" fmla="*/ 212675 w 2223530"/>
                  <a:gd name="connsiteY37" fmla="*/ 224354 h 1430388"/>
                  <a:gd name="connsiteX38" fmla="*/ 203563 w 2223530"/>
                  <a:gd name="connsiteY38" fmla="*/ 197793 h 1430388"/>
                  <a:gd name="connsiteX39" fmla="*/ 205513 w 2223530"/>
                  <a:gd name="connsiteY39" fmla="*/ 163258 h 1430388"/>
                  <a:gd name="connsiteX40" fmla="*/ 406578 w 2223530"/>
                  <a:gd name="connsiteY40" fmla="*/ 147809 h 1430388"/>
                  <a:gd name="connsiteX41" fmla="*/ 423782 w 2223530"/>
                  <a:gd name="connsiteY41" fmla="*/ 150819 h 1430388"/>
                  <a:gd name="connsiteX42" fmla="*/ 457868 w 2223530"/>
                  <a:gd name="connsiteY42" fmla="*/ 139597 h 1430388"/>
                  <a:gd name="connsiteX43" fmla="*/ 469363 w 2223530"/>
                  <a:gd name="connsiteY43" fmla="*/ 136935 h 1430388"/>
                  <a:gd name="connsiteX44" fmla="*/ 457564 w 2223530"/>
                  <a:gd name="connsiteY44" fmla="*/ 102543 h 1430388"/>
                  <a:gd name="connsiteX45" fmla="*/ 459514 w 2223530"/>
                  <a:gd name="connsiteY45" fmla="*/ 68007 h 1430388"/>
                  <a:gd name="connsiteX46" fmla="*/ 524538 w 2223530"/>
                  <a:gd name="connsiteY46" fmla="*/ 44211 h 1430388"/>
                  <a:gd name="connsiteX47" fmla="*/ 660579 w 2223530"/>
                  <a:gd name="connsiteY47" fmla="*/ 52559 h 1430388"/>
                  <a:gd name="connsiteX48" fmla="*/ 797340 w 2223530"/>
                  <a:gd name="connsiteY48" fmla="*/ 82807 h 1430388"/>
                  <a:gd name="connsiteX49" fmla="*/ 818500 w 2223530"/>
                  <a:gd name="connsiteY49" fmla="*/ 92596 h 1430388"/>
                  <a:gd name="connsiteX50" fmla="*/ 829790 w 2223530"/>
                  <a:gd name="connsiteY50" fmla="*/ 92631 h 1430388"/>
                  <a:gd name="connsiteX51" fmla="*/ 823570 w 2223530"/>
                  <a:gd name="connsiteY51" fmla="*/ 46357 h 1430388"/>
                  <a:gd name="connsiteX52" fmla="*/ 832237 w 2223530"/>
                  <a:gd name="connsiteY52" fmla="*/ 12870 h 1430388"/>
                  <a:gd name="connsiteX53" fmla="*/ 856903 w 2223530"/>
                  <a:gd name="connsiteY53" fmla="*/ 966 h 143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23530" h="1430388">
                    <a:moveTo>
                      <a:pt x="856903" y="966"/>
                    </a:moveTo>
                    <a:cubicBezTo>
                      <a:pt x="891656" y="-4037"/>
                      <a:pt x="955048" y="10746"/>
                      <a:pt x="1032440" y="37047"/>
                    </a:cubicBezTo>
                    <a:cubicBezTo>
                      <a:pt x="1090484" y="56772"/>
                      <a:pt x="1140453" y="79967"/>
                      <a:pt x="1171753" y="100351"/>
                    </a:cubicBezTo>
                    <a:lnTo>
                      <a:pt x="1188355" y="113275"/>
                    </a:lnTo>
                    <a:lnTo>
                      <a:pt x="1191320" y="91697"/>
                    </a:lnTo>
                    <a:cubicBezTo>
                      <a:pt x="1196008" y="77373"/>
                      <a:pt x="1202401" y="66629"/>
                      <a:pt x="1208610" y="61738"/>
                    </a:cubicBezTo>
                    <a:cubicBezTo>
                      <a:pt x="1233445" y="42174"/>
                      <a:pt x="1305010" y="77134"/>
                      <a:pt x="1395098" y="138469"/>
                    </a:cubicBezTo>
                    <a:cubicBezTo>
                      <a:pt x="1462664" y="184471"/>
                      <a:pt x="1514749" y="232584"/>
                      <a:pt x="1531124" y="261763"/>
                    </a:cubicBezTo>
                    <a:lnTo>
                      <a:pt x="1531436" y="263615"/>
                    </a:lnTo>
                    <a:lnTo>
                      <a:pt x="1538507" y="267902"/>
                    </a:lnTo>
                    <a:lnTo>
                      <a:pt x="1556584" y="235318"/>
                    </a:lnTo>
                    <a:cubicBezTo>
                      <a:pt x="1566134" y="223659"/>
                      <a:pt x="1575979" y="215952"/>
                      <a:pt x="1583537" y="213637"/>
                    </a:cubicBezTo>
                    <a:cubicBezTo>
                      <a:pt x="1613765" y="204376"/>
                      <a:pt x="1667848" y="262847"/>
                      <a:pt x="1729664" y="352607"/>
                    </a:cubicBezTo>
                    <a:cubicBezTo>
                      <a:pt x="1745118" y="375046"/>
                      <a:pt x="1758883" y="397083"/>
                      <a:pt x="1770543" y="417719"/>
                    </a:cubicBezTo>
                    <a:lnTo>
                      <a:pt x="1787259" y="451276"/>
                    </a:lnTo>
                    <a:lnTo>
                      <a:pt x="1828414" y="469842"/>
                    </a:lnTo>
                    <a:cubicBezTo>
                      <a:pt x="1892717" y="501670"/>
                      <a:pt x="1932512" y="531333"/>
                      <a:pt x="1930682" y="555070"/>
                    </a:cubicBezTo>
                    <a:cubicBezTo>
                      <a:pt x="1930072" y="562983"/>
                      <a:pt x="1924532" y="574193"/>
                      <a:pt x="1914925" y="585873"/>
                    </a:cubicBezTo>
                    <a:lnTo>
                      <a:pt x="1888820" y="607729"/>
                    </a:lnTo>
                    <a:lnTo>
                      <a:pt x="1891578" y="611172"/>
                    </a:lnTo>
                    <a:lnTo>
                      <a:pt x="1902690" y="627855"/>
                    </a:lnTo>
                    <a:lnTo>
                      <a:pt x="1909887" y="632873"/>
                    </a:lnTo>
                    <a:cubicBezTo>
                      <a:pt x="2000483" y="701675"/>
                      <a:pt x="2059131" y="760503"/>
                      <a:pt x="2048809" y="790521"/>
                    </a:cubicBezTo>
                    <a:cubicBezTo>
                      <a:pt x="2046228" y="798026"/>
                      <a:pt x="2038047" y="807482"/>
                      <a:pt x="2025811" y="816371"/>
                    </a:cubicBezTo>
                    <a:lnTo>
                      <a:pt x="2023763" y="817342"/>
                    </a:lnTo>
                    <a:lnTo>
                      <a:pt x="2035317" y="837452"/>
                    </a:lnTo>
                    <a:lnTo>
                      <a:pt x="2079215" y="872810"/>
                    </a:lnTo>
                    <a:cubicBezTo>
                      <a:pt x="2133446" y="919788"/>
                      <a:pt x="2164500" y="958507"/>
                      <a:pt x="2156759" y="981021"/>
                    </a:cubicBezTo>
                    <a:cubicBezTo>
                      <a:pt x="2154178" y="988526"/>
                      <a:pt x="2145997" y="997982"/>
                      <a:pt x="2133761" y="1006871"/>
                    </a:cubicBezTo>
                    <a:lnTo>
                      <a:pt x="2129744" y="1008775"/>
                    </a:lnTo>
                    <a:lnTo>
                      <a:pt x="2137630" y="1023530"/>
                    </a:lnTo>
                    <a:cubicBezTo>
                      <a:pt x="2157002" y="1059482"/>
                      <a:pt x="2174205" y="1090346"/>
                      <a:pt x="2189730" y="1114324"/>
                    </a:cubicBezTo>
                    <a:cubicBezTo>
                      <a:pt x="2320170" y="1315792"/>
                      <a:pt x="2038125" y="1201651"/>
                      <a:pt x="1935732" y="1327212"/>
                    </a:cubicBezTo>
                    <a:cubicBezTo>
                      <a:pt x="1889695" y="1510811"/>
                      <a:pt x="1163148" y="1416915"/>
                      <a:pt x="857819" y="1296196"/>
                    </a:cubicBezTo>
                    <a:cubicBezTo>
                      <a:pt x="552490" y="1175478"/>
                      <a:pt x="57719" y="786497"/>
                      <a:pt x="103756" y="602898"/>
                    </a:cubicBezTo>
                    <a:cubicBezTo>
                      <a:pt x="-13984" y="428653"/>
                      <a:pt x="-57376" y="299724"/>
                      <a:pt x="113280" y="244375"/>
                    </a:cubicBezTo>
                    <a:cubicBezTo>
                      <a:pt x="136993" y="243806"/>
                      <a:pt x="160756" y="239741"/>
                      <a:pt x="185470" y="233271"/>
                    </a:cubicBezTo>
                    <a:lnTo>
                      <a:pt x="212675" y="224354"/>
                    </a:lnTo>
                    <a:lnTo>
                      <a:pt x="203563" y="197793"/>
                    </a:lnTo>
                    <a:cubicBezTo>
                      <a:pt x="201301" y="182892"/>
                      <a:pt x="202171" y="170420"/>
                      <a:pt x="205513" y="163258"/>
                    </a:cubicBezTo>
                    <a:cubicBezTo>
                      <a:pt x="218880" y="134607"/>
                      <a:pt x="298522" y="133602"/>
                      <a:pt x="406578" y="147809"/>
                    </a:cubicBezTo>
                    <a:lnTo>
                      <a:pt x="423782" y="150819"/>
                    </a:lnTo>
                    <a:lnTo>
                      <a:pt x="457868" y="139597"/>
                    </a:lnTo>
                    <a:lnTo>
                      <a:pt x="469363" y="136935"/>
                    </a:lnTo>
                    <a:lnTo>
                      <a:pt x="457564" y="102543"/>
                    </a:lnTo>
                    <a:cubicBezTo>
                      <a:pt x="455302" y="87642"/>
                      <a:pt x="456172" y="75170"/>
                      <a:pt x="459514" y="68007"/>
                    </a:cubicBezTo>
                    <a:cubicBezTo>
                      <a:pt x="466198" y="53682"/>
                      <a:pt x="489450" y="46268"/>
                      <a:pt x="524538" y="44211"/>
                    </a:cubicBezTo>
                    <a:cubicBezTo>
                      <a:pt x="559626" y="42155"/>
                      <a:pt x="606551" y="45455"/>
                      <a:pt x="660579" y="52559"/>
                    </a:cubicBezTo>
                    <a:cubicBezTo>
                      <a:pt x="714606" y="59662"/>
                      <a:pt x="762913" y="70701"/>
                      <a:pt x="797340" y="82807"/>
                    </a:cubicBezTo>
                    <a:lnTo>
                      <a:pt x="818500" y="92596"/>
                    </a:lnTo>
                    <a:lnTo>
                      <a:pt x="829790" y="92631"/>
                    </a:lnTo>
                    <a:lnTo>
                      <a:pt x="823570" y="46357"/>
                    </a:lnTo>
                    <a:cubicBezTo>
                      <a:pt x="824266" y="31301"/>
                      <a:pt x="827559" y="19241"/>
                      <a:pt x="832237" y="12870"/>
                    </a:cubicBezTo>
                    <a:cubicBezTo>
                      <a:pt x="836916" y="6499"/>
                      <a:pt x="845318" y="2633"/>
                      <a:pt x="856903" y="966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F97A4D18-912A-4D78-8E13-B5A2C8C942D9}"/>
                  </a:ext>
                </a:extLst>
              </p:cNvPr>
              <p:cNvSpPr/>
              <p:nvPr/>
            </p:nvSpPr>
            <p:spPr>
              <a:xfrm rot="1301804" flipH="1">
                <a:off x="7826636" y="5012002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9489A9B5-16EA-4394-923A-CE5EFEDDDA62}"/>
                  </a:ext>
                </a:extLst>
              </p:cNvPr>
              <p:cNvSpPr/>
              <p:nvPr/>
            </p:nvSpPr>
            <p:spPr>
              <a:xfrm rot="1301804" flipH="1">
                <a:off x="7977943" y="5080518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9CA3D21C-38D2-4A7E-BB61-C80EF416CAF4}"/>
                  </a:ext>
                </a:extLst>
              </p:cNvPr>
              <p:cNvSpPr/>
              <p:nvPr/>
            </p:nvSpPr>
            <p:spPr>
              <a:xfrm rot="359070" flipH="1">
                <a:off x="7692458" y="500914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0EC8D3DF-59F3-494C-9F9C-13E46A367124}"/>
                  </a:ext>
                </a:extLst>
              </p:cNvPr>
              <p:cNvSpPr/>
              <p:nvPr/>
            </p:nvSpPr>
            <p:spPr>
              <a:xfrm rot="21417974" flipH="1">
                <a:off x="7538296" y="5014857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32FDAB83-140B-44A9-87E2-2F49CDAC9C7E}"/>
                  </a:ext>
                </a:extLst>
              </p:cNvPr>
              <p:cNvSpPr/>
              <p:nvPr/>
            </p:nvSpPr>
            <p:spPr>
              <a:xfrm rot="21376182" flipH="1">
                <a:off x="7426956" y="5063389"/>
                <a:ext cx="33684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43C963E5-27DE-4A53-B3A1-55B812D2F2B8}"/>
                  </a:ext>
                </a:extLst>
              </p:cNvPr>
              <p:cNvSpPr/>
              <p:nvPr/>
            </p:nvSpPr>
            <p:spPr>
              <a:xfrm rot="3271319">
                <a:off x="8175670" y="5368141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0D725034-1911-408C-A7B4-7150E0F3DB9E}"/>
                  </a:ext>
                </a:extLst>
              </p:cNvPr>
              <p:cNvSpPr/>
              <p:nvPr/>
            </p:nvSpPr>
            <p:spPr>
              <a:xfrm rot="3271319">
                <a:off x="8129992" y="5279640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76076F7D-1A7A-46DD-8666-1EE460A562E3}"/>
                  </a:ext>
                </a:extLst>
              </p:cNvPr>
              <p:cNvSpPr/>
              <p:nvPr/>
            </p:nvSpPr>
            <p:spPr>
              <a:xfrm rot="3271319">
                <a:off x="8067186" y="5188285"/>
                <a:ext cx="41680" cy="155799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336FF885-F80C-4639-B14D-6DF5A980E084}"/>
                  </a:ext>
                </a:extLst>
              </p:cNvPr>
              <p:cNvSpPr/>
              <p:nvPr/>
            </p:nvSpPr>
            <p:spPr>
              <a:xfrm rot="2301134">
                <a:off x="8025157" y="5147590"/>
                <a:ext cx="35942" cy="146033"/>
              </a:xfrm>
              <a:custGeom>
                <a:avLst/>
                <a:gdLst>
                  <a:gd name="connsiteX0" fmla="*/ 229492 w 229492"/>
                  <a:gd name="connsiteY0" fmla="*/ 0 h 478781"/>
                  <a:gd name="connsiteX1" fmla="*/ 222880 w 229492"/>
                  <a:gd name="connsiteY1" fmla="*/ 22913 h 478781"/>
                  <a:gd name="connsiteX2" fmla="*/ 171303 w 229492"/>
                  <a:gd name="connsiteY2" fmla="*/ 399582 h 478781"/>
                  <a:gd name="connsiteX3" fmla="*/ 169207 w 229492"/>
                  <a:gd name="connsiteY3" fmla="*/ 478781 h 478781"/>
                  <a:gd name="connsiteX4" fmla="*/ 0 w 229492"/>
                  <a:gd name="connsiteY4" fmla="*/ 478781 h 478781"/>
                  <a:gd name="connsiteX5" fmla="*/ 1835 w 229492"/>
                  <a:gd name="connsiteY5" fmla="*/ 437866 h 478781"/>
                  <a:gd name="connsiteX6" fmla="*/ 195896 w 229492"/>
                  <a:gd name="connsiteY6" fmla="*/ 17596 h 478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9492" h="478781">
                    <a:moveTo>
                      <a:pt x="229492" y="0"/>
                    </a:moveTo>
                    <a:lnTo>
                      <a:pt x="222880" y="22913"/>
                    </a:lnTo>
                    <a:cubicBezTo>
                      <a:pt x="196691" y="133743"/>
                      <a:pt x="178674" y="261655"/>
                      <a:pt x="171303" y="399582"/>
                    </a:cubicBezTo>
                    <a:lnTo>
                      <a:pt x="169207" y="478781"/>
                    </a:lnTo>
                    <a:lnTo>
                      <a:pt x="0" y="478781"/>
                    </a:lnTo>
                    <a:lnTo>
                      <a:pt x="1835" y="437866"/>
                    </a:lnTo>
                    <a:cubicBezTo>
                      <a:pt x="19035" y="247933"/>
                      <a:pt x="94192" y="90179"/>
                      <a:pt x="195896" y="17596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26">
                <a:extLst>
                  <a:ext uri="{FF2B5EF4-FFF2-40B4-BE49-F238E27FC236}">
                    <a16:creationId xmlns:a16="http://schemas.microsoft.com/office/drawing/2014/main" id="{5CEAE4E1-98A7-4410-BC16-428FCC21CFCC}"/>
                  </a:ext>
                </a:extLst>
              </p:cNvPr>
              <p:cNvSpPr/>
              <p:nvPr/>
            </p:nvSpPr>
            <p:spPr>
              <a:xfrm>
                <a:off x="7360465" y="5109414"/>
                <a:ext cx="845580" cy="495175"/>
              </a:xfrm>
              <a:custGeom>
                <a:avLst/>
                <a:gdLst>
                  <a:gd name="connsiteX0" fmla="*/ 0 w 1895475"/>
                  <a:gd name="connsiteY0" fmla="*/ 352425 h 704850"/>
                  <a:gd name="connsiteX1" fmla="*/ 947738 w 1895475"/>
                  <a:gd name="connsiteY1" fmla="*/ 0 h 704850"/>
                  <a:gd name="connsiteX2" fmla="*/ 1895476 w 1895475"/>
                  <a:gd name="connsiteY2" fmla="*/ 352425 h 704850"/>
                  <a:gd name="connsiteX3" fmla="*/ 947738 w 1895475"/>
                  <a:gd name="connsiteY3" fmla="*/ 704850 h 704850"/>
                  <a:gd name="connsiteX4" fmla="*/ 0 w 1895475"/>
                  <a:gd name="connsiteY4" fmla="*/ 352425 h 704850"/>
                  <a:gd name="connsiteX0" fmla="*/ 0 w 1695451"/>
                  <a:gd name="connsiteY0" fmla="*/ 60805 h 1015498"/>
                  <a:gd name="connsiteX1" fmla="*/ 747713 w 1695451"/>
                  <a:gd name="connsiteY1" fmla="*/ 289405 h 1015498"/>
                  <a:gd name="connsiteX2" fmla="*/ 1695451 w 1695451"/>
                  <a:gd name="connsiteY2" fmla="*/ 641830 h 1015498"/>
                  <a:gd name="connsiteX3" fmla="*/ 747713 w 1695451"/>
                  <a:gd name="connsiteY3" fmla="*/ 994255 h 1015498"/>
                  <a:gd name="connsiteX4" fmla="*/ 0 w 1695451"/>
                  <a:gd name="connsiteY4" fmla="*/ 60805 h 1015498"/>
                  <a:gd name="connsiteX0" fmla="*/ 1591 w 1697042"/>
                  <a:gd name="connsiteY0" fmla="*/ 33839 h 988532"/>
                  <a:gd name="connsiteX1" fmla="*/ 949329 w 1697042"/>
                  <a:gd name="connsiteY1" fmla="*/ 243389 h 988532"/>
                  <a:gd name="connsiteX2" fmla="*/ 1697042 w 1697042"/>
                  <a:gd name="connsiteY2" fmla="*/ 614864 h 988532"/>
                  <a:gd name="connsiteX3" fmla="*/ 749304 w 1697042"/>
                  <a:gd name="connsiteY3" fmla="*/ 967289 h 988532"/>
                  <a:gd name="connsiteX4" fmla="*/ 1591 w 1697042"/>
                  <a:gd name="connsiteY4" fmla="*/ 33839 h 988532"/>
                  <a:gd name="connsiteX0" fmla="*/ 5925 w 1701376"/>
                  <a:gd name="connsiteY0" fmla="*/ 33839 h 1034316"/>
                  <a:gd name="connsiteX1" fmla="*/ 953663 w 1701376"/>
                  <a:gd name="connsiteY1" fmla="*/ 243389 h 1034316"/>
                  <a:gd name="connsiteX2" fmla="*/ 1701376 w 1701376"/>
                  <a:gd name="connsiteY2" fmla="*/ 614864 h 1034316"/>
                  <a:gd name="connsiteX3" fmla="*/ 753638 w 1701376"/>
                  <a:gd name="connsiteY3" fmla="*/ 967289 h 1034316"/>
                  <a:gd name="connsiteX4" fmla="*/ 5925 w 1701376"/>
                  <a:gd name="connsiteY4" fmla="*/ 33839 h 1034316"/>
                  <a:gd name="connsiteX0" fmla="*/ 1687 w 1878113"/>
                  <a:gd name="connsiteY0" fmla="*/ 35710 h 1008371"/>
                  <a:gd name="connsiteX1" fmla="*/ 949425 w 1878113"/>
                  <a:gd name="connsiteY1" fmla="*/ 245260 h 1008371"/>
                  <a:gd name="connsiteX2" fmla="*/ 1878113 w 1878113"/>
                  <a:gd name="connsiteY2" fmla="*/ 731035 h 1008371"/>
                  <a:gd name="connsiteX3" fmla="*/ 749400 w 1878113"/>
                  <a:gd name="connsiteY3" fmla="*/ 969160 h 1008371"/>
                  <a:gd name="connsiteX4" fmla="*/ 1687 w 1878113"/>
                  <a:gd name="connsiteY4" fmla="*/ 35710 h 1008371"/>
                  <a:gd name="connsiteX0" fmla="*/ 3773 w 1880199"/>
                  <a:gd name="connsiteY0" fmla="*/ 35710 h 1032365"/>
                  <a:gd name="connsiteX1" fmla="*/ 951511 w 1880199"/>
                  <a:gd name="connsiteY1" fmla="*/ 245260 h 1032365"/>
                  <a:gd name="connsiteX2" fmla="*/ 1880199 w 1880199"/>
                  <a:gd name="connsiteY2" fmla="*/ 731035 h 1032365"/>
                  <a:gd name="connsiteX3" fmla="*/ 751486 w 1880199"/>
                  <a:gd name="connsiteY3" fmla="*/ 969160 h 1032365"/>
                  <a:gd name="connsiteX4" fmla="*/ 3773 w 1880199"/>
                  <a:gd name="connsiteY4" fmla="*/ 35710 h 1032365"/>
                  <a:gd name="connsiteX0" fmla="*/ 5975 w 1882401"/>
                  <a:gd name="connsiteY0" fmla="*/ 63206 h 1059861"/>
                  <a:gd name="connsiteX1" fmla="*/ 1017213 w 1882401"/>
                  <a:gd name="connsiteY1" fmla="*/ 158456 h 1059861"/>
                  <a:gd name="connsiteX2" fmla="*/ 1882401 w 1882401"/>
                  <a:gd name="connsiteY2" fmla="*/ 758531 h 1059861"/>
                  <a:gd name="connsiteX3" fmla="*/ 753688 w 1882401"/>
                  <a:gd name="connsiteY3" fmla="*/ 996656 h 1059861"/>
                  <a:gd name="connsiteX4" fmla="*/ 5975 w 1882401"/>
                  <a:gd name="connsiteY4" fmla="*/ 63206 h 1059861"/>
                  <a:gd name="connsiteX0" fmla="*/ 2606 w 1929832"/>
                  <a:gd name="connsiteY0" fmla="*/ 110050 h 933524"/>
                  <a:gd name="connsiteX1" fmla="*/ 1064644 w 1929832"/>
                  <a:gd name="connsiteY1" fmla="*/ 65600 h 933524"/>
                  <a:gd name="connsiteX2" fmla="*/ 1929832 w 1929832"/>
                  <a:gd name="connsiteY2" fmla="*/ 665675 h 933524"/>
                  <a:gd name="connsiteX3" fmla="*/ 801119 w 1929832"/>
                  <a:gd name="connsiteY3" fmla="*/ 903800 h 933524"/>
                  <a:gd name="connsiteX4" fmla="*/ 2606 w 1929832"/>
                  <a:gd name="connsiteY4" fmla="*/ 110050 h 933524"/>
                  <a:gd name="connsiteX0" fmla="*/ 2487 w 1764613"/>
                  <a:gd name="connsiteY0" fmla="*/ 119179 h 981726"/>
                  <a:gd name="connsiteX1" fmla="*/ 1064525 w 1764613"/>
                  <a:gd name="connsiteY1" fmla="*/ 74729 h 981726"/>
                  <a:gd name="connsiteX2" fmla="*/ 1764613 w 1764613"/>
                  <a:gd name="connsiteY2" fmla="*/ 808154 h 981726"/>
                  <a:gd name="connsiteX3" fmla="*/ 801000 w 1764613"/>
                  <a:gd name="connsiteY3" fmla="*/ 912929 h 981726"/>
                  <a:gd name="connsiteX4" fmla="*/ 2487 w 1764613"/>
                  <a:gd name="connsiteY4" fmla="*/ 119179 h 981726"/>
                  <a:gd name="connsiteX0" fmla="*/ 3588 w 1765714"/>
                  <a:gd name="connsiteY0" fmla="*/ 119179 h 1020632"/>
                  <a:gd name="connsiteX1" fmla="*/ 1065626 w 1765714"/>
                  <a:gd name="connsiteY1" fmla="*/ 74729 h 1020632"/>
                  <a:gd name="connsiteX2" fmla="*/ 1765714 w 1765714"/>
                  <a:gd name="connsiteY2" fmla="*/ 808154 h 1020632"/>
                  <a:gd name="connsiteX3" fmla="*/ 802101 w 1765714"/>
                  <a:gd name="connsiteY3" fmla="*/ 912929 h 1020632"/>
                  <a:gd name="connsiteX4" fmla="*/ 3588 w 1765714"/>
                  <a:gd name="connsiteY4" fmla="*/ 119179 h 1020632"/>
                  <a:gd name="connsiteX0" fmla="*/ 2637 w 1764763"/>
                  <a:gd name="connsiteY0" fmla="*/ 119179 h 1020632"/>
                  <a:gd name="connsiteX1" fmla="*/ 1064675 w 1764763"/>
                  <a:gd name="connsiteY1" fmla="*/ 74729 h 1020632"/>
                  <a:gd name="connsiteX2" fmla="*/ 1764763 w 1764763"/>
                  <a:gd name="connsiteY2" fmla="*/ 808154 h 1020632"/>
                  <a:gd name="connsiteX3" fmla="*/ 832900 w 1764763"/>
                  <a:gd name="connsiteY3" fmla="*/ 912929 h 1020632"/>
                  <a:gd name="connsiteX4" fmla="*/ 2637 w 1764763"/>
                  <a:gd name="connsiteY4" fmla="*/ 119179 h 1020632"/>
                  <a:gd name="connsiteX0" fmla="*/ 3240 w 1765366"/>
                  <a:gd name="connsiteY0" fmla="*/ 119179 h 1015046"/>
                  <a:gd name="connsiteX1" fmla="*/ 1065278 w 1765366"/>
                  <a:gd name="connsiteY1" fmla="*/ 74729 h 1015046"/>
                  <a:gd name="connsiteX2" fmla="*/ 1765366 w 1765366"/>
                  <a:gd name="connsiteY2" fmla="*/ 808154 h 1015046"/>
                  <a:gd name="connsiteX3" fmla="*/ 833503 w 1765366"/>
                  <a:gd name="connsiteY3" fmla="*/ 912929 h 1015046"/>
                  <a:gd name="connsiteX4" fmla="*/ 3240 w 1765366"/>
                  <a:gd name="connsiteY4" fmla="*/ 119179 h 1015046"/>
                  <a:gd name="connsiteX0" fmla="*/ 3240 w 1765366"/>
                  <a:gd name="connsiteY0" fmla="*/ 127151 h 1023018"/>
                  <a:gd name="connsiteX1" fmla="*/ 1065278 w 1765366"/>
                  <a:gd name="connsiteY1" fmla="*/ 82701 h 1023018"/>
                  <a:gd name="connsiteX2" fmla="*/ 1765366 w 1765366"/>
                  <a:gd name="connsiteY2" fmla="*/ 816126 h 1023018"/>
                  <a:gd name="connsiteX3" fmla="*/ 833503 w 1765366"/>
                  <a:gd name="connsiteY3" fmla="*/ 920901 h 1023018"/>
                  <a:gd name="connsiteX4" fmla="*/ 3240 w 1765366"/>
                  <a:gd name="connsiteY4" fmla="*/ 127151 h 1023018"/>
                  <a:gd name="connsiteX0" fmla="*/ 4422 w 1766548"/>
                  <a:gd name="connsiteY0" fmla="*/ 135730 h 1031597"/>
                  <a:gd name="connsiteX1" fmla="*/ 1110910 w 1766548"/>
                  <a:gd name="connsiteY1" fmla="*/ 78580 h 1031597"/>
                  <a:gd name="connsiteX2" fmla="*/ 1766548 w 1766548"/>
                  <a:gd name="connsiteY2" fmla="*/ 824705 h 1031597"/>
                  <a:gd name="connsiteX3" fmla="*/ 834685 w 1766548"/>
                  <a:gd name="connsiteY3" fmla="*/ 929480 h 1031597"/>
                  <a:gd name="connsiteX4" fmla="*/ 4422 w 1766548"/>
                  <a:gd name="connsiteY4" fmla="*/ 135730 h 1031597"/>
                  <a:gd name="connsiteX0" fmla="*/ 4422 w 1766548"/>
                  <a:gd name="connsiteY0" fmla="*/ 135730 h 1036746"/>
                  <a:gd name="connsiteX1" fmla="*/ 1110910 w 1766548"/>
                  <a:gd name="connsiteY1" fmla="*/ 78580 h 1036746"/>
                  <a:gd name="connsiteX2" fmla="*/ 1766548 w 1766548"/>
                  <a:gd name="connsiteY2" fmla="*/ 824705 h 1036746"/>
                  <a:gd name="connsiteX3" fmla="*/ 834685 w 1766548"/>
                  <a:gd name="connsiteY3" fmla="*/ 929480 h 1036746"/>
                  <a:gd name="connsiteX4" fmla="*/ 4422 w 1766548"/>
                  <a:gd name="connsiteY4" fmla="*/ 135730 h 1036746"/>
                  <a:gd name="connsiteX0" fmla="*/ 10544 w 1772670"/>
                  <a:gd name="connsiteY0" fmla="*/ 134189 h 1014938"/>
                  <a:gd name="connsiteX1" fmla="*/ 1117032 w 1772670"/>
                  <a:gd name="connsiteY1" fmla="*/ 77039 h 1014938"/>
                  <a:gd name="connsiteX2" fmla="*/ 1772670 w 1772670"/>
                  <a:gd name="connsiteY2" fmla="*/ 823164 h 1014938"/>
                  <a:gd name="connsiteX3" fmla="*/ 732857 w 1772670"/>
                  <a:gd name="connsiteY3" fmla="*/ 896189 h 1014938"/>
                  <a:gd name="connsiteX4" fmla="*/ 10544 w 1772670"/>
                  <a:gd name="connsiteY4" fmla="*/ 134189 h 1014938"/>
                  <a:gd name="connsiteX0" fmla="*/ 10544 w 1779809"/>
                  <a:gd name="connsiteY0" fmla="*/ 134189 h 985683"/>
                  <a:gd name="connsiteX1" fmla="*/ 1117032 w 1779809"/>
                  <a:gd name="connsiteY1" fmla="*/ 77039 h 985683"/>
                  <a:gd name="connsiteX2" fmla="*/ 1772670 w 1779809"/>
                  <a:gd name="connsiteY2" fmla="*/ 823164 h 985683"/>
                  <a:gd name="connsiteX3" fmla="*/ 732857 w 1779809"/>
                  <a:gd name="connsiteY3" fmla="*/ 896189 h 985683"/>
                  <a:gd name="connsiteX4" fmla="*/ 10544 w 1779809"/>
                  <a:gd name="connsiteY4" fmla="*/ 134189 h 985683"/>
                  <a:gd name="connsiteX0" fmla="*/ 10544 w 1781194"/>
                  <a:gd name="connsiteY0" fmla="*/ 134189 h 982840"/>
                  <a:gd name="connsiteX1" fmla="*/ 1117032 w 1781194"/>
                  <a:gd name="connsiteY1" fmla="*/ 77039 h 982840"/>
                  <a:gd name="connsiteX2" fmla="*/ 1772670 w 1781194"/>
                  <a:gd name="connsiteY2" fmla="*/ 823164 h 982840"/>
                  <a:gd name="connsiteX3" fmla="*/ 732857 w 1781194"/>
                  <a:gd name="connsiteY3" fmla="*/ 896189 h 982840"/>
                  <a:gd name="connsiteX4" fmla="*/ 10544 w 1781194"/>
                  <a:gd name="connsiteY4" fmla="*/ 134189 h 982840"/>
                  <a:gd name="connsiteX0" fmla="*/ 5786 w 1837146"/>
                  <a:gd name="connsiteY0" fmla="*/ 127809 h 951601"/>
                  <a:gd name="connsiteX1" fmla="*/ 1112274 w 1837146"/>
                  <a:gd name="connsiteY1" fmla="*/ 70659 h 951601"/>
                  <a:gd name="connsiteX2" fmla="*/ 1831412 w 1837146"/>
                  <a:gd name="connsiteY2" fmla="*/ 842184 h 951601"/>
                  <a:gd name="connsiteX3" fmla="*/ 728099 w 1837146"/>
                  <a:gd name="connsiteY3" fmla="*/ 889809 h 951601"/>
                  <a:gd name="connsiteX4" fmla="*/ 5786 w 1837146"/>
                  <a:gd name="connsiteY4" fmla="*/ 127809 h 951601"/>
                  <a:gd name="connsiteX0" fmla="*/ 9550 w 1840910"/>
                  <a:gd name="connsiteY0" fmla="*/ 127809 h 960000"/>
                  <a:gd name="connsiteX1" fmla="*/ 1116038 w 1840910"/>
                  <a:gd name="connsiteY1" fmla="*/ 70659 h 960000"/>
                  <a:gd name="connsiteX2" fmla="*/ 1835176 w 1840910"/>
                  <a:gd name="connsiteY2" fmla="*/ 842184 h 960000"/>
                  <a:gd name="connsiteX3" fmla="*/ 731863 w 1840910"/>
                  <a:gd name="connsiteY3" fmla="*/ 889809 h 960000"/>
                  <a:gd name="connsiteX4" fmla="*/ 9550 w 1840910"/>
                  <a:gd name="connsiteY4" fmla="*/ 127809 h 960000"/>
                  <a:gd name="connsiteX0" fmla="*/ 10279 w 1841639"/>
                  <a:gd name="connsiteY0" fmla="*/ 127809 h 979647"/>
                  <a:gd name="connsiteX1" fmla="*/ 1116767 w 1841639"/>
                  <a:gd name="connsiteY1" fmla="*/ 70659 h 979647"/>
                  <a:gd name="connsiteX2" fmla="*/ 1835905 w 1841639"/>
                  <a:gd name="connsiteY2" fmla="*/ 842184 h 979647"/>
                  <a:gd name="connsiteX3" fmla="*/ 732592 w 1841639"/>
                  <a:gd name="connsiteY3" fmla="*/ 889809 h 979647"/>
                  <a:gd name="connsiteX4" fmla="*/ 10279 w 1841639"/>
                  <a:gd name="connsiteY4" fmla="*/ 127809 h 979647"/>
                  <a:gd name="connsiteX0" fmla="*/ 10279 w 1842936"/>
                  <a:gd name="connsiteY0" fmla="*/ 133274 h 985112"/>
                  <a:gd name="connsiteX1" fmla="*/ 1116767 w 1842936"/>
                  <a:gd name="connsiteY1" fmla="*/ 76124 h 985112"/>
                  <a:gd name="connsiteX2" fmla="*/ 1835905 w 1842936"/>
                  <a:gd name="connsiteY2" fmla="*/ 847649 h 985112"/>
                  <a:gd name="connsiteX3" fmla="*/ 732592 w 1842936"/>
                  <a:gd name="connsiteY3" fmla="*/ 895274 h 985112"/>
                  <a:gd name="connsiteX4" fmla="*/ 10279 w 1842936"/>
                  <a:gd name="connsiteY4" fmla="*/ 133274 h 985112"/>
                  <a:gd name="connsiteX0" fmla="*/ 5333 w 1833620"/>
                  <a:gd name="connsiteY0" fmla="*/ 175702 h 1041882"/>
                  <a:gd name="connsiteX1" fmla="*/ 984821 w 1833620"/>
                  <a:gd name="connsiteY1" fmla="*/ 61402 h 1041882"/>
                  <a:gd name="connsiteX2" fmla="*/ 1830959 w 1833620"/>
                  <a:gd name="connsiteY2" fmla="*/ 890077 h 1041882"/>
                  <a:gd name="connsiteX3" fmla="*/ 727646 w 1833620"/>
                  <a:gd name="connsiteY3" fmla="*/ 937702 h 1041882"/>
                  <a:gd name="connsiteX4" fmla="*/ 5333 w 1833620"/>
                  <a:gd name="connsiteY4" fmla="*/ 175702 h 1041882"/>
                  <a:gd name="connsiteX0" fmla="*/ 5333 w 1843073"/>
                  <a:gd name="connsiteY0" fmla="*/ 175702 h 1036451"/>
                  <a:gd name="connsiteX1" fmla="*/ 984821 w 1843073"/>
                  <a:gd name="connsiteY1" fmla="*/ 61402 h 1036451"/>
                  <a:gd name="connsiteX2" fmla="*/ 1830959 w 1843073"/>
                  <a:gd name="connsiteY2" fmla="*/ 890077 h 1036451"/>
                  <a:gd name="connsiteX3" fmla="*/ 727646 w 1843073"/>
                  <a:gd name="connsiteY3" fmla="*/ 937702 h 1036451"/>
                  <a:gd name="connsiteX4" fmla="*/ 5333 w 1843073"/>
                  <a:gd name="connsiteY4" fmla="*/ 175702 h 1036451"/>
                  <a:gd name="connsiteX0" fmla="*/ 14851 w 1852591"/>
                  <a:gd name="connsiteY0" fmla="*/ 177094 h 1037843"/>
                  <a:gd name="connsiteX1" fmla="*/ 994339 w 1852591"/>
                  <a:gd name="connsiteY1" fmla="*/ 62794 h 1037843"/>
                  <a:gd name="connsiteX2" fmla="*/ 1840477 w 1852591"/>
                  <a:gd name="connsiteY2" fmla="*/ 891469 h 1037843"/>
                  <a:gd name="connsiteX3" fmla="*/ 737164 w 1852591"/>
                  <a:gd name="connsiteY3" fmla="*/ 939094 h 1037843"/>
                  <a:gd name="connsiteX4" fmla="*/ 14851 w 1852591"/>
                  <a:gd name="connsiteY4" fmla="*/ 177094 h 1037843"/>
                  <a:gd name="connsiteX0" fmla="*/ 8222 w 1888872"/>
                  <a:gd name="connsiteY0" fmla="*/ 155146 h 1015672"/>
                  <a:gd name="connsiteX1" fmla="*/ 1032160 w 1888872"/>
                  <a:gd name="connsiteY1" fmla="*/ 66246 h 1015672"/>
                  <a:gd name="connsiteX2" fmla="*/ 1878298 w 1888872"/>
                  <a:gd name="connsiteY2" fmla="*/ 894921 h 1015672"/>
                  <a:gd name="connsiteX3" fmla="*/ 774985 w 1888872"/>
                  <a:gd name="connsiteY3" fmla="*/ 942546 h 1015672"/>
                  <a:gd name="connsiteX4" fmla="*/ 8222 w 1888872"/>
                  <a:gd name="connsiteY4" fmla="*/ 155146 h 1015672"/>
                  <a:gd name="connsiteX0" fmla="*/ 11768 w 1892418"/>
                  <a:gd name="connsiteY0" fmla="*/ 155146 h 1037608"/>
                  <a:gd name="connsiteX1" fmla="*/ 1035706 w 1892418"/>
                  <a:gd name="connsiteY1" fmla="*/ 66246 h 1037608"/>
                  <a:gd name="connsiteX2" fmla="*/ 1881844 w 1892418"/>
                  <a:gd name="connsiteY2" fmla="*/ 894921 h 1037608"/>
                  <a:gd name="connsiteX3" fmla="*/ 778531 w 1892418"/>
                  <a:gd name="connsiteY3" fmla="*/ 942546 h 1037608"/>
                  <a:gd name="connsiteX4" fmla="*/ 11768 w 1892418"/>
                  <a:gd name="connsiteY4" fmla="*/ 155146 h 1037608"/>
                  <a:gd name="connsiteX0" fmla="*/ 11768 w 1894097"/>
                  <a:gd name="connsiteY0" fmla="*/ 146767 h 1029229"/>
                  <a:gd name="connsiteX1" fmla="*/ 1035706 w 1894097"/>
                  <a:gd name="connsiteY1" fmla="*/ 57867 h 1029229"/>
                  <a:gd name="connsiteX2" fmla="*/ 1881844 w 1894097"/>
                  <a:gd name="connsiteY2" fmla="*/ 886542 h 1029229"/>
                  <a:gd name="connsiteX3" fmla="*/ 778531 w 1894097"/>
                  <a:gd name="connsiteY3" fmla="*/ 934167 h 1029229"/>
                  <a:gd name="connsiteX4" fmla="*/ 11768 w 1894097"/>
                  <a:gd name="connsiteY4" fmla="*/ 146767 h 1029229"/>
                  <a:gd name="connsiteX0" fmla="*/ 11768 w 1889205"/>
                  <a:gd name="connsiteY0" fmla="*/ 146767 h 1020812"/>
                  <a:gd name="connsiteX1" fmla="*/ 1035706 w 1889205"/>
                  <a:gd name="connsiteY1" fmla="*/ 57867 h 1020812"/>
                  <a:gd name="connsiteX2" fmla="*/ 1881844 w 1889205"/>
                  <a:gd name="connsiteY2" fmla="*/ 886542 h 1020812"/>
                  <a:gd name="connsiteX3" fmla="*/ 778531 w 1889205"/>
                  <a:gd name="connsiteY3" fmla="*/ 934167 h 1020812"/>
                  <a:gd name="connsiteX4" fmla="*/ 11768 w 1889205"/>
                  <a:gd name="connsiteY4" fmla="*/ 146767 h 1020812"/>
                  <a:gd name="connsiteX0" fmla="*/ 10282 w 1887719"/>
                  <a:gd name="connsiteY0" fmla="*/ 141954 h 1015999"/>
                  <a:gd name="connsiteX1" fmla="*/ 1034220 w 1887719"/>
                  <a:gd name="connsiteY1" fmla="*/ 53054 h 1015999"/>
                  <a:gd name="connsiteX2" fmla="*/ 1880358 w 1887719"/>
                  <a:gd name="connsiteY2" fmla="*/ 881729 h 1015999"/>
                  <a:gd name="connsiteX3" fmla="*/ 777045 w 1887719"/>
                  <a:gd name="connsiteY3" fmla="*/ 929354 h 1015999"/>
                  <a:gd name="connsiteX4" fmla="*/ 10282 w 1887719"/>
                  <a:gd name="connsiteY4" fmla="*/ 141954 h 1015999"/>
                  <a:gd name="connsiteX0" fmla="*/ 10282 w 1890053"/>
                  <a:gd name="connsiteY0" fmla="*/ 141954 h 1029899"/>
                  <a:gd name="connsiteX1" fmla="*/ 1034220 w 1890053"/>
                  <a:gd name="connsiteY1" fmla="*/ 53054 h 1029899"/>
                  <a:gd name="connsiteX2" fmla="*/ 1880358 w 1890053"/>
                  <a:gd name="connsiteY2" fmla="*/ 881729 h 1029899"/>
                  <a:gd name="connsiteX3" fmla="*/ 777045 w 1890053"/>
                  <a:gd name="connsiteY3" fmla="*/ 929354 h 1029899"/>
                  <a:gd name="connsiteX4" fmla="*/ 10282 w 1890053"/>
                  <a:gd name="connsiteY4" fmla="*/ 141954 h 1029899"/>
                  <a:gd name="connsiteX0" fmla="*/ 10282 w 1890053"/>
                  <a:gd name="connsiteY0" fmla="*/ 141954 h 1020940"/>
                  <a:gd name="connsiteX1" fmla="*/ 1034220 w 1890053"/>
                  <a:gd name="connsiteY1" fmla="*/ 53054 h 1020940"/>
                  <a:gd name="connsiteX2" fmla="*/ 1880358 w 1890053"/>
                  <a:gd name="connsiteY2" fmla="*/ 881729 h 1020940"/>
                  <a:gd name="connsiteX3" fmla="*/ 777045 w 1890053"/>
                  <a:gd name="connsiteY3" fmla="*/ 929354 h 1020940"/>
                  <a:gd name="connsiteX4" fmla="*/ 10282 w 1890053"/>
                  <a:gd name="connsiteY4" fmla="*/ 141954 h 1020940"/>
                  <a:gd name="connsiteX0" fmla="*/ 2831 w 1874649"/>
                  <a:gd name="connsiteY0" fmla="*/ 195175 h 1086300"/>
                  <a:gd name="connsiteX1" fmla="*/ 982319 w 1874649"/>
                  <a:gd name="connsiteY1" fmla="*/ 42775 h 1086300"/>
                  <a:gd name="connsiteX2" fmla="*/ 1872907 w 1874649"/>
                  <a:gd name="connsiteY2" fmla="*/ 934950 h 1086300"/>
                  <a:gd name="connsiteX3" fmla="*/ 769594 w 1874649"/>
                  <a:gd name="connsiteY3" fmla="*/ 982575 h 1086300"/>
                  <a:gd name="connsiteX4" fmla="*/ 2831 w 1874649"/>
                  <a:gd name="connsiteY4" fmla="*/ 195175 h 1086300"/>
                  <a:gd name="connsiteX0" fmla="*/ 2831 w 1880627"/>
                  <a:gd name="connsiteY0" fmla="*/ 195175 h 1071924"/>
                  <a:gd name="connsiteX1" fmla="*/ 982319 w 1880627"/>
                  <a:gd name="connsiteY1" fmla="*/ 42775 h 1071924"/>
                  <a:gd name="connsiteX2" fmla="*/ 1872907 w 1880627"/>
                  <a:gd name="connsiteY2" fmla="*/ 934950 h 1071924"/>
                  <a:gd name="connsiteX3" fmla="*/ 769594 w 1880627"/>
                  <a:gd name="connsiteY3" fmla="*/ 982575 h 1071924"/>
                  <a:gd name="connsiteX4" fmla="*/ 2831 w 1880627"/>
                  <a:gd name="connsiteY4" fmla="*/ 195175 h 1071924"/>
                  <a:gd name="connsiteX0" fmla="*/ 3463 w 1875795"/>
                  <a:gd name="connsiteY0" fmla="*/ 216660 h 1109083"/>
                  <a:gd name="connsiteX1" fmla="*/ 1008351 w 1875795"/>
                  <a:gd name="connsiteY1" fmla="*/ 38860 h 1109083"/>
                  <a:gd name="connsiteX2" fmla="*/ 1873539 w 1875795"/>
                  <a:gd name="connsiteY2" fmla="*/ 956435 h 1109083"/>
                  <a:gd name="connsiteX3" fmla="*/ 770226 w 1875795"/>
                  <a:gd name="connsiteY3" fmla="*/ 1004060 h 1109083"/>
                  <a:gd name="connsiteX4" fmla="*/ 3463 w 1875795"/>
                  <a:gd name="connsiteY4" fmla="*/ 216660 h 1109083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3463 w 1876097"/>
                  <a:gd name="connsiteY0" fmla="*/ 213958 h 1106381"/>
                  <a:gd name="connsiteX1" fmla="*/ 1008351 w 1876097"/>
                  <a:gd name="connsiteY1" fmla="*/ 36158 h 1106381"/>
                  <a:gd name="connsiteX2" fmla="*/ 1873539 w 1876097"/>
                  <a:gd name="connsiteY2" fmla="*/ 953733 h 1106381"/>
                  <a:gd name="connsiteX3" fmla="*/ 770226 w 1876097"/>
                  <a:gd name="connsiteY3" fmla="*/ 1001358 h 1106381"/>
                  <a:gd name="connsiteX4" fmla="*/ 3463 w 1876097"/>
                  <a:gd name="connsiteY4" fmla="*/ 213958 h 1106381"/>
                  <a:gd name="connsiteX0" fmla="*/ 8177 w 1880811"/>
                  <a:gd name="connsiteY0" fmla="*/ 208989 h 1101412"/>
                  <a:gd name="connsiteX1" fmla="*/ 1013065 w 1880811"/>
                  <a:gd name="connsiteY1" fmla="*/ 31189 h 1101412"/>
                  <a:gd name="connsiteX2" fmla="*/ 1878253 w 1880811"/>
                  <a:gd name="connsiteY2" fmla="*/ 948764 h 1101412"/>
                  <a:gd name="connsiteX3" fmla="*/ 774940 w 1880811"/>
                  <a:gd name="connsiteY3" fmla="*/ 996389 h 1101412"/>
                  <a:gd name="connsiteX4" fmla="*/ 8177 w 1880811"/>
                  <a:gd name="connsiteY4" fmla="*/ 208989 h 110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0811" h="1101412">
                    <a:moveTo>
                      <a:pt x="8177" y="208989"/>
                    </a:moveTo>
                    <a:cubicBezTo>
                      <a:pt x="73265" y="86222"/>
                      <a:pt x="536286" y="-66707"/>
                      <a:pt x="1013065" y="31189"/>
                    </a:cubicBezTo>
                    <a:cubicBezTo>
                      <a:pt x="1489844" y="129085"/>
                      <a:pt x="1917941" y="787897"/>
                      <a:pt x="1878253" y="948764"/>
                    </a:cubicBezTo>
                    <a:cubicBezTo>
                      <a:pt x="1838566" y="1109631"/>
                      <a:pt x="1277119" y="1170485"/>
                      <a:pt x="774940" y="996389"/>
                    </a:cubicBezTo>
                    <a:cubicBezTo>
                      <a:pt x="272761" y="822293"/>
                      <a:pt x="-56911" y="331756"/>
                      <a:pt x="8177" y="208989"/>
                    </a:cubicBezTo>
                    <a:close/>
                  </a:path>
                </a:pathLst>
              </a:custGeom>
              <a:pattFill prst="lgConfetti">
                <a:fgClr>
                  <a:srgbClr val="FF9933"/>
                </a:fgClr>
                <a:bgClr>
                  <a:schemeClr val="accent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C8FCF66A-00AA-44DD-A4EE-21113764C35B}"/>
                  </a:ext>
                </a:extLst>
              </p:cNvPr>
              <p:cNvSpPr/>
              <p:nvPr/>
            </p:nvSpPr>
            <p:spPr>
              <a:xfrm rot="2979967">
                <a:off x="7934209" y="5331860"/>
                <a:ext cx="231566" cy="51723"/>
              </a:xfrm>
              <a:custGeom>
                <a:avLst/>
                <a:gdLst>
                  <a:gd name="connsiteX0" fmla="*/ 86438 w 231566"/>
                  <a:gd name="connsiteY0" fmla="*/ 13962 h 51723"/>
                  <a:gd name="connsiteX1" fmla="*/ 156034 w 231566"/>
                  <a:gd name="connsiteY1" fmla="*/ 0 h 51723"/>
                  <a:gd name="connsiteX2" fmla="*/ 231566 w 231566"/>
                  <a:gd name="connsiteY2" fmla="*/ 22860 h 51723"/>
                  <a:gd name="connsiteX3" fmla="*/ 156034 w 231566"/>
                  <a:gd name="connsiteY3" fmla="*/ 45720 h 51723"/>
                  <a:gd name="connsiteX4" fmla="*/ 80502 w 231566"/>
                  <a:gd name="connsiteY4" fmla="*/ 22860 h 51723"/>
                  <a:gd name="connsiteX5" fmla="*/ 86438 w 231566"/>
                  <a:gd name="connsiteY5" fmla="*/ 13962 h 51723"/>
                  <a:gd name="connsiteX6" fmla="*/ 5434 w 231566"/>
                  <a:gd name="connsiteY6" fmla="*/ 14067 h 51723"/>
                  <a:gd name="connsiteX7" fmla="*/ 37656 w 231566"/>
                  <a:gd name="connsiteY7" fmla="*/ 11437 h 51723"/>
                  <a:gd name="connsiteX8" fmla="*/ 40286 w 231566"/>
                  <a:gd name="connsiteY8" fmla="*/ 43659 h 51723"/>
                  <a:gd name="connsiteX9" fmla="*/ 8064 w 231566"/>
                  <a:gd name="connsiteY9" fmla="*/ 46289 h 51723"/>
                  <a:gd name="connsiteX10" fmla="*/ 5434 w 231566"/>
                  <a:gd name="connsiteY10" fmla="*/ 14067 h 51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566" h="51723">
                    <a:moveTo>
                      <a:pt x="86438" y="13962"/>
                    </a:moveTo>
                    <a:cubicBezTo>
                      <a:pt x="97904" y="5757"/>
                      <a:pt x="124748" y="0"/>
                      <a:pt x="156034" y="0"/>
                    </a:cubicBezTo>
                    <a:cubicBezTo>
                      <a:pt x="197749" y="0"/>
                      <a:pt x="231566" y="10235"/>
                      <a:pt x="231566" y="22860"/>
                    </a:cubicBezTo>
                    <a:cubicBezTo>
                      <a:pt x="231566" y="35485"/>
                      <a:pt x="197749" y="45720"/>
                      <a:pt x="156034" y="45720"/>
                    </a:cubicBezTo>
                    <a:cubicBezTo>
                      <a:pt x="114319" y="45720"/>
                      <a:pt x="80502" y="35485"/>
                      <a:pt x="80502" y="22860"/>
                    </a:cubicBezTo>
                    <a:cubicBezTo>
                      <a:pt x="80502" y="19704"/>
                      <a:pt x="82615" y="16697"/>
                      <a:pt x="86438" y="13962"/>
                    </a:cubicBezTo>
                    <a:close/>
                    <a:moveTo>
                      <a:pt x="5434" y="14067"/>
                    </a:moveTo>
                    <a:cubicBezTo>
                      <a:pt x="13606" y="4443"/>
                      <a:pt x="28032" y="3266"/>
                      <a:pt x="37656" y="11437"/>
                    </a:cubicBezTo>
                    <a:cubicBezTo>
                      <a:pt x="47280" y="19609"/>
                      <a:pt x="48458" y="34035"/>
                      <a:pt x="40286" y="43659"/>
                    </a:cubicBezTo>
                    <a:cubicBezTo>
                      <a:pt x="32115" y="53283"/>
                      <a:pt x="17688" y="54461"/>
                      <a:pt x="8064" y="46289"/>
                    </a:cubicBezTo>
                    <a:cubicBezTo>
                      <a:pt x="-1559" y="38118"/>
                      <a:pt x="-2737" y="23691"/>
                      <a:pt x="5434" y="14067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rgbClr val="CC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CC1885B8-7A6C-401D-90C3-0D40269BD3C2}"/>
              </a:ext>
            </a:extLst>
          </p:cNvPr>
          <p:cNvGrpSpPr/>
          <p:nvPr/>
        </p:nvGrpSpPr>
        <p:grpSpPr>
          <a:xfrm>
            <a:off x="6720610" y="4212212"/>
            <a:ext cx="2390217" cy="1597684"/>
            <a:chOff x="6318551" y="3838911"/>
            <a:chExt cx="2390217" cy="1597684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2D44CAAC-52D8-408F-B646-C1882ECEFDAE}"/>
                </a:ext>
              </a:extLst>
            </p:cNvPr>
            <p:cNvGrpSpPr/>
            <p:nvPr/>
          </p:nvGrpSpPr>
          <p:grpSpPr>
            <a:xfrm>
              <a:off x="6318551" y="3901903"/>
              <a:ext cx="2390217" cy="1534692"/>
              <a:chOff x="1251247" y="4017843"/>
              <a:chExt cx="2390217" cy="1534692"/>
            </a:xfrm>
          </p:grpSpPr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63EB5750-A946-4A1C-A668-AA5338FFF946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9D482CB8-3624-422F-BB39-95080525CA80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chemeClr val="bg1">
                      <a:lumMod val="85000"/>
                    </a:schemeClr>
                  </a:gs>
                  <a:gs pos="73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AA285522-EE10-4F64-AC09-D59FBD09BD30}"/>
                  </a:ext>
                </a:extLst>
              </p:cNvPr>
              <p:cNvSpPr/>
              <p:nvPr/>
            </p:nvSpPr>
            <p:spPr>
              <a:xfrm rot="2171224">
                <a:off x="2948369" y="4017843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BA66698E-D257-4361-A46B-16D08BC49A77}"/>
                  </a:ext>
                </a:extLst>
              </p:cNvPr>
              <p:cNvSpPr/>
              <p:nvPr/>
            </p:nvSpPr>
            <p:spPr>
              <a:xfrm rot="12963494">
                <a:off x="1729168" y="5341817"/>
                <a:ext cx="176034" cy="210718"/>
              </a:xfrm>
              <a:custGeom>
                <a:avLst/>
                <a:gdLst>
                  <a:gd name="connsiteX0" fmla="*/ 783612 w 1321534"/>
                  <a:gd name="connsiteY0" fmla="*/ 945741 h 1321534"/>
                  <a:gd name="connsiteX1" fmla="*/ 783612 w 1321534"/>
                  <a:gd name="connsiteY1" fmla="*/ 1095965 h 1321534"/>
                  <a:gd name="connsiteX2" fmla="*/ 1105023 w 1321534"/>
                  <a:gd name="connsiteY2" fmla="*/ 1095965 h 1321534"/>
                  <a:gd name="connsiteX3" fmla="*/ 1105515 w 1321534"/>
                  <a:gd name="connsiteY3" fmla="*/ 1095369 h 1321534"/>
                  <a:gd name="connsiteX4" fmla="*/ 1105515 w 1321534"/>
                  <a:gd name="connsiteY4" fmla="*/ 945741 h 1321534"/>
                  <a:gd name="connsiteX5" fmla="*/ 212112 w 1321534"/>
                  <a:gd name="connsiteY5" fmla="*/ 945741 h 1321534"/>
                  <a:gd name="connsiteX6" fmla="*/ 212112 w 1321534"/>
                  <a:gd name="connsiteY6" fmla="*/ 1090634 h 1321534"/>
                  <a:gd name="connsiteX7" fmla="*/ 216511 w 1321534"/>
                  <a:gd name="connsiteY7" fmla="*/ 1095965 h 1321534"/>
                  <a:gd name="connsiteX8" fmla="*/ 534015 w 1321534"/>
                  <a:gd name="connsiteY8" fmla="*/ 1095965 h 1321534"/>
                  <a:gd name="connsiteX9" fmla="*/ 534015 w 1321534"/>
                  <a:gd name="connsiteY9" fmla="*/ 945741 h 1321534"/>
                  <a:gd name="connsiteX10" fmla="*/ 393541 w 1321534"/>
                  <a:gd name="connsiteY10" fmla="*/ 819944 h 1321534"/>
                  <a:gd name="connsiteX11" fmla="*/ 393541 w 1321534"/>
                  <a:gd name="connsiteY11" fmla="*/ 897142 h 1321534"/>
                  <a:gd name="connsiteX12" fmla="*/ 582614 w 1321534"/>
                  <a:gd name="connsiteY12" fmla="*/ 897142 h 1321534"/>
                  <a:gd name="connsiteX13" fmla="*/ 582614 w 1321534"/>
                  <a:gd name="connsiteY13" fmla="*/ 1144564 h 1321534"/>
                  <a:gd name="connsiteX14" fmla="*/ 273493 w 1321534"/>
                  <a:gd name="connsiteY14" fmla="*/ 1144564 h 1321534"/>
                  <a:gd name="connsiteX15" fmla="*/ 312732 w 1321534"/>
                  <a:gd name="connsiteY15" fmla="*/ 1176939 h 1321534"/>
                  <a:gd name="connsiteX16" fmla="*/ 660767 w 1321534"/>
                  <a:gd name="connsiteY16" fmla="*/ 1283249 h 1321534"/>
                  <a:gd name="connsiteX17" fmla="*/ 1008803 w 1321534"/>
                  <a:gd name="connsiteY17" fmla="*/ 1176939 h 1321534"/>
                  <a:gd name="connsiteX18" fmla="*/ 1048041 w 1321534"/>
                  <a:gd name="connsiteY18" fmla="*/ 1144564 h 1321534"/>
                  <a:gd name="connsiteX19" fmla="*/ 735013 w 1321534"/>
                  <a:gd name="connsiteY19" fmla="*/ 1144564 h 1321534"/>
                  <a:gd name="connsiteX20" fmla="*/ 735013 w 1321534"/>
                  <a:gd name="connsiteY20" fmla="*/ 897142 h 1321534"/>
                  <a:gd name="connsiteX21" fmla="*/ 923131 w 1321534"/>
                  <a:gd name="connsiteY21" fmla="*/ 897142 h 1321534"/>
                  <a:gd name="connsiteX22" fmla="*/ 923131 w 1321534"/>
                  <a:gd name="connsiteY22" fmla="*/ 819944 h 1321534"/>
                  <a:gd name="connsiteX23" fmla="*/ 783612 w 1321534"/>
                  <a:gd name="connsiteY23" fmla="*/ 500447 h 1321534"/>
                  <a:gd name="connsiteX24" fmla="*/ 783612 w 1321534"/>
                  <a:gd name="connsiteY24" fmla="*/ 650671 h 1321534"/>
                  <a:gd name="connsiteX25" fmla="*/ 1105515 w 1321534"/>
                  <a:gd name="connsiteY25" fmla="*/ 650671 h 1321534"/>
                  <a:gd name="connsiteX26" fmla="*/ 1105515 w 1321534"/>
                  <a:gd name="connsiteY26" fmla="*/ 500447 h 1321534"/>
                  <a:gd name="connsiteX27" fmla="*/ 212112 w 1321534"/>
                  <a:gd name="connsiteY27" fmla="*/ 500447 h 1321534"/>
                  <a:gd name="connsiteX28" fmla="*/ 212112 w 1321534"/>
                  <a:gd name="connsiteY28" fmla="*/ 650671 h 1321534"/>
                  <a:gd name="connsiteX29" fmla="*/ 534015 w 1321534"/>
                  <a:gd name="connsiteY29" fmla="*/ 650671 h 1321534"/>
                  <a:gd name="connsiteX30" fmla="*/ 534015 w 1321534"/>
                  <a:gd name="connsiteY30" fmla="*/ 500447 h 1321534"/>
                  <a:gd name="connsiteX31" fmla="*/ 968850 w 1321534"/>
                  <a:gd name="connsiteY31" fmla="*/ 381794 h 1321534"/>
                  <a:gd name="connsiteX32" fmla="*/ 968850 w 1321534"/>
                  <a:gd name="connsiteY32" fmla="*/ 451848 h 1321534"/>
                  <a:gd name="connsiteX33" fmla="*/ 1154114 w 1321534"/>
                  <a:gd name="connsiteY33" fmla="*/ 451848 h 1321534"/>
                  <a:gd name="connsiteX34" fmla="*/ 1154114 w 1321534"/>
                  <a:gd name="connsiteY34" fmla="*/ 699270 h 1321534"/>
                  <a:gd name="connsiteX35" fmla="*/ 968850 w 1321534"/>
                  <a:gd name="connsiteY35" fmla="*/ 699270 h 1321534"/>
                  <a:gd name="connsiteX36" fmla="*/ 968850 w 1321534"/>
                  <a:gd name="connsiteY36" fmla="*/ 774225 h 1321534"/>
                  <a:gd name="connsiteX37" fmla="*/ 1254126 w 1321534"/>
                  <a:gd name="connsiteY37" fmla="*/ 774225 h 1321534"/>
                  <a:gd name="connsiteX38" fmla="*/ 1254126 w 1321534"/>
                  <a:gd name="connsiteY38" fmla="*/ 819944 h 1321534"/>
                  <a:gd name="connsiteX39" fmla="*/ 968850 w 1321534"/>
                  <a:gd name="connsiteY39" fmla="*/ 819944 h 1321534"/>
                  <a:gd name="connsiteX40" fmla="*/ 968850 w 1321534"/>
                  <a:gd name="connsiteY40" fmla="*/ 897142 h 1321534"/>
                  <a:gd name="connsiteX41" fmla="*/ 1154114 w 1321534"/>
                  <a:gd name="connsiteY41" fmla="*/ 897142 h 1321534"/>
                  <a:gd name="connsiteX42" fmla="*/ 1154114 w 1321534"/>
                  <a:gd name="connsiteY42" fmla="*/ 1036467 h 1321534"/>
                  <a:gd name="connsiteX43" fmla="*/ 1176939 w 1321534"/>
                  <a:gd name="connsiteY43" fmla="*/ 1008803 h 1321534"/>
                  <a:gd name="connsiteX44" fmla="*/ 1283249 w 1321534"/>
                  <a:gd name="connsiteY44" fmla="*/ 660767 h 1321534"/>
                  <a:gd name="connsiteX45" fmla="*/ 1234331 w 1321534"/>
                  <a:gd name="connsiteY45" fmla="*/ 418469 h 1321534"/>
                  <a:gd name="connsiteX46" fmla="*/ 1214425 w 1321534"/>
                  <a:gd name="connsiteY46" fmla="*/ 381794 h 1321534"/>
                  <a:gd name="connsiteX47" fmla="*/ 393541 w 1321534"/>
                  <a:gd name="connsiteY47" fmla="*/ 381794 h 1321534"/>
                  <a:gd name="connsiteX48" fmla="*/ 393541 w 1321534"/>
                  <a:gd name="connsiteY48" fmla="*/ 451848 h 1321534"/>
                  <a:gd name="connsiteX49" fmla="*/ 582614 w 1321534"/>
                  <a:gd name="connsiteY49" fmla="*/ 451848 h 1321534"/>
                  <a:gd name="connsiteX50" fmla="*/ 582614 w 1321534"/>
                  <a:gd name="connsiteY50" fmla="*/ 699270 h 1321534"/>
                  <a:gd name="connsiteX51" fmla="*/ 393541 w 1321534"/>
                  <a:gd name="connsiteY51" fmla="*/ 699270 h 1321534"/>
                  <a:gd name="connsiteX52" fmla="*/ 393541 w 1321534"/>
                  <a:gd name="connsiteY52" fmla="*/ 774225 h 1321534"/>
                  <a:gd name="connsiteX53" fmla="*/ 923131 w 1321534"/>
                  <a:gd name="connsiteY53" fmla="*/ 774225 h 1321534"/>
                  <a:gd name="connsiteX54" fmla="*/ 923131 w 1321534"/>
                  <a:gd name="connsiteY54" fmla="*/ 699270 h 1321534"/>
                  <a:gd name="connsiteX55" fmla="*/ 735013 w 1321534"/>
                  <a:gd name="connsiteY55" fmla="*/ 699270 h 1321534"/>
                  <a:gd name="connsiteX56" fmla="*/ 735013 w 1321534"/>
                  <a:gd name="connsiteY56" fmla="*/ 451848 h 1321534"/>
                  <a:gd name="connsiteX57" fmla="*/ 923131 w 1321534"/>
                  <a:gd name="connsiteY57" fmla="*/ 451848 h 1321534"/>
                  <a:gd name="connsiteX58" fmla="*/ 923131 w 1321534"/>
                  <a:gd name="connsiteY58" fmla="*/ 381794 h 1321534"/>
                  <a:gd name="connsiteX59" fmla="*/ 107110 w 1321534"/>
                  <a:gd name="connsiteY59" fmla="*/ 381794 h 1321534"/>
                  <a:gd name="connsiteX60" fmla="*/ 87203 w 1321534"/>
                  <a:gd name="connsiteY60" fmla="*/ 418469 h 1321534"/>
                  <a:gd name="connsiteX61" fmla="*/ 38285 w 1321534"/>
                  <a:gd name="connsiteY61" fmla="*/ 660767 h 1321534"/>
                  <a:gd name="connsiteX62" fmla="*/ 144595 w 1321534"/>
                  <a:gd name="connsiteY62" fmla="*/ 1008803 h 1321534"/>
                  <a:gd name="connsiteX63" fmla="*/ 163513 w 1321534"/>
                  <a:gd name="connsiteY63" fmla="*/ 1031731 h 1321534"/>
                  <a:gd name="connsiteX64" fmla="*/ 163513 w 1321534"/>
                  <a:gd name="connsiteY64" fmla="*/ 897142 h 1321534"/>
                  <a:gd name="connsiteX65" fmla="*/ 347822 w 1321534"/>
                  <a:gd name="connsiteY65" fmla="*/ 897142 h 1321534"/>
                  <a:gd name="connsiteX66" fmla="*/ 347822 w 1321534"/>
                  <a:gd name="connsiteY66" fmla="*/ 819944 h 1321534"/>
                  <a:gd name="connsiteX67" fmla="*/ 63501 w 1321534"/>
                  <a:gd name="connsiteY67" fmla="*/ 819944 h 1321534"/>
                  <a:gd name="connsiteX68" fmla="*/ 63501 w 1321534"/>
                  <a:gd name="connsiteY68" fmla="*/ 774225 h 1321534"/>
                  <a:gd name="connsiteX69" fmla="*/ 347822 w 1321534"/>
                  <a:gd name="connsiteY69" fmla="*/ 774225 h 1321534"/>
                  <a:gd name="connsiteX70" fmla="*/ 347822 w 1321534"/>
                  <a:gd name="connsiteY70" fmla="*/ 699270 h 1321534"/>
                  <a:gd name="connsiteX71" fmla="*/ 163513 w 1321534"/>
                  <a:gd name="connsiteY71" fmla="*/ 699270 h 1321534"/>
                  <a:gd name="connsiteX72" fmla="*/ 163513 w 1321534"/>
                  <a:gd name="connsiteY72" fmla="*/ 451848 h 1321534"/>
                  <a:gd name="connsiteX73" fmla="*/ 347822 w 1321534"/>
                  <a:gd name="connsiteY73" fmla="*/ 451848 h 1321534"/>
                  <a:gd name="connsiteX74" fmla="*/ 347822 w 1321534"/>
                  <a:gd name="connsiteY74" fmla="*/ 381794 h 1321534"/>
                  <a:gd name="connsiteX75" fmla="*/ 968850 w 1321534"/>
                  <a:gd name="connsiteY75" fmla="*/ 246859 h 1321534"/>
                  <a:gd name="connsiteX76" fmla="*/ 968850 w 1321534"/>
                  <a:gd name="connsiteY76" fmla="*/ 336075 h 1321534"/>
                  <a:gd name="connsiteX77" fmla="*/ 1189609 w 1321534"/>
                  <a:gd name="connsiteY77" fmla="*/ 336075 h 1321534"/>
                  <a:gd name="connsiteX78" fmla="*/ 1176939 w 1321534"/>
                  <a:gd name="connsiteY78" fmla="*/ 312732 h 1321534"/>
                  <a:gd name="connsiteX79" fmla="*/ 1122589 w 1321534"/>
                  <a:gd name="connsiteY79" fmla="*/ 246859 h 1321534"/>
                  <a:gd name="connsiteX80" fmla="*/ 393541 w 1321534"/>
                  <a:gd name="connsiteY80" fmla="*/ 246859 h 1321534"/>
                  <a:gd name="connsiteX81" fmla="*/ 393541 w 1321534"/>
                  <a:gd name="connsiteY81" fmla="*/ 336075 h 1321534"/>
                  <a:gd name="connsiteX82" fmla="*/ 923131 w 1321534"/>
                  <a:gd name="connsiteY82" fmla="*/ 336075 h 1321534"/>
                  <a:gd name="connsiteX83" fmla="*/ 923131 w 1321534"/>
                  <a:gd name="connsiteY83" fmla="*/ 246859 h 1321534"/>
                  <a:gd name="connsiteX84" fmla="*/ 198945 w 1321534"/>
                  <a:gd name="connsiteY84" fmla="*/ 246859 h 1321534"/>
                  <a:gd name="connsiteX85" fmla="*/ 144595 w 1321534"/>
                  <a:gd name="connsiteY85" fmla="*/ 312732 h 1321534"/>
                  <a:gd name="connsiteX86" fmla="*/ 131925 w 1321534"/>
                  <a:gd name="connsiteY86" fmla="*/ 336075 h 1321534"/>
                  <a:gd name="connsiteX87" fmla="*/ 347822 w 1321534"/>
                  <a:gd name="connsiteY87" fmla="*/ 336075 h 1321534"/>
                  <a:gd name="connsiteX88" fmla="*/ 347822 w 1321534"/>
                  <a:gd name="connsiteY88" fmla="*/ 246859 h 1321534"/>
                  <a:gd name="connsiteX89" fmla="*/ 347822 w 1321534"/>
                  <a:gd name="connsiteY89" fmla="*/ 125549 h 1321534"/>
                  <a:gd name="connsiteX90" fmla="*/ 312732 w 1321534"/>
                  <a:gd name="connsiteY90" fmla="*/ 144595 h 1321534"/>
                  <a:gd name="connsiteX91" fmla="*/ 245359 w 1321534"/>
                  <a:gd name="connsiteY91" fmla="*/ 200183 h 1321534"/>
                  <a:gd name="connsiteX92" fmla="*/ 347822 w 1321534"/>
                  <a:gd name="connsiteY92" fmla="*/ 200183 h 1321534"/>
                  <a:gd name="connsiteX93" fmla="*/ 968850 w 1321534"/>
                  <a:gd name="connsiteY93" fmla="*/ 122910 h 1321534"/>
                  <a:gd name="connsiteX94" fmla="*/ 968850 w 1321534"/>
                  <a:gd name="connsiteY94" fmla="*/ 200183 h 1321534"/>
                  <a:gd name="connsiteX95" fmla="*/ 1076176 w 1321534"/>
                  <a:gd name="connsiteY95" fmla="*/ 200183 h 1321534"/>
                  <a:gd name="connsiteX96" fmla="*/ 1008803 w 1321534"/>
                  <a:gd name="connsiteY96" fmla="*/ 144595 h 1321534"/>
                  <a:gd name="connsiteX97" fmla="*/ 660767 w 1321534"/>
                  <a:gd name="connsiteY97" fmla="*/ 38285 h 1321534"/>
                  <a:gd name="connsiteX98" fmla="*/ 418469 w 1321534"/>
                  <a:gd name="connsiteY98" fmla="*/ 87203 h 1321534"/>
                  <a:gd name="connsiteX99" fmla="*/ 393541 w 1321534"/>
                  <a:gd name="connsiteY99" fmla="*/ 100734 h 1321534"/>
                  <a:gd name="connsiteX100" fmla="*/ 393541 w 1321534"/>
                  <a:gd name="connsiteY100" fmla="*/ 200183 h 1321534"/>
                  <a:gd name="connsiteX101" fmla="*/ 923131 w 1321534"/>
                  <a:gd name="connsiteY101" fmla="*/ 200183 h 1321534"/>
                  <a:gd name="connsiteX102" fmla="*/ 923131 w 1321534"/>
                  <a:gd name="connsiteY102" fmla="*/ 98095 h 1321534"/>
                  <a:gd name="connsiteX103" fmla="*/ 903065 w 1321534"/>
                  <a:gd name="connsiteY103" fmla="*/ 87203 h 1321534"/>
                  <a:gd name="connsiteX104" fmla="*/ 660767 w 1321534"/>
                  <a:gd name="connsiteY104" fmla="*/ 38285 h 1321534"/>
                  <a:gd name="connsiteX105" fmla="*/ 660767 w 1321534"/>
                  <a:gd name="connsiteY105" fmla="*/ 0 h 1321534"/>
                  <a:gd name="connsiteX106" fmla="*/ 1321534 w 1321534"/>
                  <a:gd name="connsiteY106" fmla="*/ 660767 h 1321534"/>
                  <a:gd name="connsiteX107" fmla="*/ 660767 w 1321534"/>
                  <a:gd name="connsiteY107" fmla="*/ 1321534 h 1321534"/>
                  <a:gd name="connsiteX108" fmla="*/ 0 w 1321534"/>
                  <a:gd name="connsiteY108" fmla="*/ 660767 h 1321534"/>
                  <a:gd name="connsiteX109" fmla="*/ 660767 w 1321534"/>
                  <a:gd name="connsiteY109" fmla="*/ 0 h 132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321534" h="1321534">
                    <a:moveTo>
                      <a:pt x="783612" y="945741"/>
                    </a:moveTo>
                    <a:lnTo>
                      <a:pt x="783612" y="1095965"/>
                    </a:lnTo>
                    <a:lnTo>
                      <a:pt x="1105023" y="1095965"/>
                    </a:lnTo>
                    <a:lnTo>
                      <a:pt x="1105515" y="1095369"/>
                    </a:lnTo>
                    <a:lnTo>
                      <a:pt x="1105515" y="945741"/>
                    </a:lnTo>
                    <a:close/>
                    <a:moveTo>
                      <a:pt x="212112" y="945741"/>
                    </a:moveTo>
                    <a:lnTo>
                      <a:pt x="212112" y="1090634"/>
                    </a:lnTo>
                    <a:lnTo>
                      <a:pt x="216511" y="1095965"/>
                    </a:lnTo>
                    <a:lnTo>
                      <a:pt x="534015" y="1095965"/>
                    </a:lnTo>
                    <a:lnTo>
                      <a:pt x="534015" y="945741"/>
                    </a:lnTo>
                    <a:close/>
                    <a:moveTo>
                      <a:pt x="393541" y="819944"/>
                    </a:moveTo>
                    <a:lnTo>
                      <a:pt x="393541" y="897142"/>
                    </a:lnTo>
                    <a:lnTo>
                      <a:pt x="582614" y="897142"/>
                    </a:lnTo>
                    <a:lnTo>
                      <a:pt x="582614" y="1144564"/>
                    </a:lnTo>
                    <a:lnTo>
                      <a:pt x="273493" y="1144564"/>
                    </a:lnTo>
                    <a:lnTo>
                      <a:pt x="312732" y="1176939"/>
                    </a:lnTo>
                    <a:cubicBezTo>
                      <a:pt x="412081" y="1244058"/>
                      <a:pt x="531847" y="1283249"/>
                      <a:pt x="660767" y="1283249"/>
                    </a:cubicBezTo>
                    <a:cubicBezTo>
                      <a:pt x="789687" y="1283249"/>
                      <a:pt x="909454" y="1244058"/>
                      <a:pt x="1008803" y="1176939"/>
                    </a:cubicBezTo>
                    <a:lnTo>
                      <a:pt x="1048041" y="1144564"/>
                    </a:lnTo>
                    <a:lnTo>
                      <a:pt x="735013" y="1144564"/>
                    </a:lnTo>
                    <a:lnTo>
                      <a:pt x="735013" y="897142"/>
                    </a:lnTo>
                    <a:lnTo>
                      <a:pt x="923131" y="897142"/>
                    </a:lnTo>
                    <a:lnTo>
                      <a:pt x="923131" y="819944"/>
                    </a:lnTo>
                    <a:close/>
                    <a:moveTo>
                      <a:pt x="783612" y="500447"/>
                    </a:moveTo>
                    <a:lnTo>
                      <a:pt x="783612" y="650671"/>
                    </a:lnTo>
                    <a:lnTo>
                      <a:pt x="1105515" y="650671"/>
                    </a:lnTo>
                    <a:lnTo>
                      <a:pt x="1105515" y="500447"/>
                    </a:lnTo>
                    <a:close/>
                    <a:moveTo>
                      <a:pt x="212112" y="500447"/>
                    </a:moveTo>
                    <a:lnTo>
                      <a:pt x="212112" y="650671"/>
                    </a:lnTo>
                    <a:lnTo>
                      <a:pt x="534015" y="650671"/>
                    </a:lnTo>
                    <a:lnTo>
                      <a:pt x="534015" y="500447"/>
                    </a:lnTo>
                    <a:close/>
                    <a:moveTo>
                      <a:pt x="968850" y="381794"/>
                    </a:moveTo>
                    <a:lnTo>
                      <a:pt x="968850" y="451848"/>
                    </a:lnTo>
                    <a:lnTo>
                      <a:pt x="1154114" y="451848"/>
                    </a:lnTo>
                    <a:lnTo>
                      <a:pt x="1154114" y="699270"/>
                    </a:lnTo>
                    <a:lnTo>
                      <a:pt x="968850" y="699270"/>
                    </a:lnTo>
                    <a:lnTo>
                      <a:pt x="968850" y="774225"/>
                    </a:lnTo>
                    <a:lnTo>
                      <a:pt x="1254126" y="774225"/>
                    </a:lnTo>
                    <a:lnTo>
                      <a:pt x="1254126" y="819944"/>
                    </a:lnTo>
                    <a:lnTo>
                      <a:pt x="968850" y="819944"/>
                    </a:lnTo>
                    <a:lnTo>
                      <a:pt x="968850" y="897142"/>
                    </a:lnTo>
                    <a:lnTo>
                      <a:pt x="1154114" y="897142"/>
                    </a:lnTo>
                    <a:lnTo>
                      <a:pt x="1154114" y="1036467"/>
                    </a:lnTo>
                    <a:lnTo>
                      <a:pt x="1176939" y="1008803"/>
                    </a:lnTo>
                    <a:cubicBezTo>
                      <a:pt x="1244058" y="909454"/>
                      <a:pt x="1283249" y="789687"/>
                      <a:pt x="1283249" y="660767"/>
                    </a:cubicBezTo>
                    <a:cubicBezTo>
                      <a:pt x="1283249" y="574821"/>
                      <a:pt x="1265831" y="492942"/>
                      <a:pt x="1234331" y="418469"/>
                    </a:cubicBezTo>
                    <a:lnTo>
                      <a:pt x="1214425" y="381794"/>
                    </a:lnTo>
                    <a:close/>
                    <a:moveTo>
                      <a:pt x="393541" y="381794"/>
                    </a:moveTo>
                    <a:lnTo>
                      <a:pt x="393541" y="451848"/>
                    </a:lnTo>
                    <a:lnTo>
                      <a:pt x="582614" y="451848"/>
                    </a:lnTo>
                    <a:lnTo>
                      <a:pt x="582614" y="699270"/>
                    </a:lnTo>
                    <a:lnTo>
                      <a:pt x="393541" y="699270"/>
                    </a:lnTo>
                    <a:lnTo>
                      <a:pt x="393541" y="774225"/>
                    </a:lnTo>
                    <a:lnTo>
                      <a:pt x="923131" y="774225"/>
                    </a:lnTo>
                    <a:lnTo>
                      <a:pt x="923131" y="699270"/>
                    </a:lnTo>
                    <a:lnTo>
                      <a:pt x="735013" y="699270"/>
                    </a:lnTo>
                    <a:lnTo>
                      <a:pt x="735013" y="451848"/>
                    </a:lnTo>
                    <a:lnTo>
                      <a:pt x="923131" y="451848"/>
                    </a:lnTo>
                    <a:lnTo>
                      <a:pt x="923131" y="381794"/>
                    </a:lnTo>
                    <a:close/>
                    <a:moveTo>
                      <a:pt x="107110" y="381794"/>
                    </a:moveTo>
                    <a:lnTo>
                      <a:pt x="87203" y="418469"/>
                    </a:lnTo>
                    <a:cubicBezTo>
                      <a:pt x="55703" y="492942"/>
                      <a:pt x="38285" y="574821"/>
                      <a:pt x="38285" y="660767"/>
                    </a:cubicBezTo>
                    <a:cubicBezTo>
                      <a:pt x="38285" y="789687"/>
                      <a:pt x="77477" y="909454"/>
                      <a:pt x="144595" y="1008803"/>
                    </a:cubicBezTo>
                    <a:lnTo>
                      <a:pt x="163513" y="1031731"/>
                    </a:lnTo>
                    <a:lnTo>
                      <a:pt x="163513" y="897142"/>
                    </a:lnTo>
                    <a:lnTo>
                      <a:pt x="347822" y="897142"/>
                    </a:lnTo>
                    <a:lnTo>
                      <a:pt x="347822" y="819944"/>
                    </a:lnTo>
                    <a:lnTo>
                      <a:pt x="63501" y="819944"/>
                    </a:lnTo>
                    <a:lnTo>
                      <a:pt x="63501" y="774225"/>
                    </a:lnTo>
                    <a:lnTo>
                      <a:pt x="347822" y="774225"/>
                    </a:lnTo>
                    <a:lnTo>
                      <a:pt x="347822" y="699270"/>
                    </a:lnTo>
                    <a:lnTo>
                      <a:pt x="163513" y="699270"/>
                    </a:lnTo>
                    <a:lnTo>
                      <a:pt x="163513" y="451848"/>
                    </a:lnTo>
                    <a:lnTo>
                      <a:pt x="347822" y="451848"/>
                    </a:lnTo>
                    <a:lnTo>
                      <a:pt x="347822" y="381794"/>
                    </a:lnTo>
                    <a:close/>
                    <a:moveTo>
                      <a:pt x="968850" y="246859"/>
                    </a:moveTo>
                    <a:lnTo>
                      <a:pt x="968850" y="336075"/>
                    </a:lnTo>
                    <a:lnTo>
                      <a:pt x="1189609" y="336075"/>
                    </a:lnTo>
                    <a:lnTo>
                      <a:pt x="1176939" y="312732"/>
                    </a:lnTo>
                    <a:lnTo>
                      <a:pt x="1122589" y="246859"/>
                    </a:lnTo>
                    <a:close/>
                    <a:moveTo>
                      <a:pt x="393541" y="246859"/>
                    </a:moveTo>
                    <a:lnTo>
                      <a:pt x="393541" y="336075"/>
                    </a:lnTo>
                    <a:lnTo>
                      <a:pt x="923131" y="336075"/>
                    </a:lnTo>
                    <a:lnTo>
                      <a:pt x="923131" y="246859"/>
                    </a:lnTo>
                    <a:close/>
                    <a:moveTo>
                      <a:pt x="198945" y="246859"/>
                    </a:moveTo>
                    <a:lnTo>
                      <a:pt x="144595" y="312732"/>
                    </a:lnTo>
                    <a:lnTo>
                      <a:pt x="131925" y="336075"/>
                    </a:lnTo>
                    <a:lnTo>
                      <a:pt x="347822" y="336075"/>
                    </a:lnTo>
                    <a:lnTo>
                      <a:pt x="347822" y="246859"/>
                    </a:lnTo>
                    <a:close/>
                    <a:moveTo>
                      <a:pt x="347822" y="125549"/>
                    </a:moveTo>
                    <a:lnTo>
                      <a:pt x="312732" y="144595"/>
                    </a:lnTo>
                    <a:lnTo>
                      <a:pt x="245359" y="200183"/>
                    </a:lnTo>
                    <a:lnTo>
                      <a:pt x="347822" y="200183"/>
                    </a:lnTo>
                    <a:close/>
                    <a:moveTo>
                      <a:pt x="968850" y="122910"/>
                    </a:moveTo>
                    <a:lnTo>
                      <a:pt x="968850" y="200183"/>
                    </a:lnTo>
                    <a:lnTo>
                      <a:pt x="1076176" y="200183"/>
                    </a:lnTo>
                    <a:lnTo>
                      <a:pt x="1008803" y="144595"/>
                    </a:lnTo>
                    <a:close/>
                    <a:moveTo>
                      <a:pt x="660767" y="38285"/>
                    </a:moveTo>
                    <a:cubicBezTo>
                      <a:pt x="574821" y="38285"/>
                      <a:pt x="492942" y="55703"/>
                      <a:pt x="418469" y="87203"/>
                    </a:cubicBezTo>
                    <a:lnTo>
                      <a:pt x="393541" y="100734"/>
                    </a:lnTo>
                    <a:lnTo>
                      <a:pt x="393541" y="200183"/>
                    </a:lnTo>
                    <a:lnTo>
                      <a:pt x="923131" y="200183"/>
                    </a:lnTo>
                    <a:lnTo>
                      <a:pt x="923131" y="98095"/>
                    </a:lnTo>
                    <a:lnTo>
                      <a:pt x="903065" y="87203"/>
                    </a:lnTo>
                    <a:cubicBezTo>
                      <a:pt x="828593" y="55703"/>
                      <a:pt x="746714" y="38285"/>
                      <a:pt x="660767" y="38285"/>
                    </a:cubicBezTo>
                    <a:close/>
                    <a:moveTo>
                      <a:pt x="660767" y="0"/>
                    </a:moveTo>
                    <a:cubicBezTo>
                      <a:pt x="1025699" y="0"/>
                      <a:pt x="1321534" y="295835"/>
                      <a:pt x="1321534" y="660767"/>
                    </a:cubicBezTo>
                    <a:cubicBezTo>
                      <a:pt x="1321534" y="1025699"/>
                      <a:pt x="1025699" y="1321534"/>
                      <a:pt x="660767" y="1321534"/>
                    </a:cubicBezTo>
                    <a:cubicBezTo>
                      <a:pt x="295835" y="1321534"/>
                      <a:pt x="0" y="1025699"/>
                      <a:pt x="0" y="660767"/>
                    </a:cubicBezTo>
                    <a:cubicBezTo>
                      <a:pt x="0" y="295835"/>
                      <a:pt x="295835" y="0"/>
                      <a:pt x="6607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DCBEC453-1032-4F77-B063-B8F1961129FB}"/>
                </a:ext>
              </a:extLst>
            </p:cNvPr>
            <p:cNvGrpSpPr/>
            <p:nvPr/>
          </p:nvGrpSpPr>
          <p:grpSpPr>
            <a:xfrm>
              <a:off x="7567788" y="3838911"/>
              <a:ext cx="514176" cy="495904"/>
              <a:chOff x="2792062" y="4453004"/>
              <a:chExt cx="1191146" cy="1148820"/>
            </a:xfrm>
          </p:grpSpPr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C2A1116B-35DE-4D80-998F-134E94E14316}"/>
                  </a:ext>
                </a:extLst>
              </p:cNvPr>
              <p:cNvSpPr/>
              <p:nvPr/>
            </p:nvSpPr>
            <p:spPr>
              <a:xfrm>
                <a:off x="2805108" y="4465320"/>
                <a:ext cx="1178100" cy="1123139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FC066A8F-6345-45D5-AD11-87C77238FA35}"/>
                  </a:ext>
                </a:extLst>
              </p:cNvPr>
              <p:cNvSpPr/>
              <p:nvPr/>
            </p:nvSpPr>
            <p:spPr>
              <a:xfrm rot="10800000">
                <a:off x="2792062" y="4453004"/>
                <a:ext cx="1188995" cy="1148820"/>
              </a:xfrm>
              <a:custGeom>
                <a:avLst/>
                <a:gdLst>
                  <a:gd name="connsiteX0" fmla="*/ 563166 w 1188996"/>
                  <a:gd name="connsiteY0" fmla="*/ 45720 h 1148819"/>
                  <a:gd name="connsiteX1" fmla="*/ 510774 w 1188996"/>
                  <a:gd name="connsiteY1" fmla="*/ 22860 h 1148819"/>
                  <a:gd name="connsiteX2" fmla="*/ 563166 w 1188996"/>
                  <a:gd name="connsiteY2" fmla="*/ 0 h 1148819"/>
                  <a:gd name="connsiteX3" fmla="*/ 615558 w 1188996"/>
                  <a:gd name="connsiteY3" fmla="*/ 22860 h 1148819"/>
                  <a:gd name="connsiteX4" fmla="*/ 563166 w 1188996"/>
                  <a:gd name="connsiteY4" fmla="*/ 45720 h 1148819"/>
                  <a:gd name="connsiteX5" fmla="*/ 729026 w 1188996"/>
                  <a:gd name="connsiteY5" fmla="*/ 133274 h 1148819"/>
                  <a:gd name="connsiteX6" fmla="*/ 721004 w 1188996"/>
                  <a:gd name="connsiteY6" fmla="*/ 76678 h 1148819"/>
                  <a:gd name="connsiteX7" fmla="*/ 757039 w 1188996"/>
                  <a:gd name="connsiteY7" fmla="*/ 32304 h 1148819"/>
                  <a:gd name="connsiteX8" fmla="*/ 765060 w 1188996"/>
                  <a:gd name="connsiteY8" fmla="*/ 88900 h 1148819"/>
                  <a:gd name="connsiteX9" fmla="*/ 729026 w 1188996"/>
                  <a:gd name="connsiteY9" fmla="*/ 133274 h 1148819"/>
                  <a:gd name="connsiteX10" fmla="*/ 874316 w 1188996"/>
                  <a:gd name="connsiteY10" fmla="*/ 134620 h 1148819"/>
                  <a:gd name="connsiteX11" fmla="*/ 821924 w 1188996"/>
                  <a:gd name="connsiteY11" fmla="*/ 111760 h 1148819"/>
                  <a:gd name="connsiteX12" fmla="*/ 874316 w 1188996"/>
                  <a:gd name="connsiteY12" fmla="*/ 88900 h 1148819"/>
                  <a:gd name="connsiteX13" fmla="*/ 926708 w 1188996"/>
                  <a:gd name="connsiteY13" fmla="*/ 111760 h 1148819"/>
                  <a:gd name="connsiteX14" fmla="*/ 874316 w 1188996"/>
                  <a:gd name="connsiteY14" fmla="*/ 134620 h 1148819"/>
                  <a:gd name="connsiteX15" fmla="*/ 515382 w 1188996"/>
                  <a:gd name="connsiteY15" fmla="*/ 150392 h 1148819"/>
                  <a:gd name="connsiteX16" fmla="*/ 482195 w 1188996"/>
                  <a:gd name="connsiteY16" fmla="*/ 132618 h 1148819"/>
                  <a:gd name="connsiteX17" fmla="*/ 455350 w 1188996"/>
                  <a:gd name="connsiteY17" fmla="*/ 82151 h 1148819"/>
                  <a:gd name="connsiteX18" fmla="*/ 510604 w 1188996"/>
                  <a:gd name="connsiteY18" fmla="*/ 96796 h 1148819"/>
                  <a:gd name="connsiteX19" fmla="*/ 537449 w 1188996"/>
                  <a:gd name="connsiteY19" fmla="*/ 147262 h 1148819"/>
                  <a:gd name="connsiteX20" fmla="*/ 515382 w 1188996"/>
                  <a:gd name="connsiteY20" fmla="*/ 150392 h 1148819"/>
                  <a:gd name="connsiteX21" fmla="*/ 598857 w 1188996"/>
                  <a:gd name="connsiteY21" fmla="*/ 159522 h 1148819"/>
                  <a:gd name="connsiteX22" fmla="*/ 577594 w 1188996"/>
                  <a:gd name="connsiteY22" fmla="*/ 152840 h 1148819"/>
                  <a:gd name="connsiteX23" fmla="*/ 612301 w 1188996"/>
                  <a:gd name="connsiteY23" fmla="*/ 107420 h 1148819"/>
                  <a:gd name="connsiteX24" fmla="*/ 669203 w 1188996"/>
                  <a:gd name="connsiteY24" fmla="*/ 101972 h 1148819"/>
                  <a:gd name="connsiteX25" fmla="*/ 634496 w 1188996"/>
                  <a:gd name="connsiteY25" fmla="*/ 147391 h 1148819"/>
                  <a:gd name="connsiteX26" fmla="*/ 598857 w 1188996"/>
                  <a:gd name="connsiteY26" fmla="*/ 159522 h 1148819"/>
                  <a:gd name="connsiteX27" fmla="*/ 334407 w 1188996"/>
                  <a:gd name="connsiteY27" fmla="*/ 175789 h 1148819"/>
                  <a:gd name="connsiteX28" fmla="*/ 301220 w 1188996"/>
                  <a:gd name="connsiteY28" fmla="*/ 158015 h 1148819"/>
                  <a:gd name="connsiteX29" fmla="*/ 274375 w 1188996"/>
                  <a:gd name="connsiteY29" fmla="*/ 107548 h 1148819"/>
                  <a:gd name="connsiteX30" fmla="*/ 329629 w 1188996"/>
                  <a:gd name="connsiteY30" fmla="*/ 122193 h 1148819"/>
                  <a:gd name="connsiteX31" fmla="*/ 356474 w 1188996"/>
                  <a:gd name="connsiteY31" fmla="*/ 172659 h 1148819"/>
                  <a:gd name="connsiteX32" fmla="*/ 334407 w 1188996"/>
                  <a:gd name="connsiteY32" fmla="*/ 175789 h 1148819"/>
                  <a:gd name="connsiteX33" fmla="*/ 944166 w 1188996"/>
                  <a:gd name="connsiteY33" fmla="*/ 229870 h 1148819"/>
                  <a:gd name="connsiteX34" fmla="*/ 891774 w 1188996"/>
                  <a:gd name="connsiteY34" fmla="*/ 207010 h 1148819"/>
                  <a:gd name="connsiteX35" fmla="*/ 944166 w 1188996"/>
                  <a:gd name="connsiteY35" fmla="*/ 184150 h 1148819"/>
                  <a:gd name="connsiteX36" fmla="*/ 996558 w 1188996"/>
                  <a:gd name="connsiteY36" fmla="*/ 207010 h 1148819"/>
                  <a:gd name="connsiteX37" fmla="*/ 944166 w 1188996"/>
                  <a:gd name="connsiteY37" fmla="*/ 229870 h 1148819"/>
                  <a:gd name="connsiteX38" fmla="*/ 729033 w 1188996"/>
                  <a:gd name="connsiteY38" fmla="*/ 235722 h 1148819"/>
                  <a:gd name="connsiteX39" fmla="*/ 707770 w 1188996"/>
                  <a:gd name="connsiteY39" fmla="*/ 229040 h 1148819"/>
                  <a:gd name="connsiteX40" fmla="*/ 742477 w 1188996"/>
                  <a:gd name="connsiteY40" fmla="*/ 183620 h 1148819"/>
                  <a:gd name="connsiteX41" fmla="*/ 799379 w 1188996"/>
                  <a:gd name="connsiteY41" fmla="*/ 178172 h 1148819"/>
                  <a:gd name="connsiteX42" fmla="*/ 764672 w 1188996"/>
                  <a:gd name="connsiteY42" fmla="*/ 223591 h 1148819"/>
                  <a:gd name="connsiteX43" fmla="*/ 729033 w 1188996"/>
                  <a:gd name="connsiteY43" fmla="*/ 235722 h 1148819"/>
                  <a:gd name="connsiteX44" fmla="*/ 414708 w 1188996"/>
                  <a:gd name="connsiteY44" fmla="*/ 238898 h 1148819"/>
                  <a:gd name="connsiteX45" fmla="*/ 393445 w 1188996"/>
                  <a:gd name="connsiteY45" fmla="*/ 232216 h 1148819"/>
                  <a:gd name="connsiteX46" fmla="*/ 428152 w 1188996"/>
                  <a:gd name="connsiteY46" fmla="*/ 186796 h 1148819"/>
                  <a:gd name="connsiteX47" fmla="*/ 485054 w 1188996"/>
                  <a:gd name="connsiteY47" fmla="*/ 181348 h 1148819"/>
                  <a:gd name="connsiteX48" fmla="*/ 450347 w 1188996"/>
                  <a:gd name="connsiteY48" fmla="*/ 226767 h 1148819"/>
                  <a:gd name="connsiteX49" fmla="*/ 414708 w 1188996"/>
                  <a:gd name="connsiteY49" fmla="*/ 238898 h 1148819"/>
                  <a:gd name="connsiteX50" fmla="*/ 203311 w 1188996"/>
                  <a:gd name="connsiteY50" fmla="*/ 263735 h 1148819"/>
                  <a:gd name="connsiteX51" fmla="*/ 163598 w 1188996"/>
                  <a:gd name="connsiteY51" fmla="*/ 232940 h 1148819"/>
                  <a:gd name="connsiteX52" fmla="*/ 151222 w 1188996"/>
                  <a:gd name="connsiteY52" fmla="*/ 177134 h 1148819"/>
                  <a:gd name="connsiteX53" fmla="*/ 200550 w 1188996"/>
                  <a:gd name="connsiteY53" fmla="*/ 206017 h 1148819"/>
                  <a:gd name="connsiteX54" fmla="*/ 212927 w 1188996"/>
                  <a:gd name="connsiteY54" fmla="*/ 261823 h 1148819"/>
                  <a:gd name="connsiteX55" fmla="*/ 203311 w 1188996"/>
                  <a:gd name="connsiteY55" fmla="*/ 263735 h 1148819"/>
                  <a:gd name="connsiteX56" fmla="*/ 347107 w 1188996"/>
                  <a:gd name="connsiteY56" fmla="*/ 286915 h 1148819"/>
                  <a:gd name="connsiteX57" fmla="*/ 313920 w 1188996"/>
                  <a:gd name="connsiteY57" fmla="*/ 269141 h 1148819"/>
                  <a:gd name="connsiteX58" fmla="*/ 287075 w 1188996"/>
                  <a:gd name="connsiteY58" fmla="*/ 218674 h 1148819"/>
                  <a:gd name="connsiteX59" fmla="*/ 342329 w 1188996"/>
                  <a:gd name="connsiteY59" fmla="*/ 233319 h 1148819"/>
                  <a:gd name="connsiteX60" fmla="*/ 369174 w 1188996"/>
                  <a:gd name="connsiteY60" fmla="*/ 283785 h 1148819"/>
                  <a:gd name="connsiteX61" fmla="*/ 347107 w 1188996"/>
                  <a:gd name="connsiteY61" fmla="*/ 286915 h 1148819"/>
                  <a:gd name="connsiteX62" fmla="*/ 842193 w 1188996"/>
                  <a:gd name="connsiteY62" fmla="*/ 311865 h 1148819"/>
                  <a:gd name="connsiteX63" fmla="*/ 804704 w 1188996"/>
                  <a:gd name="connsiteY63" fmla="*/ 308413 h 1148819"/>
                  <a:gd name="connsiteX64" fmla="*/ 760331 w 1188996"/>
                  <a:gd name="connsiteY64" fmla="*/ 272378 h 1148819"/>
                  <a:gd name="connsiteX65" fmla="*/ 816927 w 1188996"/>
                  <a:gd name="connsiteY65" fmla="*/ 264357 h 1148819"/>
                  <a:gd name="connsiteX66" fmla="*/ 861301 w 1188996"/>
                  <a:gd name="connsiteY66" fmla="*/ 300391 h 1148819"/>
                  <a:gd name="connsiteX67" fmla="*/ 842193 w 1188996"/>
                  <a:gd name="connsiteY67" fmla="*/ 311865 h 1148819"/>
                  <a:gd name="connsiteX68" fmla="*/ 642450 w 1188996"/>
                  <a:gd name="connsiteY68" fmla="*/ 335370 h 1148819"/>
                  <a:gd name="connsiteX69" fmla="*/ 619590 w 1188996"/>
                  <a:gd name="connsiteY69" fmla="*/ 282978 h 1148819"/>
                  <a:gd name="connsiteX70" fmla="*/ 642450 w 1188996"/>
                  <a:gd name="connsiteY70" fmla="*/ 230586 h 1148819"/>
                  <a:gd name="connsiteX71" fmla="*/ 665310 w 1188996"/>
                  <a:gd name="connsiteY71" fmla="*/ 282978 h 1148819"/>
                  <a:gd name="connsiteX72" fmla="*/ 642450 w 1188996"/>
                  <a:gd name="connsiteY72" fmla="*/ 335370 h 1148819"/>
                  <a:gd name="connsiteX73" fmla="*/ 1108893 w 1188996"/>
                  <a:gd name="connsiteY73" fmla="*/ 356314 h 1148819"/>
                  <a:gd name="connsiteX74" fmla="*/ 1071405 w 1188996"/>
                  <a:gd name="connsiteY74" fmla="*/ 352862 h 1148819"/>
                  <a:gd name="connsiteX75" fmla="*/ 1027031 w 1188996"/>
                  <a:gd name="connsiteY75" fmla="*/ 316827 h 1148819"/>
                  <a:gd name="connsiteX76" fmla="*/ 1083628 w 1188996"/>
                  <a:gd name="connsiteY76" fmla="*/ 308806 h 1148819"/>
                  <a:gd name="connsiteX77" fmla="*/ 1128001 w 1188996"/>
                  <a:gd name="connsiteY77" fmla="*/ 344840 h 1148819"/>
                  <a:gd name="connsiteX78" fmla="*/ 1108893 w 1188996"/>
                  <a:gd name="connsiteY78" fmla="*/ 356314 h 1148819"/>
                  <a:gd name="connsiteX79" fmla="*/ 394891 w 1188996"/>
                  <a:gd name="connsiteY79" fmla="*/ 356870 h 1148819"/>
                  <a:gd name="connsiteX80" fmla="*/ 342499 w 1188996"/>
                  <a:gd name="connsiteY80" fmla="*/ 334010 h 1148819"/>
                  <a:gd name="connsiteX81" fmla="*/ 394891 w 1188996"/>
                  <a:gd name="connsiteY81" fmla="*/ 311150 h 1148819"/>
                  <a:gd name="connsiteX82" fmla="*/ 447283 w 1188996"/>
                  <a:gd name="connsiteY82" fmla="*/ 334010 h 1148819"/>
                  <a:gd name="connsiteX83" fmla="*/ 394891 w 1188996"/>
                  <a:gd name="connsiteY83" fmla="*/ 356870 h 1148819"/>
                  <a:gd name="connsiteX84" fmla="*/ 897301 w 1188996"/>
                  <a:gd name="connsiteY84" fmla="*/ 368224 h 1148819"/>
                  <a:gd name="connsiteX85" fmla="*/ 889279 w 1188996"/>
                  <a:gd name="connsiteY85" fmla="*/ 311628 h 1148819"/>
                  <a:gd name="connsiteX86" fmla="*/ 925314 w 1188996"/>
                  <a:gd name="connsiteY86" fmla="*/ 267254 h 1148819"/>
                  <a:gd name="connsiteX87" fmla="*/ 933336 w 1188996"/>
                  <a:gd name="connsiteY87" fmla="*/ 323850 h 1148819"/>
                  <a:gd name="connsiteX88" fmla="*/ 897301 w 1188996"/>
                  <a:gd name="connsiteY88" fmla="*/ 368224 h 1148819"/>
                  <a:gd name="connsiteX89" fmla="*/ 180768 w 1188996"/>
                  <a:gd name="connsiteY89" fmla="*/ 381090 h 1148819"/>
                  <a:gd name="connsiteX90" fmla="*/ 172746 w 1188996"/>
                  <a:gd name="connsiteY90" fmla="*/ 324493 h 1148819"/>
                  <a:gd name="connsiteX91" fmla="*/ 208781 w 1188996"/>
                  <a:gd name="connsiteY91" fmla="*/ 280119 h 1148819"/>
                  <a:gd name="connsiteX92" fmla="*/ 216802 w 1188996"/>
                  <a:gd name="connsiteY92" fmla="*/ 336715 h 1148819"/>
                  <a:gd name="connsiteX93" fmla="*/ 180768 w 1188996"/>
                  <a:gd name="connsiteY93" fmla="*/ 381090 h 1148819"/>
                  <a:gd name="connsiteX94" fmla="*/ 765739 w 1188996"/>
                  <a:gd name="connsiteY94" fmla="*/ 386673 h 1148819"/>
                  <a:gd name="connsiteX95" fmla="*/ 747063 w 1188996"/>
                  <a:gd name="connsiteY95" fmla="*/ 374508 h 1148819"/>
                  <a:gd name="connsiteX96" fmla="*/ 792724 w 1188996"/>
                  <a:gd name="connsiteY96" fmla="*/ 340119 h 1148819"/>
                  <a:gd name="connsiteX97" fmla="*/ 848989 w 1188996"/>
                  <a:gd name="connsiteY97" fmla="*/ 350203 h 1148819"/>
                  <a:gd name="connsiteX98" fmla="*/ 803328 w 1188996"/>
                  <a:gd name="connsiteY98" fmla="*/ 384593 h 1148819"/>
                  <a:gd name="connsiteX99" fmla="*/ 765739 w 1188996"/>
                  <a:gd name="connsiteY99" fmla="*/ 386673 h 1148819"/>
                  <a:gd name="connsiteX100" fmla="*/ 495094 w 1188996"/>
                  <a:gd name="connsiteY100" fmla="*/ 412839 h 1148819"/>
                  <a:gd name="connsiteX101" fmla="*/ 487072 w 1188996"/>
                  <a:gd name="connsiteY101" fmla="*/ 356242 h 1148819"/>
                  <a:gd name="connsiteX102" fmla="*/ 523107 w 1188996"/>
                  <a:gd name="connsiteY102" fmla="*/ 311868 h 1148819"/>
                  <a:gd name="connsiteX103" fmla="*/ 531128 w 1188996"/>
                  <a:gd name="connsiteY103" fmla="*/ 368465 h 1148819"/>
                  <a:gd name="connsiteX104" fmla="*/ 495094 w 1188996"/>
                  <a:gd name="connsiteY104" fmla="*/ 412839 h 1148819"/>
                  <a:gd name="connsiteX105" fmla="*/ 40058 w 1188996"/>
                  <a:gd name="connsiteY105" fmla="*/ 419872 h 1148819"/>
                  <a:gd name="connsiteX106" fmla="*/ 18795 w 1188996"/>
                  <a:gd name="connsiteY106" fmla="*/ 413190 h 1148819"/>
                  <a:gd name="connsiteX107" fmla="*/ 53502 w 1188996"/>
                  <a:gd name="connsiteY107" fmla="*/ 367770 h 1148819"/>
                  <a:gd name="connsiteX108" fmla="*/ 110404 w 1188996"/>
                  <a:gd name="connsiteY108" fmla="*/ 362322 h 1148819"/>
                  <a:gd name="connsiteX109" fmla="*/ 75697 w 1188996"/>
                  <a:gd name="connsiteY109" fmla="*/ 407741 h 1148819"/>
                  <a:gd name="connsiteX110" fmla="*/ 40058 w 1188996"/>
                  <a:gd name="connsiteY110" fmla="*/ 419872 h 1148819"/>
                  <a:gd name="connsiteX111" fmla="*/ 985048 w 1188996"/>
                  <a:gd name="connsiteY111" fmla="*/ 426595 h 1148819"/>
                  <a:gd name="connsiteX112" fmla="*/ 932656 w 1188996"/>
                  <a:gd name="connsiteY112" fmla="*/ 403735 h 1148819"/>
                  <a:gd name="connsiteX113" fmla="*/ 985048 w 1188996"/>
                  <a:gd name="connsiteY113" fmla="*/ 380875 h 1148819"/>
                  <a:gd name="connsiteX114" fmla="*/ 1037440 w 1188996"/>
                  <a:gd name="connsiteY114" fmla="*/ 403735 h 1148819"/>
                  <a:gd name="connsiteX115" fmla="*/ 985048 w 1188996"/>
                  <a:gd name="connsiteY115" fmla="*/ 426595 h 1148819"/>
                  <a:gd name="connsiteX116" fmla="*/ 587939 w 1188996"/>
                  <a:gd name="connsiteY116" fmla="*/ 427948 h 1148819"/>
                  <a:gd name="connsiteX117" fmla="*/ 569263 w 1188996"/>
                  <a:gd name="connsiteY117" fmla="*/ 415784 h 1148819"/>
                  <a:gd name="connsiteX118" fmla="*/ 614924 w 1188996"/>
                  <a:gd name="connsiteY118" fmla="*/ 381395 h 1148819"/>
                  <a:gd name="connsiteX119" fmla="*/ 671189 w 1188996"/>
                  <a:gd name="connsiteY119" fmla="*/ 391479 h 1148819"/>
                  <a:gd name="connsiteX120" fmla="*/ 625528 w 1188996"/>
                  <a:gd name="connsiteY120" fmla="*/ 425868 h 1148819"/>
                  <a:gd name="connsiteX121" fmla="*/ 587939 w 1188996"/>
                  <a:gd name="connsiteY121" fmla="*/ 427948 h 1148819"/>
                  <a:gd name="connsiteX122" fmla="*/ 292918 w 1188996"/>
                  <a:gd name="connsiteY122" fmla="*/ 438865 h 1148819"/>
                  <a:gd name="connsiteX123" fmla="*/ 255429 w 1188996"/>
                  <a:gd name="connsiteY123" fmla="*/ 435413 h 1148819"/>
                  <a:gd name="connsiteX124" fmla="*/ 211056 w 1188996"/>
                  <a:gd name="connsiteY124" fmla="*/ 399379 h 1148819"/>
                  <a:gd name="connsiteX125" fmla="*/ 267652 w 1188996"/>
                  <a:gd name="connsiteY125" fmla="*/ 391357 h 1148819"/>
                  <a:gd name="connsiteX126" fmla="*/ 312026 w 1188996"/>
                  <a:gd name="connsiteY126" fmla="*/ 427392 h 1148819"/>
                  <a:gd name="connsiteX127" fmla="*/ 292918 w 1188996"/>
                  <a:gd name="connsiteY127" fmla="*/ 438865 h 1148819"/>
                  <a:gd name="connsiteX128" fmla="*/ 1112441 w 1188996"/>
                  <a:gd name="connsiteY128" fmla="*/ 464820 h 1148819"/>
                  <a:gd name="connsiteX129" fmla="*/ 1060049 w 1188996"/>
                  <a:gd name="connsiteY129" fmla="*/ 441960 h 1148819"/>
                  <a:gd name="connsiteX130" fmla="*/ 1112441 w 1188996"/>
                  <a:gd name="connsiteY130" fmla="*/ 419100 h 1148819"/>
                  <a:gd name="connsiteX131" fmla="*/ 1164833 w 1188996"/>
                  <a:gd name="connsiteY131" fmla="*/ 441960 h 1148819"/>
                  <a:gd name="connsiteX132" fmla="*/ 1112441 w 1188996"/>
                  <a:gd name="connsiteY132" fmla="*/ 464820 h 1148819"/>
                  <a:gd name="connsiteX133" fmla="*/ 407591 w 1188996"/>
                  <a:gd name="connsiteY133" fmla="*/ 467996 h 1148819"/>
                  <a:gd name="connsiteX134" fmla="*/ 355199 w 1188996"/>
                  <a:gd name="connsiteY134" fmla="*/ 445136 h 1148819"/>
                  <a:gd name="connsiteX135" fmla="*/ 407591 w 1188996"/>
                  <a:gd name="connsiteY135" fmla="*/ 422276 h 1148819"/>
                  <a:gd name="connsiteX136" fmla="*/ 459983 w 1188996"/>
                  <a:gd name="connsiteY136" fmla="*/ 445136 h 1148819"/>
                  <a:gd name="connsiteX137" fmla="*/ 407591 w 1188996"/>
                  <a:gd name="connsiteY137" fmla="*/ 467996 h 1148819"/>
                  <a:gd name="connsiteX138" fmla="*/ 721916 w 1188996"/>
                  <a:gd name="connsiteY138" fmla="*/ 499744 h 1148819"/>
                  <a:gd name="connsiteX139" fmla="*/ 669524 w 1188996"/>
                  <a:gd name="connsiteY139" fmla="*/ 476884 h 1148819"/>
                  <a:gd name="connsiteX140" fmla="*/ 721916 w 1188996"/>
                  <a:gd name="connsiteY140" fmla="*/ 454024 h 1148819"/>
                  <a:gd name="connsiteX141" fmla="*/ 774308 w 1188996"/>
                  <a:gd name="connsiteY141" fmla="*/ 476884 h 1148819"/>
                  <a:gd name="connsiteX142" fmla="*/ 721916 w 1188996"/>
                  <a:gd name="connsiteY142" fmla="*/ 499744 h 1148819"/>
                  <a:gd name="connsiteX143" fmla="*/ 96048 w 1188996"/>
                  <a:gd name="connsiteY143" fmla="*/ 537720 h 1148819"/>
                  <a:gd name="connsiteX144" fmla="*/ 43656 w 1188996"/>
                  <a:gd name="connsiteY144" fmla="*/ 514860 h 1148819"/>
                  <a:gd name="connsiteX145" fmla="*/ 96048 w 1188996"/>
                  <a:gd name="connsiteY145" fmla="*/ 492000 h 1148819"/>
                  <a:gd name="connsiteX146" fmla="*/ 148440 w 1188996"/>
                  <a:gd name="connsiteY146" fmla="*/ 514860 h 1148819"/>
                  <a:gd name="connsiteX147" fmla="*/ 96048 w 1188996"/>
                  <a:gd name="connsiteY147" fmla="*/ 537720 h 1148819"/>
                  <a:gd name="connsiteX148" fmla="*/ 921849 w 1188996"/>
                  <a:gd name="connsiteY148" fmla="*/ 544922 h 1148819"/>
                  <a:gd name="connsiteX149" fmla="*/ 898989 w 1188996"/>
                  <a:gd name="connsiteY149" fmla="*/ 492530 h 1148819"/>
                  <a:gd name="connsiteX150" fmla="*/ 921849 w 1188996"/>
                  <a:gd name="connsiteY150" fmla="*/ 440138 h 1148819"/>
                  <a:gd name="connsiteX151" fmla="*/ 944710 w 1188996"/>
                  <a:gd name="connsiteY151" fmla="*/ 492530 h 1148819"/>
                  <a:gd name="connsiteX152" fmla="*/ 921849 w 1188996"/>
                  <a:gd name="connsiteY152" fmla="*/ 544922 h 1148819"/>
                  <a:gd name="connsiteX153" fmla="*/ 305618 w 1188996"/>
                  <a:gd name="connsiteY153" fmla="*/ 549991 h 1148819"/>
                  <a:gd name="connsiteX154" fmla="*/ 268129 w 1188996"/>
                  <a:gd name="connsiteY154" fmla="*/ 546539 h 1148819"/>
                  <a:gd name="connsiteX155" fmla="*/ 223756 w 1188996"/>
                  <a:gd name="connsiteY155" fmla="*/ 510505 h 1148819"/>
                  <a:gd name="connsiteX156" fmla="*/ 280352 w 1188996"/>
                  <a:gd name="connsiteY156" fmla="*/ 502483 h 1148819"/>
                  <a:gd name="connsiteX157" fmla="*/ 324726 w 1188996"/>
                  <a:gd name="connsiteY157" fmla="*/ 538518 h 1148819"/>
                  <a:gd name="connsiteX158" fmla="*/ 305618 w 1188996"/>
                  <a:gd name="connsiteY158" fmla="*/ 549991 h 1148819"/>
                  <a:gd name="connsiteX159" fmla="*/ 1051957 w 1188996"/>
                  <a:gd name="connsiteY159" fmla="*/ 575840 h 1148819"/>
                  <a:gd name="connsiteX160" fmla="*/ 1018770 w 1188996"/>
                  <a:gd name="connsiteY160" fmla="*/ 558066 h 1148819"/>
                  <a:gd name="connsiteX161" fmla="*/ 991925 w 1188996"/>
                  <a:gd name="connsiteY161" fmla="*/ 507600 h 1148819"/>
                  <a:gd name="connsiteX162" fmla="*/ 1047180 w 1188996"/>
                  <a:gd name="connsiteY162" fmla="*/ 522244 h 1148819"/>
                  <a:gd name="connsiteX163" fmla="*/ 1074025 w 1188996"/>
                  <a:gd name="connsiteY163" fmla="*/ 572710 h 1148819"/>
                  <a:gd name="connsiteX164" fmla="*/ 1051957 w 1188996"/>
                  <a:gd name="connsiteY164" fmla="*/ 575840 h 1148819"/>
                  <a:gd name="connsiteX165" fmla="*/ 414708 w 1188996"/>
                  <a:gd name="connsiteY165" fmla="*/ 578623 h 1148819"/>
                  <a:gd name="connsiteX166" fmla="*/ 393445 w 1188996"/>
                  <a:gd name="connsiteY166" fmla="*/ 571940 h 1148819"/>
                  <a:gd name="connsiteX167" fmla="*/ 428152 w 1188996"/>
                  <a:gd name="connsiteY167" fmla="*/ 526521 h 1148819"/>
                  <a:gd name="connsiteX168" fmla="*/ 485054 w 1188996"/>
                  <a:gd name="connsiteY168" fmla="*/ 521072 h 1148819"/>
                  <a:gd name="connsiteX169" fmla="*/ 450347 w 1188996"/>
                  <a:gd name="connsiteY169" fmla="*/ 566492 h 1148819"/>
                  <a:gd name="connsiteX170" fmla="*/ 414708 w 1188996"/>
                  <a:gd name="connsiteY170" fmla="*/ 578623 h 1148819"/>
                  <a:gd name="connsiteX171" fmla="*/ 619943 w 1188996"/>
                  <a:gd name="connsiteY171" fmla="*/ 581739 h 1148819"/>
                  <a:gd name="connsiteX172" fmla="*/ 582455 w 1188996"/>
                  <a:gd name="connsiteY172" fmla="*/ 578287 h 1148819"/>
                  <a:gd name="connsiteX173" fmla="*/ 538081 w 1188996"/>
                  <a:gd name="connsiteY173" fmla="*/ 542253 h 1148819"/>
                  <a:gd name="connsiteX174" fmla="*/ 594677 w 1188996"/>
                  <a:gd name="connsiteY174" fmla="*/ 534231 h 1148819"/>
                  <a:gd name="connsiteX175" fmla="*/ 639051 w 1188996"/>
                  <a:gd name="connsiteY175" fmla="*/ 570266 h 1148819"/>
                  <a:gd name="connsiteX176" fmla="*/ 619943 w 1188996"/>
                  <a:gd name="connsiteY176" fmla="*/ 581739 h 1148819"/>
                  <a:gd name="connsiteX177" fmla="*/ 774493 w 1188996"/>
                  <a:gd name="connsiteY177" fmla="*/ 622390 h 1148819"/>
                  <a:gd name="connsiteX178" fmla="*/ 766471 w 1188996"/>
                  <a:gd name="connsiteY178" fmla="*/ 565793 h 1148819"/>
                  <a:gd name="connsiteX179" fmla="*/ 802506 w 1188996"/>
                  <a:gd name="connsiteY179" fmla="*/ 521420 h 1148819"/>
                  <a:gd name="connsiteX180" fmla="*/ 810527 w 1188996"/>
                  <a:gd name="connsiteY180" fmla="*/ 578016 h 1148819"/>
                  <a:gd name="connsiteX181" fmla="*/ 774493 w 1188996"/>
                  <a:gd name="connsiteY181" fmla="*/ 622390 h 1148819"/>
                  <a:gd name="connsiteX182" fmla="*/ 1166136 w 1188996"/>
                  <a:gd name="connsiteY182" fmla="*/ 649707 h 1148819"/>
                  <a:gd name="connsiteX183" fmla="*/ 1143276 w 1188996"/>
                  <a:gd name="connsiteY183" fmla="*/ 597315 h 1148819"/>
                  <a:gd name="connsiteX184" fmla="*/ 1166136 w 1188996"/>
                  <a:gd name="connsiteY184" fmla="*/ 544923 h 1148819"/>
                  <a:gd name="connsiteX185" fmla="*/ 1188996 w 1188996"/>
                  <a:gd name="connsiteY185" fmla="*/ 597315 h 1148819"/>
                  <a:gd name="connsiteX186" fmla="*/ 1166136 w 1188996"/>
                  <a:gd name="connsiteY186" fmla="*/ 649707 h 1148819"/>
                  <a:gd name="connsiteX187" fmla="*/ 109908 w 1188996"/>
                  <a:gd name="connsiteY187" fmla="*/ 651647 h 1148819"/>
                  <a:gd name="connsiteX188" fmla="*/ 88645 w 1188996"/>
                  <a:gd name="connsiteY188" fmla="*/ 644965 h 1148819"/>
                  <a:gd name="connsiteX189" fmla="*/ 123352 w 1188996"/>
                  <a:gd name="connsiteY189" fmla="*/ 599545 h 1148819"/>
                  <a:gd name="connsiteX190" fmla="*/ 180254 w 1188996"/>
                  <a:gd name="connsiteY190" fmla="*/ 594097 h 1148819"/>
                  <a:gd name="connsiteX191" fmla="*/ 145547 w 1188996"/>
                  <a:gd name="connsiteY191" fmla="*/ 639516 h 1148819"/>
                  <a:gd name="connsiteX192" fmla="*/ 109908 w 1188996"/>
                  <a:gd name="connsiteY192" fmla="*/ 651647 h 1148819"/>
                  <a:gd name="connsiteX193" fmla="*/ 670723 w 1188996"/>
                  <a:gd name="connsiteY193" fmla="*/ 664720 h 1148819"/>
                  <a:gd name="connsiteX194" fmla="*/ 618331 w 1188996"/>
                  <a:gd name="connsiteY194" fmla="*/ 641860 h 1148819"/>
                  <a:gd name="connsiteX195" fmla="*/ 670723 w 1188996"/>
                  <a:gd name="connsiteY195" fmla="*/ 619000 h 1148819"/>
                  <a:gd name="connsiteX196" fmla="*/ 723115 w 1188996"/>
                  <a:gd name="connsiteY196" fmla="*/ 641860 h 1148819"/>
                  <a:gd name="connsiteX197" fmla="*/ 670723 w 1188996"/>
                  <a:gd name="connsiteY197" fmla="*/ 664720 h 1148819"/>
                  <a:gd name="connsiteX198" fmla="*/ 832692 w 1188996"/>
                  <a:gd name="connsiteY198" fmla="*/ 666550 h 1148819"/>
                  <a:gd name="connsiteX199" fmla="*/ 813923 w 1188996"/>
                  <a:gd name="connsiteY199" fmla="*/ 654531 h 1148819"/>
                  <a:gd name="connsiteX200" fmla="*/ 859317 w 1188996"/>
                  <a:gd name="connsiteY200" fmla="*/ 619790 h 1148819"/>
                  <a:gd name="connsiteX201" fmla="*/ 915659 w 1188996"/>
                  <a:gd name="connsiteY201" fmla="*/ 629440 h 1148819"/>
                  <a:gd name="connsiteX202" fmla="*/ 870265 w 1188996"/>
                  <a:gd name="connsiteY202" fmla="*/ 664180 h 1148819"/>
                  <a:gd name="connsiteX203" fmla="*/ 832692 w 1188996"/>
                  <a:gd name="connsiteY203" fmla="*/ 666550 h 1148819"/>
                  <a:gd name="connsiteX204" fmla="*/ 372574 w 1188996"/>
                  <a:gd name="connsiteY204" fmla="*/ 671922 h 1148819"/>
                  <a:gd name="connsiteX205" fmla="*/ 349714 w 1188996"/>
                  <a:gd name="connsiteY205" fmla="*/ 619530 h 1148819"/>
                  <a:gd name="connsiteX206" fmla="*/ 372574 w 1188996"/>
                  <a:gd name="connsiteY206" fmla="*/ 567138 h 1148819"/>
                  <a:gd name="connsiteX207" fmla="*/ 395434 w 1188996"/>
                  <a:gd name="connsiteY207" fmla="*/ 619530 h 1148819"/>
                  <a:gd name="connsiteX208" fmla="*/ 372574 w 1188996"/>
                  <a:gd name="connsiteY208" fmla="*/ 671922 h 1148819"/>
                  <a:gd name="connsiteX209" fmla="*/ 492923 w 1188996"/>
                  <a:gd name="connsiteY209" fmla="*/ 705995 h 1148819"/>
                  <a:gd name="connsiteX210" fmla="*/ 440531 w 1188996"/>
                  <a:gd name="connsiteY210" fmla="*/ 683135 h 1148819"/>
                  <a:gd name="connsiteX211" fmla="*/ 492923 w 1188996"/>
                  <a:gd name="connsiteY211" fmla="*/ 660275 h 1148819"/>
                  <a:gd name="connsiteX212" fmla="*/ 545315 w 1188996"/>
                  <a:gd name="connsiteY212" fmla="*/ 683135 h 1148819"/>
                  <a:gd name="connsiteX213" fmla="*/ 492923 w 1188996"/>
                  <a:gd name="connsiteY213" fmla="*/ 705995 h 1148819"/>
                  <a:gd name="connsiteX214" fmla="*/ 1001316 w 1188996"/>
                  <a:gd name="connsiteY214" fmla="*/ 709296 h 1148819"/>
                  <a:gd name="connsiteX215" fmla="*/ 948924 w 1188996"/>
                  <a:gd name="connsiteY215" fmla="*/ 686436 h 1148819"/>
                  <a:gd name="connsiteX216" fmla="*/ 1001316 w 1188996"/>
                  <a:gd name="connsiteY216" fmla="*/ 663576 h 1148819"/>
                  <a:gd name="connsiteX217" fmla="*/ 1053708 w 1188996"/>
                  <a:gd name="connsiteY217" fmla="*/ 686436 h 1148819"/>
                  <a:gd name="connsiteX218" fmla="*/ 1001316 w 1188996"/>
                  <a:gd name="connsiteY218" fmla="*/ 709296 h 1148819"/>
                  <a:gd name="connsiteX219" fmla="*/ 12100 w 1188996"/>
                  <a:gd name="connsiteY219" fmla="*/ 733388 h 1148819"/>
                  <a:gd name="connsiteX220" fmla="*/ 4078 w 1188996"/>
                  <a:gd name="connsiteY220" fmla="*/ 676792 h 1148819"/>
                  <a:gd name="connsiteX221" fmla="*/ 40113 w 1188996"/>
                  <a:gd name="connsiteY221" fmla="*/ 632418 h 1148819"/>
                  <a:gd name="connsiteX222" fmla="*/ 48134 w 1188996"/>
                  <a:gd name="connsiteY222" fmla="*/ 689014 h 1148819"/>
                  <a:gd name="connsiteX223" fmla="*/ 12100 w 1188996"/>
                  <a:gd name="connsiteY223" fmla="*/ 733388 h 1148819"/>
                  <a:gd name="connsiteX224" fmla="*/ 225218 w 1188996"/>
                  <a:gd name="connsiteY224" fmla="*/ 749390 h 1148819"/>
                  <a:gd name="connsiteX225" fmla="*/ 217196 w 1188996"/>
                  <a:gd name="connsiteY225" fmla="*/ 692793 h 1148819"/>
                  <a:gd name="connsiteX226" fmla="*/ 253231 w 1188996"/>
                  <a:gd name="connsiteY226" fmla="*/ 648420 h 1148819"/>
                  <a:gd name="connsiteX227" fmla="*/ 261252 w 1188996"/>
                  <a:gd name="connsiteY227" fmla="*/ 705016 h 1148819"/>
                  <a:gd name="connsiteX228" fmla="*/ 225218 w 1188996"/>
                  <a:gd name="connsiteY228" fmla="*/ 749390 h 1148819"/>
                  <a:gd name="connsiteX229" fmla="*/ 369098 w 1188996"/>
                  <a:gd name="connsiteY229" fmla="*/ 763145 h 1148819"/>
                  <a:gd name="connsiteX230" fmla="*/ 316706 w 1188996"/>
                  <a:gd name="connsiteY230" fmla="*/ 740285 h 1148819"/>
                  <a:gd name="connsiteX231" fmla="*/ 369098 w 1188996"/>
                  <a:gd name="connsiteY231" fmla="*/ 717425 h 1148819"/>
                  <a:gd name="connsiteX232" fmla="*/ 421490 w 1188996"/>
                  <a:gd name="connsiteY232" fmla="*/ 740285 h 1148819"/>
                  <a:gd name="connsiteX233" fmla="*/ 369098 w 1188996"/>
                  <a:gd name="connsiteY233" fmla="*/ 763145 h 1148819"/>
                  <a:gd name="connsiteX234" fmla="*/ 620159 w 1188996"/>
                  <a:gd name="connsiteY234" fmla="*/ 767125 h 1148819"/>
                  <a:gd name="connsiteX235" fmla="*/ 586972 w 1188996"/>
                  <a:gd name="connsiteY235" fmla="*/ 749351 h 1148819"/>
                  <a:gd name="connsiteX236" fmla="*/ 560127 w 1188996"/>
                  <a:gd name="connsiteY236" fmla="*/ 698885 h 1148819"/>
                  <a:gd name="connsiteX237" fmla="*/ 615381 w 1188996"/>
                  <a:gd name="connsiteY237" fmla="*/ 713529 h 1148819"/>
                  <a:gd name="connsiteX238" fmla="*/ 642226 w 1188996"/>
                  <a:gd name="connsiteY238" fmla="*/ 763995 h 1148819"/>
                  <a:gd name="connsiteX239" fmla="*/ 620159 w 1188996"/>
                  <a:gd name="connsiteY239" fmla="*/ 767125 h 1148819"/>
                  <a:gd name="connsiteX240" fmla="*/ 74984 w 1188996"/>
                  <a:gd name="connsiteY240" fmla="*/ 788172 h 1148819"/>
                  <a:gd name="connsiteX241" fmla="*/ 53721 w 1188996"/>
                  <a:gd name="connsiteY241" fmla="*/ 781490 h 1148819"/>
                  <a:gd name="connsiteX242" fmla="*/ 88428 w 1188996"/>
                  <a:gd name="connsiteY242" fmla="*/ 736070 h 1148819"/>
                  <a:gd name="connsiteX243" fmla="*/ 145330 w 1188996"/>
                  <a:gd name="connsiteY243" fmla="*/ 730622 h 1148819"/>
                  <a:gd name="connsiteX244" fmla="*/ 110623 w 1188996"/>
                  <a:gd name="connsiteY244" fmla="*/ 776041 h 1148819"/>
                  <a:gd name="connsiteX245" fmla="*/ 74984 w 1188996"/>
                  <a:gd name="connsiteY245" fmla="*/ 788172 h 1148819"/>
                  <a:gd name="connsiteX246" fmla="*/ 899343 w 1188996"/>
                  <a:gd name="connsiteY246" fmla="*/ 791291 h 1148819"/>
                  <a:gd name="connsiteX247" fmla="*/ 861854 w 1188996"/>
                  <a:gd name="connsiteY247" fmla="*/ 787839 h 1148819"/>
                  <a:gd name="connsiteX248" fmla="*/ 817481 w 1188996"/>
                  <a:gd name="connsiteY248" fmla="*/ 751805 h 1148819"/>
                  <a:gd name="connsiteX249" fmla="*/ 874077 w 1188996"/>
                  <a:gd name="connsiteY249" fmla="*/ 743783 h 1148819"/>
                  <a:gd name="connsiteX250" fmla="*/ 918451 w 1188996"/>
                  <a:gd name="connsiteY250" fmla="*/ 779818 h 1148819"/>
                  <a:gd name="connsiteX251" fmla="*/ 899343 w 1188996"/>
                  <a:gd name="connsiteY251" fmla="*/ 791291 h 1148819"/>
                  <a:gd name="connsiteX252" fmla="*/ 1118632 w 1188996"/>
                  <a:gd name="connsiteY252" fmla="*/ 810790 h 1148819"/>
                  <a:gd name="connsiteX253" fmla="*/ 1085445 w 1188996"/>
                  <a:gd name="connsiteY253" fmla="*/ 793016 h 1148819"/>
                  <a:gd name="connsiteX254" fmla="*/ 1058600 w 1188996"/>
                  <a:gd name="connsiteY254" fmla="*/ 742550 h 1148819"/>
                  <a:gd name="connsiteX255" fmla="*/ 1113855 w 1188996"/>
                  <a:gd name="connsiteY255" fmla="*/ 757194 h 1148819"/>
                  <a:gd name="connsiteX256" fmla="*/ 1140700 w 1188996"/>
                  <a:gd name="connsiteY256" fmla="*/ 807660 h 1148819"/>
                  <a:gd name="connsiteX257" fmla="*/ 1118632 w 1188996"/>
                  <a:gd name="connsiteY257" fmla="*/ 810790 h 1148819"/>
                  <a:gd name="connsiteX258" fmla="*/ 699600 w 1188996"/>
                  <a:gd name="connsiteY258" fmla="*/ 814797 h 1148819"/>
                  <a:gd name="connsiteX259" fmla="*/ 676740 w 1188996"/>
                  <a:gd name="connsiteY259" fmla="*/ 762405 h 1148819"/>
                  <a:gd name="connsiteX260" fmla="*/ 699600 w 1188996"/>
                  <a:gd name="connsiteY260" fmla="*/ 710013 h 1148819"/>
                  <a:gd name="connsiteX261" fmla="*/ 722460 w 1188996"/>
                  <a:gd name="connsiteY261" fmla="*/ 762405 h 1148819"/>
                  <a:gd name="connsiteX262" fmla="*/ 699600 w 1188996"/>
                  <a:gd name="connsiteY262" fmla="*/ 814797 h 1148819"/>
                  <a:gd name="connsiteX263" fmla="*/ 238923 w 1188996"/>
                  <a:gd name="connsiteY263" fmla="*/ 820295 h 1148819"/>
                  <a:gd name="connsiteX264" fmla="*/ 186531 w 1188996"/>
                  <a:gd name="connsiteY264" fmla="*/ 797435 h 1148819"/>
                  <a:gd name="connsiteX265" fmla="*/ 238923 w 1188996"/>
                  <a:gd name="connsiteY265" fmla="*/ 774575 h 1148819"/>
                  <a:gd name="connsiteX266" fmla="*/ 291315 w 1188996"/>
                  <a:gd name="connsiteY266" fmla="*/ 797435 h 1148819"/>
                  <a:gd name="connsiteX267" fmla="*/ 238923 w 1188996"/>
                  <a:gd name="connsiteY267" fmla="*/ 820295 h 1148819"/>
                  <a:gd name="connsiteX268" fmla="*/ 452041 w 1188996"/>
                  <a:gd name="connsiteY268" fmla="*/ 836296 h 1148819"/>
                  <a:gd name="connsiteX269" fmla="*/ 399649 w 1188996"/>
                  <a:gd name="connsiteY269" fmla="*/ 813436 h 1148819"/>
                  <a:gd name="connsiteX270" fmla="*/ 452041 w 1188996"/>
                  <a:gd name="connsiteY270" fmla="*/ 790576 h 1148819"/>
                  <a:gd name="connsiteX271" fmla="*/ 504433 w 1188996"/>
                  <a:gd name="connsiteY271" fmla="*/ 813436 h 1148819"/>
                  <a:gd name="connsiteX272" fmla="*/ 452041 w 1188996"/>
                  <a:gd name="connsiteY272" fmla="*/ 836296 h 1148819"/>
                  <a:gd name="connsiteX273" fmla="*/ 1058073 w 1188996"/>
                  <a:gd name="connsiteY273" fmla="*/ 874270 h 1148819"/>
                  <a:gd name="connsiteX274" fmla="*/ 1005681 w 1188996"/>
                  <a:gd name="connsiteY274" fmla="*/ 851410 h 1148819"/>
                  <a:gd name="connsiteX275" fmla="*/ 1058073 w 1188996"/>
                  <a:gd name="connsiteY275" fmla="*/ 828550 h 1148819"/>
                  <a:gd name="connsiteX276" fmla="*/ 1110465 w 1188996"/>
                  <a:gd name="connsiteY276" fmla="*/ 851410 h 1148819"/>
                  <a:gd name="connsiteX277" fmla="*/ 1058073 w 1188996"/>
                  <a:gd name="connsiteY277" fmla="*/ 874270 h 1148819"/>
                  <a:gd name="connsiteX278" fmla="*/ 552244 w 1188996"/>
                  <a:gd name="connsiteY278" fmla="*/ 892265 h 1148819"/>
                  <a:gd name="connsiteX279" fmla="*/ 544222 w 1188996"/>
                  <a:gd name="connsiteY279" fmla="*/ 835669 h 1148819"/>
                  <a:gd name="connsiteX280" fmla="*/ 580257 w 1188996"/>
                  <a:gd name="connsiteY280" fmla="*/ 791295 h 1148819"/>
                  <a:gd name="connsiteX281" fmla="*/ 588278 w 1188996"/>
                  <a:gd name="connsiteY281" fmla="*/ 847891 h 1148819"/>
                  <a:gd name="connsiteX282" fmla="*/ 552244 w 1188996"/>
                  <a:gd name="connsiteY282" fmla="*/ 892265 h 1148819"/>
                  <a:gd name="connsiteX283" fmla="*/ 987536 w 1188996"/>
                  <a:gd name="connsiteY283" fmla="*/ 898737 h 1148819"/>
                  <a:gd name="connsiteX284" fmla="*/ 947824 w 1188996"/>
                  <a:gd name="connsiteY284" fmla="*/ 867942 h 1148819"/>
                  <a:gd name="connsiteX285" fmla="*/ 935447 w 1188996"/>
                  <a:gd name="connsiteY285" fmla="*/ 812136 h 1148819"/>
                  <a:gd name="connsiteX286" fmla="*/ 984776 w 1188996"/>
                  <a:gd name="connsiteY286" fmla="*/ 841018 h 1148819"/>
                  <a:gd name="connsiteX287" fmla="*/ 997152 w 1188996"/>
                  <a:gd name="connsiteY287" fmla="*/ 896824 h 1148819"/>
                  <a:gd name="connsiteX288" fmla="*/ 987536 w 1188996"/>
                  <a:gd name="connsiteY288" fmla="*/ 898737 h 1148819"/>
                  <a:gd name="connsiteX289" fmla="*/ 136950 w 1188996"/>
                  <a:gd name="connsiteY289" fmla="*/ 902290 h 1148819"/>
                  <a:gd name="connsiteX290" fmla="*/ 99461 w 1188996"/>
                  <a:gd name="connsiteY290" fmla="*/ 898838 h 1148819"/>
                  <a:gd name="connsiteX291" fmla="*/ 55088 w 1188996"/>
                  <a:gd name="connsiteY291" fmla="*/ 862803 h 1148819"/>
                  <a:gd name="connsiteX292" fmla="*/ 111684 w 1188996"/>
                  <a:gd name="connsiteY292" fmla="*/ 854782 h 1148819"/>
                  <a:gd name="connsiteX293" fmla="*/ 156058 w 1188996"/>
                  <a:gd name="connsiteY293" fmla="*/ 890816 h 1148819"/>
                  <a:gd name="connsiteX294" fmla="*/ 136950 w 1188996"/>
                  <a:gd name="connsiteY294" fmla="*/ 902290 h 1148819"/>
                  <a:gd name="connsiteX295" fmla="*/ 788218 w 1188996"/>
                  <a:gd name="connsiteY295" fmla="*/ 902416 h 1148819"/>
                  <a:gd name="connsiteX296" fmla="*/ 750729 w 1188996"/>
                  <a:gd name="connsiteY296" fmla="*/ 898964 h 1148819"/>
                  <a:gd name="connsiteX297" fmla="*/ 706356 w 1188996"/>
                  <a:gd name="connsiteY297" fmla="*/ 862930 h 1148819"/>
                  <a:gd name="connsiteX298" fmla="*/ 762952 w 1188996"/>
                  <a:gd name="connsiteY298" fmla="*/ 854908 h 1148819"/>
                  <a:gd name="connsiteX299" fmla="*/ 807326 w 1188996"/>
                  <a:gd name="connsiteY299" fmla="*/ 890943 h 1148819"/>
                  <a:gd name="connsiteX300" fmla="*/ 788218 w 1188996"/>
                  <a:gd name="connsiteY300" fmla="*/ 902416 h 1148819"/>
                  <a:gd name="connsiteX301" fmla="*/ 350068 w 1188996"/>
                  <a:gd name="connsiteY301" fmla="*/ 918291 h 1148819"/>
                  <a:gd name="connsiteX302" fmla="*/ 312579 w 1188996"/>
                  <a:gd name="connsiteY302" fmla="*/ 914839 h 1148819"/>
                  <a:gd name="connsiteX303" fmla="*/ 268206 w 1188996"/>
                  <a:gd name="connsiteY303" fmla="*/ 878805 h 1148819"/>
                  <a:gd name="connsiteX304" fmla="*/ 324802 w 1188996"/>
                  <a:gd name="connsiteY304" fmla="*/ 870783 h 1148819"/>
                  <a:gd name="connsiteX305" fmla="*/ 369176 w 1188996"/>
                  <a:gd name="connsiteY305" fmla="*/ 906818 h 1148819"/>
                  <a:gd name="connsiteX306" fmla="*/ 350068 w 1188996"/>
                  <a:gd name="connsiteY306" fmla="*/ 918291 h 1148819"/>
                  <a:gd name="connsiteX307" fmla="*/ 521732 w 1188996"/>
                  <a:gd name="connsiteY307" fmla="*/ 960015 h 1148819"/>
                  <a:gd name="connsiteX308" fmla="*/ 488545 w 1188996"/>
                  <a:gd name="connsiteY308" fmla="*/ 942241 h 1148819"/>
                  <a:gd name="connsiteX309" fmla="*/ 461700 w 1188996"/>
                  <a:gd name="connsiteY309" fmla="*/ 891775 h 1148819"/>
                  <a:gd name="connsiteX310" fmla="*/ 516954 w 1188996"/>
                  <a:gd name="connsiteY310" fmla="*/ 906419 h 1148819"/>
                  <a:gd name="connsiteX311" fmla="*/ 543799 w 1188996"/>
                  <a:gd name="connsiteY311" fmla="*/ 956885 h 1148819"/>
                  <a:gd name="connsiteX312" fmla="*/ 521732 w 1188996"/>
                  <a:gd name="connsiteY312" fmla="*/ 960015 h 1148819"/>
                  <a:gd name="connsiteX313" fmla="*/ 779066 w 1188996"/>
                  <a:gd name="connsiteY313" fmla="*/ 979170 h 1148819"/>
                  <a:gd name="connsiteX314" fmla="*/ 726674 w 1188996"/>
                  <a:gd name="connsiteY314" fmla="*/ 956310 h 1148819"/>
                  <a:gd name="connsiteX315" fmla="*/ 779066 w 1188996"/>
                  <a:gd name="connsiteY315" fmla="*/ 933450 h 1148819"/>
                  <a:gd name="connsiteX316" fmla="*/ 831458 w 1188996"/>
                  <a:gd name="connsiteY316" fmla="*/ 956310 h 1148819"/>
                  <a:gd name="connsiteX317" fmla="*/ 779066 w 1188996"/>
                  <a:gd name="connsiteY317" fmla="*/ 979170 h 1148819"/>
                  <a:gd name="connsiteX318" fmla="*/ 195632 w 1188996"/>
                  <a:gd name="connsiteY318" fmla="*/ 1000898 h 1148819"/>
                  <a:gd name="connsiteX319" fmla="*/ 174369 w 1188996"/>
                  <a:gd name="connsiteY319" fmla="*/ 994215 h 1148819"/>
                  <a:gd name="connsiteX320" fmla="*/ 209076 w 1188996"/>
                  <a:gd name="connsiteY320" fmla="*/ 948796 h 1148819"/>
                  <a:gd name="connsiteX321" fmla="*/ 265978 w 1188996"/>
                  <a:gd name="connsiteY321" fmla="*/ 943347 h 1148819"/>
                  <a:gd name="connsiteX322" fmla="*/ 231271 w 1188996"/>
                  <a:gd name="connsiteY322" fmla="*/ 988767 h 1148819"/>
                  <a:gd name="connsiteX323" fmla="*/ 195632 w 1188996"/>
                  <a:gd name="connsiteY323" fmla="*/ 1000898 h 1148819"/>
                  <a:gd name="connsiteX324" fmla="*/ 956774 w 1188996"/>
                  <a:gd name="connsiteY324" fmla="*/ 1027522 h 1148819"/>
                  <a:gd name="connsiteX325" fmla="*/ 933914 w 1188996"/>
                  <a:gd name="connsiteY325" fmla="*/ 975130 h 1148819"/>
                  <a:gd name="connsiteX326" fmla="*/ 956774 w 1188996"/>
                  <a:gd name="connsiteY326" fmla="*/ 922738 h 1148819"/>
                  <a:gd name="connsiteX327" fmla="*/ 979634 w 1188996"/>
                  <a:gd name="connsiteY327" fmla="*/ 975130 h 1148819"/>
                  <a:gd name="connsiteX328" fmla="*/ 956774 w 1188996"/>
                  <a:gd name="connsiteY328" fmla="*/ 1027522 h 1148819"/>
                  <a:gd name="connsiteX329" fmla="*/ 390636 w 1188996"/>
                  <a:gd name="connsiteY329" fmla="*/ 1047962 h 1148819"/>
                  <a:gd name="connsiteX330" fmla="*/ 350923 w 1188996"/>
                  <a:gd name="connsiteY330" fmla="*/ 1017167 h 1148819"/>
                  <a:gd name="connsiteX331" fmla="*/ 338547 w 1188996"/>
                  <a:gd name="connsiteY331" fmla="*/ 961361 h 1148819"/>
                  <a:gd name="connsiteX332" fmla="*/ 387875 w 1188996"/>
                  <a:gd name="connsiteY332" fmla="*/ 990243 h 1148819"/>
                  <a:gd name="connsiteX333" fmla="*/ 400252 w 1188996"/>
                  <a:gd name="connsiteY333" fmla="*/ 1046049 h 1148819"/>
                  <a:gd name="connsiteX334" fmla="*/ 390636 w 1188996"/>
                  <a:gd name="connsiteY334" fmla="*/ 1047962 h 1148819"/>
                  <a:gd name="connsiteX335" fmla="*/ 677093 w 1188996"/>
                  <a:gd name="connsiteY335" fmla="*/ 1061165 h 1148819"/>
                  <a:gd name="connsiteX336" fmla="*/ 639605 w 1188996"/>
                  <a:gd name="connsiteY336" fmla="*/ 1057713 h 1148819"/>
                  <a:gd name="connsiteX337" fmla="*/ 595231 w 1188996"/>
                  <a:gd name="connsiteY337" fmla="*/ 1021679 h 1148819"/>
                  <a:gd name="connsiteX338" fmla="*/ 651827 w 1188996"/>
                  <a:gd name="connsiteY338" fmla="*/ 1013657 h 1148819"/>
                  <a:gd name="connsiteX339" fmla="*/ 696201 w 1188996"/>
                  <a:gd name="connsiteY339" fmla="*/ 1049692 h 1148819"/>
                  <a:gd name="connsiteX340" fmla="*/ 677093 w 1188996"/>
                  <a:gd name="connsiteY340" fmla="*/ 1061165 h 1148819"/>
                  <a:gd name="connsiteX341" fmla="*/ 534432 w 1188996"/>
                  <a:gd name="connsiteY341" fmla="*/ 1071141 h 1148819"/>
                  <a:gd name="connsiteX342" fmla="*/ 501245 w 1188996"/>
                  <a:gd name="connsiteY342" fmla="*/ 1053367 h 1148819"/>
                  <a:gd name="connsiteX343" fmla="*/ 474400 w 1188996"/>
                  <a:gd name="connsiteY343" fmla="*/ 1002901 h 1148819"/>
                  <a:gd name="connsiteX344" fmla="*/ 529654 w 1188996"/>
                  <a:gd name="connsiteY344" fmla="*/ 1017545 h 1148819"/>
                  <a:gd name="connsiteX345" fmla="*/ 556499 w 1188996"/>
                  <a:gd name="connsiteY345" fmla="*/ 1068011 h 1148819"/>
                  <a:gd name="connsiteX346" fmla="*/ 534432 w 1188996"/>
                  <a:gd name="connsiteY346" fmla="*/ 1071141 h 1148819"/>
                  <a:gd name="connsiteX347" fmla="*/ 858068 w 1188996"/>
                  <a:gd name="connsiteY347" fmla="*/ 1083390 h 1148819"/>
                  <a:gd name="connsiteX348" fmla="*/ 820580 w 1188996"/>
                  <a:gd name="connsiteY348" fmla="*/ 1079938 h 1148819"/>
                  <a:gd name="connsiteX349" fmla="*/ 776206 w 1188996"/>
                  <a:gd name="connsiteY349" fmla="*/ 1043904 h 1148819"/>
                  <a:gd name="connsiteX350" fmla="*/ 832802 w 1188996"/>
                  <a:gd name="connsiteY350" fmla="*/ 1035882 h 1148819"/>
                  <a:gd name="connsiteX351" fmla="*/ 877176 w 1188996"/>
                  <a:gd name="connsiteY351" fmla="*/ 1071917 h 1148819"/>
                  <a:gd name="connsiteX352" fmla="*/ 858068 w 1188996"/>
                  <a:gd name="connsiteY352" fmla="*/ 1083390 h 1148819"/>
                  <a:gd name="connsiteX353" fmla="*/ 448492 w 1188996"/>
                  <a:gd name="connsiteY353" fmla="*/ 1134190 h 1148819"/>
                  <a:gd name="connsiteX354" fmla="*/ 411004 w 1188996"/>
                  <a:gd name="connsiteY354" fmla="*/ 1130738 h 1148819"/>
                  <a:gd name="connsiteX355" fmla="*/ 366630 w 1188996"/>
                  <a:gd name="connsiteY355" fmla="*/ 1094704 h 1148819"/>
                  <a:gd name="connsiteX356" fmla="*/ 423226 w 1188996"/>
                  <a:gd name="connsiteY356" fmla="*/ 1086682 h 1148819"/>
                  <a:gd name="connsiteX357" fmla="*/ 467600 w 1188996"/>
                  <a:gd name="connsiteY357" fmla="*/ 1122717 h 1148819"/>
                  <a:gd name="connsiteX358" fmla="*/ 448492 w 1188996"/>
                  <a:gd name="connsiteY358" fmla="*/ 1134190 h 1148819"/>
                  <a:gd name="connsiteX359" fmla="*/ 708823 w 1188996"/>
                  <a:gd name="connsiteY359" fmla="*/ 1140970 h 1148819"/>
                  <a:gd name="connsiteX360" fmla="*/ 656431 w 1188996"/>
                  <a:gd name="connsiteY360" fmla="*/ 1118110 h 1148819"/>
                  <a:gd name="connsiteX361" fmla="*/ 708823 w 1188996"/>
                  <a:gd name="connsiteY361" fmla="*/ 1095250 h 1148819"/>
                  <a:gd name="connsiteX362" fmla="*/ 761215 w 1188996"/>
                  <a:gd name="connsiteY362" fmla="*/ 1118110 h 1148819"/>
                  <a:gd name="connsiteX363" fmla="*/ 708823 w 1188996"/>
                  <a:gd name="connsiteY363" fmla="*/ 1140970 h 1148819"/>
                  <a:gd name="connsiteX364" fmla="*/ 547132 w 1188996"/>
                  <a:gd name="connsiteY364" fmla="*/ 1147341 h 1148819"/>
                  <a:gd name="connsiteX365" fmla="*/ 513945 w 1188996"/>
                  <a:gd name="connsiteY365" fmla="*/ 1129567 h 1148819"/>
                  <a:gd name="connsiteX366" fmla="*/ 487100 w 1188996"/>
                  <a:gd name="connsiteY366" fmla="*/ 1079101 h 1148819"/>
                  <a:gd name="connsiteX367" fmla="*/ 542354 w 1188996"/>
                  <a:gd name="connsiteY367" fmla="*/ 1093745 h 1148819"/>
                  <a:gd name="connsiteX368" fmla="*/ 569199 w 1188996"/>
                  <a:gd name="connsiteY368" fmla="*/ 1144211 h 1148819"/>
                  <a:gd name="connsiteX369" fmla="*/ 547132 w 1188996"/>
                  <a:gd name="connsiteY369" fmla="*/ 1147341 h 114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1188996" h="1148819">
                    <a:moveTo>
                      <a:pt x="563166" y="45720"/>
                    </a:moveTo>
                    <a:cubicBezTo>
                      <a:pt x="534231" y="45720"/>
                      <a:pt x="510774" y="35485"/>
                      <a:pt x="510774" y="22860"/>
                    </a:cubicBezTo>
                    <a:cubicBezTo>
                      <a:pt x="510774" y="10235"/>
                      <a:pt x="534231" y="0"/>
                      <a:pt x="563166" y="0"/>
                    </a:cubicBezTo>
                    <a:cubicBezTo>
                      <a:pt x="592101" y="0"/>
                      <a:pt x="615558" y="10235"/>
                      <a:pt x="615558" y="22860"/>
                    </a:cubicBezTo>
                    <a:cubicBezTo>
                      <a:pt x="615558" y="35485"/>
                      <a:pt x="592101" y="45720"/>
                      <a:pt x="563166" y="45720"/>
                    </a:cubicBezTo>
                    <a:close/>
                    <a:moveTo>
                      <a:pt x="729026" y="133274"/>
                    </a:moveTo>
                    <a:cubicBezTo>
                      <a:pt x="716861" y="129899"/>
                      <a:pt x="713269" y="104560"/>
                      <a:pt x="721004" y="76678"/>
                    </a:cubicBezTo>
                    <a:cubicBezTo>
                      <a:pt x="728740" y="48796"/>
                      <a:pt x="744873" y="28929"/>
                      <a:pt x="757039" y="32304"/>
                    </a:cubicBezTo>
                    <a:cubicBezTo>
                      <a:pt x="769204" y="35679"/>
                      <a:pt x="772796" y="61019"/>
                      <a:pt x="765060" y="88900"/>
                    </a:cubicBezTo>
                    <a:cubicBezTo>
                      <a:pt x="757325" y="116782"/>
                      <a:pt x="741192" y="136649"/>
                      <a:pt x="729026" y="133274"/>
                    </a:cubicBezTo>
                    <a:close/>
                    <a:moveTo>
                      <a:pt x="874316" y="134620"/>
                    </a:moveTo>
                    <a:cubicBezTo>
                      <a:pt x="845381" y="134620"/>
                      <a:pt x="821924" y="124385"/>
                      <a:pt x="821924" y="111760"/>
                    </a:cubicBezTo>
                    <a:cubicBezTo>
                      <a:pt x="821924" y="99135"/>
                      <a:pt x="845381" y="88900"/>
                      <a:pt x="874316" y="88900"/>
                    </a:cubicBezTo>
                    <a:cubicBezTo>
                      <a:pt x="903251" y="88900"/>
                      <a:pt x="926708" y="99135"/>
                      <a:pt x="926708" y="111760"/>
                    </a:cubicBezTo>
                    <a:cubicBezTo>
                      <a:pt x="926708" y="124385"/>
                      <a:pt x="903251" y="134620"/>
                      <a:pt x="874316" y="134620"/>
                    </a:cubicBezTo>
                    <a:close/>
                    <a:moveTo>
                      <a:pt x="515382" y="150392"/>
                    </a:moveTo>
                    <a:cubicBezTo>
                      <a:pt x="505383" y="147741"/>
                      <a:pt x="493530" y="141608"/>
                      <a:pt x="482195" y="132618"/>
                    </a:cubicBezTo>
                    <a:cubicBezTo>
                      <a:pt x="459524" y="114638"/>
                      <a:pt x="447505" y="92043"/>
                      <a:pt x="455350" y="82151"/>
                    </a:cubicBezTo>
                    <a:cubicBezTo>
                      <a:pt x="463195" y="72260"/>
                      <a:pt x="487933" y="78816"/>
                      <a:pt x="510604" y="96796"/>
                    </a:cubicBezTo>
                    <a:cubicBezTo>
                      <a:pt x="533275" y="114775"/>
                      <a:pt x="545294" y="137370"/>
                      <a:pt x="537449" y="147262"/>
                    </a:cubicBezTo>
                    <a:cubicBezTo>
                      <a:pt x="533527" y="152208"/>
                      <a:pt x="525381" y="153042"/>
                      <a:pt x="515382" y="150392"/>
                    </a:cubicBezTo>
                    <a:close/>
                    <a:moveTo>
                      <a:pt x="598857" y="159522"/>
                    </a:moveTo>
                    <a:cubicBezTo>
                      <a:pt x="588560" y="160508"/>
                      <a:pt x="580659" y="158359"/>
                      <a:pt x="577594" y="152840"/>
                    </a:cubicBezTo>
                    <a:cubicBezTo>
                      <a:pt x="571465" y="141802"/>
                      <a:pt x="587004" y="121467"/>
                      <a:pt x="612301" y="107420"/>
                    </a:cubicBezTo>
                    <a:cubicBezTo>
                      <a:pt x="637598" y="93374"/>
                      <a:pt x="663074" y="90934"/>
                      <a:pt x="669203" y="101972"/>
                    </a:cubicBezTo>
                    <a:cubicBezTo>
                      <a:pt x="675332" y="113009"/>
                      <a:pt x="659793" y="133345"/>
                      <a:pt x="634496" y="147391"/>
                    </a:cubicBezTo>
                    <a:cubicBezTo>
                      <a:pt x="621848" y="154415"/>
                      <a:pt x="609155" y="158536"/>
                      <a:pt x="598857" y="159522"/>
                    </a:cubicBezTo>
                    <a:close/>
                    <a:moveTo>
                      <a:pt x="334407" y="175789"/>
                    </a:moveTo>
                    <a:cubicBezTo>
                      <a:pt x="324408" y="173138"/>
                      <a:pt x="312555" y="167004"/>
                      <a:pt x="301220" y="158015"/>
                    </a:cubicBezTo>
                    <a:cubicBezTo>
                      <a:pt x="278549" y="140035"/>
                      <a:pt x="266530" y="117440"/>
                      <a:pt x="274375" y="107548"/>
                    </a:cubicBezTo>
                    <a:cubicBezTo>
                      <a:pt x="282220" y="97657"/>
                      <a:pt x="306958" y="104213"/>
                      <a:pt x="329629" y="122193"/>
                    </a:cubicBezTo>
                    <a:cubicBezTo>
                      <a:pt x="352300" y="140172"/>
                      <a:pt x="364319" y="162767"/>
                      <a:pt x="356474" y="172659"/>
                    </a:cubicBezTo>
                    <a:cubicBezTo>
                      <a:pt x="352552" y="177605"/>
                      <a:pt x="344406" y="178439"/>
                      <a:pt x="334407" y="175789"/>
                    </a:cubicBezTo>
                    <a:close/>
                    <a:moveTo>
                      <a:pt x="944166" y="229870"/>
                    </a:moveTo>
                    <a:cubicBezTo>
                      <a:pt x="915231" y="229870"/>
                      <a:pt x="891774" y="219635"/>
                      <a:pt x="891774" y="207010"/>
                    </a:cubicBezTo>
                    <a:cubicBezTo>
                      <a:pt x="891774" y="194385"/>
                      <a:pt x="915231" y="184150"/>
                      <a:pt x="944166" y="184150"/>
                    </a:cubicBezTo>
                    <a:cubicBezTo>
                      <a:pt x="973101" y="184150"/>
                      <a:pt x="996558" y="194385"/>
                      <a:pt x="996558" y="207010"/>
                    </a:cubicBezTo>
                    <a:cubicBezTo>
                      <a:pt x="996558" y="219635"/>
                      <a:pt x="973101" y="229870"/>
                      <a:pt x="944166" y="229870"/>
                    </a:cubicBezTo>
                    <a:close/>
                    <a:moveTo>
                      <a:pt x="729033" y="235722"/>
                    </a:moveTo>
                    <a:cubicBezTo>
                      <a:pt x="718736" y="236708"/>
                      <a:pt x="710835" y="234558"/>
                      <a:pt x="707770" y="229040"/>
                    </a:cubicBezTo>
                    <a:cubicBezTo>
                      <a:pt x="701641" y="218002"/>
                      <a:pt x="717180" y="197667"/>
                      <a:pt x="742477" y="183620"/>
                    </a:cubicBezTo>
                    <a:cubicBezTo>
                      <a:pt x="767774" y="169574"/>
                      <a:pt x="793250" y="167134"/>
                      <a:pt x="799379" y="178172"/>
                    </a:cubicBezTo>
                    <a:cubicBezTo>
                      <a:pt x="805508" y="189209"/>
                      <a:pt x="789969" y="209545"/>
                      <a:pt x="764672" y="223591"/>
                    </a:cubicBezTo>
                    <a:cubicBezTo>
                      <a:pt x="752024" y="230615"/>
                      <a:pt x="739331" y="234736"/>
                      <a:pt x="729033" y="235722"/>
                    </a:cubicBezTo>
                    <a:close/>
                    <a:moveTo>
                      <a:pt x="414708" y="238898"/>
                    </a:moveTo>
                    <a:cubicBezTo>
                      <a:pt x="404411" y="239884"/>
                      <a:pt x="396510" y="237734"/>
                      <a:pt x="393445" y="232216"/>
                    </a:cubicBezTo>
                    <a:cubicBezTo>
                      <a:pt x="387316" y="221178"/>
                      <a:pt x="402855" y="200843"/>
                      <a:pt x="428152" y="186796"/>
                    </a:cubicBezTo>
                    <a:cubicBezTo>
                      <a:pt x="453449" y="172750"/>
                      <a:pt x="478925" y="170310"/>
                      <a:pt x="485054" y="181348"/>
                    </a:cubicBezTo>
                    <a:cubicBezTo>
                      <a:pt x="491183" y="192385"/>
                      <a:pt x="475644" y="212721"/>
                      <a:pt x="450347" y="226767"/>
                    </a:cubicBezTo>
                    <a:cubicBezTo>
                      <a:pt x="437699" y="233791"/>
                      <a:pt x="425006" y="237912"/>
                      <a:pt x="414708" y="238898"/>
                    </a:cubicBezTo>
                    <a:close/>
                    <a:moveTo>
                      <a:pt x="203311" y="263735"/>
                    </a:moveTo>
                    <a:cubicBezTo>
                      <a:pt x="191996" y="262139"/>
                      <a:pt x="176378" y="250480"/>
                      <a:pt x="163598" y="232940"/>
                    </a:cubicBezTo>
                    <a:cubicBezTo>
                      <a:pt x="146559" y="209554"/>
                      <a:pt x="141018" y="184569"/>
                      <a:pt x="151222" y="177134"/>
                    </a:cubicBezTo>
                    <a:cubicBezTo>
                      <a:pt x="161426" y="169700"/>
                      <a:pt x="183511" y="182631"/>
                      <a:pt x="200550" y="206017"/>
                    </a:cubicBezTo>
                    <a:cubicBezTo>
                      <a:pt x="217590" y="229403"/>
                      <a:pt x="223131" y="254388"/>
                      <a:pt x="212927" y="261823"/>
                    </a:cubicBezTo>
                    <a:cubicBezTo>
                      <a:pt x="210376" y="263682"/>
                      <a:pt x="207082" y="264267"/>
                      <a:pt x="203311" y="263735"/>
                    </a:cubicBezTo>
                    <a:close/>
                    <a:moveTo>
                      <a:pt x="347107" y="286915"/>
                    </a:moveTo>
                    <a:cubicBezTo>
                      <a:pt x="337108" y="284265"/>
                      <a:pt x="325255" y="278130"/>
                      <a:pt x="313920" y="269141"/>
                    </a:cubicBezTo>
                    <a:cubicBezTo>
                      <a:pt x="291249" y="251161"/>
                      <a:pt x="279230" y="228566"/>
                      <a:pt x="287075" y="218674"/>
                    </a:cubicBezTo>
                    <a:cubicBezTo>
                      <a:pt x="294920" y="208783"/>
                      <a:pt x="319658" y="215339"/>
                      <a:pt x="342329" y="233319"/>
                    </a:cubicBezTo>
                    <a:cubicBezTo>
                      <a:pt x="365000" y="251298"/>
                      <a:pt x="377019" y="273893"/>
                      <a:pt x="369174" y="283785"/>
                    </a:cubicBezTo>
                    <a:cubicBezTo>
                      <a:pt x="365252" y="288731"/>
                      <a:pt x="357106" y="289565"/>
                      <a:pt x="347107" y="286915"/>
                    </a:cubicBezTo>
                    <a:close/>
                    <a:moveTo>
                      <a:pt x="842193" y="311865"/>
                    </a:moveTo>
                    <a:cubicBezTo>
                      <a:pt x="831951" y="313317"/>
                      <a:pt x="818645" y="312281"/>
                      <a:pt x="804704" y="308413"/>
                    </a:cubicBezTo>
                    <a:cubicBezTo>
                      <a:pt x="776823" y="300677"/>
                      <a:pt x="756956" y="284544"/>
                      <a:pt x="760331" y="272378"/>
                    </a:cubicBezTo>
                    <a:cubicBezTo>
                      <a:pt x="763706" y="260213"/>
                      <a:pt x="789045" y="256621"/>
                      <a:pt x="816927" y="264357"/>
                    </a:cubicBezTo>
                    <a:cubicBezTo>
                      <a:pt x="844809" y="272092"/>
                      <a:pt x="864676" y="288226"/>
                      <a:pt x="861301" y="300391"/>
                    </a:cubicBezTo>
                    <a:cubicBezTo>
                      <a:pt x="859613" y="306474"/>
                      <a:pt x="852435" y="310413"/>
                      <a:pt x="842193" y="311865"/>
                    </a:cubicBezTo>
                    <a:close/>
                    <a:moveTo>
                      <a:pt x="642450" y="335370"/>
                    </a:moveTo>
                    <a:cubicBezTo>
                      <a:pt x="629825" y="335370"/>
                      <a:pt x="619590" y="311913"/>
                      <a:pt x="619590" y="282978"/>
                    </a:cubicBezTo>
                    <a:cubicBezTo>
                      <a:pt x="619590" y="254043"/>
                      <a:pt x="629825" y="230586"/>
                      <a:pt x="642450" y="230586"/>
                    </a:cubicBezTo>
                    <a:cubicBezTo>
                      <a:pt x="655075" y="230586"/>
                      <a:pt x="665310" y="254043"/>
                      <a:pt x="665310" y="282978"/>
                    </a:cubicBezTo>
                    <a:cubicBezTo>
                      <a:pt x="665310" y="311913"/>
                      <a:pt x="655075" y="335370"/>
                      <a:pt x="642450" y="335370"/>
                    </a:cubicBezTo>
                    <a:close/>
                    <a:moveTo>
                      <a:pt x="1108893" y="356314"/>
                    </a:moveTo>
                    <a:cubicBezTo>
                      <a:pt x="1098651" y="357765"/>
                      <a:pt x="1085346" y="356729"/>
                      <a:pt x="1071405" y="352862"/>
                    </a:cubicBezTo>
                    <a:cubicBezTo>
                      <a:pt x="1043523" y="345126"/>
                      <a:pt x="1023656" y="328993"/>
                      <a:pt x="1027031" y="316827"/>
                    </a:cubicBezTo>
                    <a:cubicBezTo>
                      <a:pt x="1030406" y="304662"/>
                      <a:pt x="1055746" y="301070"/>
                      <a:pt x="1083628" y="308806"/>
                    </a:cubicBezTo>
                    <a:cubicBezTo>
                      <a:pt x="1111509" y="316541"/>
                      <a:pt x="1131376" y="332675"/>
                      <a:pt x="1128001" y="344840"/>
                    </a:cubicBezTo>
                    <a:cubicBezTo>
                      <a:pt x="1126314" y="350923"/>
                      <a:pt x="1119135" y="354862"/>
                      <a:pt x="1108893" y="356314"/>
                    </a:cubicBezTo>
                    <a:close/>
                    <a:moveTo>
                      <a:pt x="394891" y="356870"/>
                    </a:moveTo>
                    <a:cubicBezTo>
                      <a:pt x="365956" y="356870"/>
                      <a:pt x="342499" y="346635"/>
                      <a:pt x="342499" y="334010"/>
                    </a:cubicBezTo>
                    <a:cubicBezTo>
                      <a:pt x="342499" y="321385"/>
                      <a:pt x="365956" y="311150"/>
                      <a:pt x="394891" y="311150"/>
                    </a:cubicBezTo>
                    <a:cubicBezTo>
                      <a:pt x="423826" y="311150"/>
                      <a:pt x="447283" y="321385"/>
                      <a:pt x="447283" y="334010"/>
                    </a:cubicBezTo>
                    <a:cubicBezTo>
                      <a:pt x="447283" y="346635"/>
                      <a:pt x="423826" y="356870"/>
                      <a:pt x="394891" y="356870"/>
                    </a:cubicBezTo>
                    <a:close/>
                    <a:moveTo>
                      <a:pt x="897301" y="368224"/>
                    </a:moveTo>
                    <a:cubicBezTo>
                      <a:pt x="885136" y="364849"/>
                      <a:pt x="881544" y="339510"/>
                      <a:pt x="889279" y="311628"/>
                    </a:cubicBezTo>
                    <a:cubicBezTo>
                      <a:pt x="897015" y="283746"/>
                      <a:pt x="913148" y="263879"/>
                      <a:pt x="925314" y="267254"/>
                    </a:cubicBezTo>
                    <a:cubicBezTo>
                      <a:pt x="937479" y="270629"/>
                      <a:pt x="941071" y="295969"/>
                      <a:pt x="933336" y="323850"/>
                    </a:cubicBezTo>
                    <a:cubicBezTo>
                      <a:pt x="925600" y="351732"/>
                      <a:pt x="909467" y="371599"/>
                      <a:pt x="897301" y="368224"/>
                    </a:cubicBezTo>
                    <a:close/>
                    <a:moveTo>
                      <a:pt x="180768" y="381090"/>
                    </a:moveTo>
                    <a:cubicBezTo>
                      <a:pt x="168603" y="377714"/>
                      <a:pt x="165011" y="352375"/>
                      <a:pt x="172746" y="324493"/>
                    </a:cubicBezTo>
                    <a:cubicBezTo>
                      <a:pt x="180482" y="296611"/>
                      <a:pt x="196615" y="276744"/>
                      <a:pt x="208781" y="280119"/>
                    </a:cubicBezTo>
                    <a:cubicBezTo>
                      <a:pt x="220946" y="283494"/>
                      <a:pt x="224538" y="308834"/>
                      <a:pt x="216802" y="336715"/>
                    </a:cubicBezTo>
                    <a:cubicBezTo>
                      <a:pt x="209067" y="364597"/>
                      <a:pt x="192934" y="384465"/>
                      <a:pt x="180768" y="381090"/>
                    </a:cubicBezTo>
                    <a:close/>
                    <a:moveTo>
                      <a:pt x="765739" y="386673"/>
                    </a:moveTo>
                    <a:cubicBezTo>
                      <a:pt x="755557" y="384848"/>
                      <a:pt x="748527" y="380649"/>
                      <a:pt x="747063" y="374508"/>
                    </a:cubicBezTo>
                    <a:cubicBezTo>
                      <a:pt x="744134" y="362227"/>
                      <a:pt x="764578" y="346831"/>
                      <a:pt x="792724" y="340119"/>
                    </a:cubicBezTo>
                    <a:cubicBezTo>
                      <a:pt x="820869" y="333408"/>
                      <a:pt x="846061" y="337923"/>
                      <a:pt x="848989" y="350203"/>
                    </a:cubicBezTo>
                    <a:cubicBezTo>
                      <a:pt x="851918" y="362484"/>
                      <a:pt x="831474" y="377881"/>
                      <a:pt x="803328" y="384593"/>
                    </a:cubicBezTo>
                    <a:cubicBezTo>
                      <a:pt x="789255" y="387948"/>
                      <a:pt x="775921" y="388498"/>
                      <a:pt x="765739" y="386673"/>
                    </a:cubicBezTo>
                    <a:close/>
                    <a:moveTo>
                      <a:pt x="495094" y="412839"/>
                    </a:moveTo>
                    <a:cubicBezTo>
                      <a:pt x="482929" y="409464"/>
                      <a:pt x="479337" y="384124"/>
                      <a:pt x="487072" y="356242"/>
                    </a:cubicBezTo>
                    <a:cubicBezTo>
                      <a:pt x="494808" y="328360"/>
                      <a:pt x="510941" y="308493"/>
                      <a:pt x="523107" y="311868"/>
                    </a:cubicBezTo>
                    <a:cubicBezTo>
                      <a:pt x="535272" y="315243"/>
                      <a:pt x="538864" y="340583"/>
                      <a:pt x="531128" y="368465"/>
                    </a:cubicBezTo>
                    <a:cubicBezTo>
                      <a:pt x="523393" y="396347"/>
                      <a:pt x="507259" y="416214"/>
                      <a:pt x="495094" y="412839"/>
                    </a:cubicBezTo>
                    <a:close/>
                    <a:moveTo>
                      <a:pt x="40058" y="419872"/>
                    </a:moveTo>
                    <a:cubicBezTo>
                      <a:pt x="29761" y="420858"/>
                      <a:pt x="21860" y="418708"/>
                      <a:pt x="18795" y="413190"/>
                    </a:cubicBezTo>
                    <a:cubicBezTo>
                      <a:pt x="12666" y="402152"/>
                      <a:pt x="28205" y="381817"/>
                      <a:pt x="53502" y="367770"/>
                    </a:cubicBezTo>
                    <a:cubicBezTo>
                      <a:pt x="78799" y="353724"/>
                      <a:pt x="104275" y="351284"/>
                      <a:pt x="110404" y="362322"/>
                    </a:cubicBezTo>
                    <a:cubicBezTo>
                      <a:pt x="116533" y="373359"/>
                      <a:pt x="100994" y="393695"/>
                      <a:pt x="75697" y="407741"/>
                    </a:cubicBezTo>
                    <a:cubicBezTo>
                      <a:pt x="63049" y="414765"/>
                      <a:pt x="50356" y="418886"/>
                      <a:pt x="40058" y="419872"/>
                    </a:cubicBezTo>
                    <a:close/>
                    <a:moveTo>
                      <a:pt x="985048" y="426595"/>
                    </a:moveTo>
                    <a:cubicBezTo>
                      <a:pt x="956113" y="426595"/>
                      <a:pt x="932656" y="416360"/>
                      <a:pt x="932656" y="403735"/>
                    </a:cubicBezTo>
                    <a:cubicBezTo>
                      <a:pt x="932656" y="391110"/>
                      <a:pt x="956113" y="380875"/>
                      <a:pt x="985048" y="380875"/>
                    </a:cubicBezTo>
                    <a:cubicBezTo>
                      <a:pt x="1013983" y="380875"/>
                      <a:pt x="1037440" y="391110"/>
                      <a:pt x="1037440" y="403735"/>
                    </a:cubicBezTo>
                    <a:cubicBezTo>
                      <a:pt x="1037440" y="416360"/>
                      <a:pt x="1013983" y="426595"/>
                      <a:pt x="985048" y="426595"/>
                    </a:cubicBezTo>
                    <a:close/>
                    <a:moveTo>
                      <a:pt x="587939" y="427948"/>
                    </a:moveTo>
                    <a:cubicBezTo>
                      <a:pt x="577757" y="426123"/>
                      <a:pt x="570727" y="421924"/>
                      <a:pt x="569263" y="415784"/>
                    </a:cubicBezTo>
                    <a:cubicBezTo>
                      <a:pt x="566334" y="403503"/>
                      <a:pt x="586778" y="388106"/>
                      <a:pt x="614924" y="381395"/>
                    </a:cubicBezTo>
                    <a:cubicBezTo>
                      <a:pt x="643069" y="374683"/>
                      <a:pt x="668261" y="379198"/>
                      <a:pt x="671189" y="391479"/>
                    </a:cubicBezTo>
                    <a:cubicBezTo>
                      <a:pt x="674118" y="403760"/>
                      <a:pt x="653674" y="419156"/>
                      <a:pt x="625528" y="425868"/>
                    </a:cubicBezTo>
                    <a:cubicBezTo>
                      <a:pt x="611455" y="429223"/>
                      <a:pt x="598121" y="429773"/>
                      <a:pt x="587939" y="427948"/>
                    </a:cubicBezTo>
                    <a:close/>
                    <a:moveTo>
                      <a:pt x="292918" y="438865"/>
                    </a:moveTo>
                    <a:cubicBezTo>
                      <a:pt x="282676" y="440317"/>
                      <a:pt x="269370" y="439281"/>
                      <a:pt x="255429" y="435413"/>
                    </a:cubicBezTo>
                    <a:cubicBezTo>
                      <a:pt x="227548" y="427678"/>
                      <a:pt x="207681" y="411544"/>
                      <a:pt x="211056" y="399379"/>
                    </a:cubicBezTo>
                    <a:cubicBezTo>
                      <a:pt x="214431" y="387213"/>
                      <a:pt x="239770" y="383622"/>
                      <a:pt x="267652" y="391357"/>
                    </a:cubicBezTo>
                    <a:cubicBezTo>
                      <a:pt x="295534" y="399093"/>
                      <a:pt x="315401" y="415226"/>
                      <a:pt x="312026" y="427392"/>
                    </a:cubicBezTo>
                    <a:cubicBezTo>
                      <a:pt x="310338" y="433474"/>
                      <a:pt x="303160" y="437414"/>
                      <a:pt x="292918" y="438865"/>
                    </a:cubicBezTo>
                    <a:close/>
                    <a:moveTo>
                      <a:pt x="1112441" y="464820"/>
                    </a:moveTo>
                    <a:cubicBezTo>
                      <a:pt x="1083506" y="464820"/>
                      <a:pt x="1060049" y="454585"/>
                      <a:pt x="1060049" y="441960"/>
                    </a:cubicBezTo>
                    <a:cubicBezTo>
                      <a:pt x="1060049" y="429335"/>
                      <a:pt x="1083506" y="419100"/>
                      <a:pt x="1112441" y="419100"/>
                    </a:cubicBezTo>
                    <a:cubicBezTo>
                      <a:pt x="1141376" y="419100"/>
                      <a:pt x="1164833" y="429335"/>
                      <a:pt x="1164833" y="441960"/>
                    </a:cubicBezTo>
                    <a:cubicBezTo>
                      <a:pt x="1164833" y="454585"/>
                      <a:pt x="1141376" y="464820"/>
                      <a:pt x="1112441" y="464820"/>
                    </a:cubicBezTo>
                    <a:close/>
                    <a:moveTo>
                      <a:pt x="407591" y="467996"/>
                    </a:moveTo>
                    <a:cubicBezTo>
                      <a:pt x="378656" y="467996"/>
                      <a:pt x="355199" y="457761"/>
                      <a:pt x="355199" y="445136"/>
                    </a:cubicBezTo>
                    <a:cubicBezTo>
                      <a:pt x="355199" y="432511"/>
                      <a:pt x="378656" y="422276"/>
                      <a:pt x="407591" y="422276"/>
                    </a:cubicBezTo>
                    <a:cubicBezTo>
                      <a:pt x="436526" y="422276"/>
                      <a:pt x="459983" y="432511"/>
                      <a:pt x="459983" y="445136"/>
                    </a:cubicBezTo>
                    <a:cubicBezTo>
                      <a:pt x="459983" y="457761"/>
                      <a:pt x="436526" y="467996"/>
                      <a:pt x="407591" y="467996"/>
                    </a:cubicBezTo>
                    <a:close/>
                    <a:moveTo>
                      <a:pt x="721916" y="499744"/>
                    </a:moveTo>
                    <a:cubicBezTo>
                      <a:pt x="692981" y="499744"/>
                      <a:pt x="669524" y="489509"/>
                      <a:pt x="669524" y="476884"/>
                    </a:cubicBezTo>
                    <a:cubicBezTo>
                      <a:pt x="669524" y="464259"/>
                      <a:pt x="692981" y="454024"/>
                      <a:pt x="721916" y="454024"/>
                    </a:cubicBezTo>
                    <a:cubicBezTo>
                      <a:pt x="750851" y="454024"/>
                      <a:pt x="774308" y="464259"/>
                      <a:pt x="774308" y="476884"/>
                    </a:cubicBezTo>
                    <a:cubicBezTo>
                      <a:pt x="774308" y="489509"/>
                      <a:pt x="750851" y="499744"/>
                      <a:pt x="721916" y="499744"/>
                    </a:cubicBezTo>
                    <a:close/>
                    <a:moveTo>
                      <a:pt x="96048" y="537720"/>
                    </a:moveTo>
                    <a:cubicBezTo>
                      <a:pt x="67113" y="537720"/>
                      <a:pt x="43656" y="527485"/>
                      <a:pt x="43656" y="514860"/>
                    </a:cubicBezTo>
                    <a:cubicBezTo>
                      <a:pt x="43656" y="502235"/>
                      <a:pt x="67113" y="492000"/>
                      <a:pt x="96048" y="492000"/>
                    </a:cubicBezTo>
                    <a:cubicBezTo>
                      <a:pt x="124983" y="492000"/>
                      <a:pt x="148440" y="502235"/>
                      <a:pt x="148440" y="514860"/>
                    </a:cubicBezTo>
                    <a:cubicBezTo>
                      <a:pt x="148440" y="527485"/>
                      <a:pt x="124983" y="537720"/>
                      <a:pt x="96048" y="537720"/>
                    </a:cubicBezTo>
                    <a:close/>
                    <a:moveTo>
                      <a:pt x="921849" y="544922"/>
                    </a:moveTo>
                    <a:cubicBezTo>
                      <a:pt x="909224" y="544922"/>
                      <a:pt x="898989" y="521465"/>
                      <a:pt x="898989" y="492530"/>
                    </a:cubicBezTo>
                    <a:cubicBezTo>
                      <a:pt x="898989" y="463595"/>
                      <a:pt x="909224" y="440138"/>
                      <a:pt x="921849" y="440138"/>
                    </a:cubicBezTo>
                    <a:cubicBezTo>
                      <a:pt x="934475" y="440138"/>
                      <a:pt x="944710" y="463595"/>
                      <a:pt x="944710" y="492530"/>
                    </a:cubicBezTo>
                    <a:cubicBezTo>
                      <a:pt x="944710" y="521465"/>
                      <a:pt x="934475" y="544922"/>
                      <a:pt x="921849" y="544922"/>
                    </a:cubicBezTo>
                    <a:close/>
                    <a:moveTo>
                      <a:pt x="305618" y="549991"/>
                    </a:moveTo>
                    <a:cubicBezTo>
                      <a:pt x="295376" y="551443"/>
                      <a:pt x="282070" y="550407"/>
                      <a:pt x="268129" y="546539"/>
                    </a:cubicBezTo>
                    <a:cubicBezTo>
                      <a:pt x="240248" y="538804"/>
                      <a:pt x="220381" y="522670"/>
                      <a:pt x="223756" y="510505"/>
                    </a:cubicBezTo>
                    <a:cubicBezTo>
                      <a:pt x="227131" y="498339"/>
                      <a:pt x="252470" y="494748"/>
                      <a:pt x="280352" y="502483"/>
                    </a:cubicBezTo>
                    <a:cubicBezTo>
                      <a:pt x="308234" y="510219"/>
                      <a:pt x="328101" y="526352"/>
                      <a:pt x="324726" y="538518"/>
                    </a:cubicBezTo>
                    <a:cubicBezTo>
                      <a:pt x="323038" y="544601"/>
                      <a:pt x="315860" y="548540"/>
                      <a:pt x="305618" y="549991"/>
                    </a:cubicBezTo>
                    <a:close/>
                    <a:moveTo>
                      <a:pt x="1051957" y="575840"/>
                    </a:moveTo>
                    <a:cubicBezTo>
                      <a:pt x="1041958" y="573190"/>
                      <a:pt x="1030106" y="567056"/>
                      <a:pt x="1018770" y="558066"/>
                    </a:cubicBezTo>
                    <a:cubicBezTo>
                      <a:pt x="996099" y="540087"/>
                      <a:pt x="984080" y="517492"/>
                      <a:pt x="991925" y="507600"/>
                    </a:cubicBezTo>
                    <a:cubicBezTo>
                      <a:pt x="999770" y="497708"/>
                      <a:pt x="1024509" y="504265"/>
                      <a:pt x="1047180" y="522244"/>
                    </a:cubicBezTo>
                    <a:cubicBezTo>
                      <a:pt x="1069850" y="540224"/>
                      <a:pt x="1081869" y="562819"/>
                      <a:pt x="1074025" y="572710"/>
                    </a:cubicBezTo>
                    <a:cubicBezTo>
                      <a:pt x="1070102" y="577656"/>
                      <a:pt x="1061956" y="578490"/>
                      <a:pt x="1051957" y="575840"/>
                    </a:cubicBezTo>
                    <a:close/>
                    <a:moveTo>
                      <a:pt x="414708" y="578623"/>
                    </a:moveTo>
                    <a:cubicBezTo>
                      <a:pt x="404411" y="579609"/>
                      <a:pt x="396510" y="577459"/>
                      <a:pt x="393445" y="571940"/>
                    </a:cubicBezTo>
                    <a:cubicBezTo>
                      <a:pt x="387316" y="560903"/>
                      <a:pt x="402855" y="540567"/>
                      <a:pt x="428152" y="526521"/>
                    </a:cubicBezTo>
                    <a:cubicBezTo>
                      <a:pt x="453449" y="512474"/>
                      <a:pt x="478925" y="510035"/>
                      <a:pt x="485054" y="521072"/>
                    </a:cubicBezTo>
                    <a:cubicBezTo>
                      <a:pt x="491183" y="532110"/>
                      <a:pt x="475644" y="552445"/>
                      <a:pt x="450347" y="566492"/>
                    </a:cubicBezTo>
                    <a:cubicBezTo>
                      <a:pt x="437699" y="573515"/>
                      <a:pt x="425006" y="577637"/>
                      <a:pt x="414708" y="578623"/>
                    </a:cubicBezTo>
                    <a:close/>
                    <a:moveTo>
                      <a:pt x="619943" y="581739"/>
                    </a:moveTo>
                    <a:cubicBezTo>
                      <a:pt x="609701" y="583191"/>
                      <a:pt x="596396" y="582155"/>
                      <a:pt x="582455" y="578287"/>
                    </a:cubicBezTo>
                    <a:cubicBezTo>
                      <a:pt x="554573" y="570552"/>
                      <a:pt x="534706" y="554418"/>
                      <a:pt x="538081" y="542253"/>
                    </a:cubicBezTo>
                    <a:cubicBezTo>
                      <a:pt x="541456" y="530087"/>
                      <a:pt x="566795" y="526496"/>
                      <a:pt x="594677" y="534231"/>
                    </a:cubicBezTo>
                    <a:cubicBezTo>
                      <a:pt x="622559" y="541967"/>
                      <a:pt x="642426" y="558100"/>
                      <a:pt x="639051" y="570266"/>
                    </a:cubicBezTo>
                    <a:cubicBezTo>
                      <a:pt x="637363" y="576348"/>
                      <a:pt x="630185" y="580288"/>
                      <a:pt x="619943" y="581739"/>
                    </a:cubicBezTo>
                    <a:close/>
                    <a:moveTo>
                      <a:pt x="774493" y="622390"/>
                    </a:moveTo>
                    <a:cubicBezTo>
                      <a:pt x="762328" y="619015"/>
                      <a:pt x="758736" y="593675"/>
                      <a:pt x="766471" y="565793"/>
                    </a:cubicBezTo>
                    <a:cubicBezTo>
                      <a:pt x="774207" y="537911"/>
                      <a:pt x="790340" y="518044"/>
                      <a:pt x="802506" y="521420"/>
                    </a:cubicBezTo>
                    <a:cubicBezTo>
                      <a:pt x="814671" y="524795"/>
                      <a:pt x="818263" y="550134"/>
                      <a:pt x="810527" y="578016"/>
                    </a:cubicBezTo>
                    <a:cubicBezTo>
                      <a:pt x="802792" y="605898"/>
                      <a:pt x="786659" y="625765"/>
                      <a:pt x="774493" y="622390"/>
                    </a:cubicBezTo>
                    <a:close/>
                    <a:moveTo>
                      <a:pt x="1166136" y="649707"/>
                    </a:moveTo>
                    <a:cubicBezTo>
                      <a:pt x="1153511" y="649707"/>
                      <a:pt x="1143276" y="626250"/>
                      <a:pt x="1143276" y="597315"/>
                    </a:cubicBezTo>
                    <a:cubicBezTo>
                      <a:pt x="1143276" y="568380"/>
                      <a:pt x="1153511" y="544923"/>
                      <a:pt x="1166136" y="544923"/>
                    </a:cubicBezTo>
                    <a:cubicBezTo>
                      <a:pt x="1178761" y="544923"/>
                      <a:pt x="1188996" y="568380"/>
                      <a:pt x="1188996" y="597315"/>
                    </a:cubicBezTo>
                    <a:cubicBezTo>
                      <a:pt x="1188996" y="626250"/>
                      <a:pt x="1178761" y="649707"/>
                      <a:pt x="1166136" y="649707"/>
                    </a:cubicBezTo>
                    <a:close/>
                    <a:moveTo>
                      <a:pt x="109908" y="651647"/>
                    </a:moveTo>
                    <a:cubicBezTo>
                      <a:pt x="99611" y="652633"/>
                      <a:pt x="91710" y="650483"/>
                      <a:pt x="88645" y="644965"/>
                    </a:cubicBezTo>
                    <a:cubicBezTo>
                      <a:pt x="82516" y="633927"/>
                      <a:pt x="98055" y="613592"/>
                      <a:pt x="123352" y="599545"/>
                    </a:cubicBezTo>
                    <a:cubicBezTo>
                      <a:pt x="148649" y="585499"/>
                      <a:pt x="174125" y="583059"/>
                      <a:pt x="180254" y="594097"/>
                    </a:cubicBezTo>
                    <a:cubicBezTo>
                      <a:pt x="186383" y="605135"/>
                      <a:pt x="170844" y="625470"/>
                      <a:pt x="145547" y="639516"/>
                    </a:cubicBezTo>
                    <a:cubicBezTo>
                      <a:pt x="132899" y="646540"/>
                      <a:pt x="120206" y="650661"/>
                      <a:pt x="109908" y="651647"/>
                    </a:cubicBezTo>
                    <a:close/>
                    <a:moveTo>
                      <a:pt x="670723" y="664720"/>
                    </a:moveTo>
                    <a:cubicBezTo>
                      <a:pt x="641788" y="664720"/>
                      <a:pt x="618331" y="654485"/>
                      <a:pt x="618331" y="641860"/>
                    </a:cubicBezTo>
                    <a:cubicBezTo>
                      <a:pt x="618331" y="629235"/>
                      <a:pt x="641788" y="619000"/>
                      <a:pt x="670723" y="619000"/>
                    </a:cubicBezTo>
                    <a:cubicBezTo>
                      <a:pt x="699658" y="619000"/>
                      <a:pt x="723115" y="629235"/>
                      <a:pt x="723115" y="641860"/>
                    </a:cubicBezTo>
                    <a:cubicBezTo>
                      <a:pt x="723115" y="654485"/>
                      <a:pt x="699658" y="664720"/>
                      <a:pt x="670723" y="664720"/>
                    </a:cubicBezTo>
                    <a:close/>
                    <a:moveTo>
                      <a:pt x="832692" y="666550"/>
                    </a:moveTo>
                    <a:cubicBezTo>
                      <a:pt x="822497" y="664804"/>
                      <a:pt x="815434" y="660659"/>
                      <a:pt x="813923" y="654531"/>
                    </a:cubicBezTo>
                    <a:cubicBezTo>
                      <a:pt x="810900" y="642273"/>
                      <a:pt x="831224" y="626719"/>
                      <a:pt x="859317" y="619790"/>
                    </a:cubicBezTo>
                    <a:cubicBezTo>
                      <a:pt x="887410" y="612862"/>
                      <a:pt x="912635" y="617182"/>
                      <a:pt x="915659" y="629440"/>
                    </a:cubicBezTo>
                    <a:cubicBezTo>
                      <a:pt x="918682" y="641698"/>
                      <a:pt x="898358" y="657252"/>
                      <a:pt x="870265" y="664180"/>
                    </a:cubicBezTo>
                    <a:cubicBezTo>
                      <a:pt x="856218" y="667644"/>
                      <a:pt x="842888" y="668296"/>
                      <a:pt x="832692" y="666550"/>
                    </a:cubicBezTo>
                    <a:close/>
                    <a:moveTo>
                      <a:pt x="372574" y="671922"/>
                    </a:moveTo>
                    <a:cubicBezTo>
                      <a:pt x="359949" y="671922"/>
                      <a:pt x="349714" y="648465"/>
                      <a:pt x="349714" y="619530"/>
                    </a:cubicBezTo>
                    <a:cubicBezTo>
                      <a:pt x="349714" y="590595"/>
                      <a:pt x="359949" y="567138"/>
                      <a:pt x="372574" y="567138"/>
                    </a:cubicBezTo>
                    <a:cubicBezTo>
                      <a:pt x="385199" y="567138"/>
                      <a:pt x="395434" y="590595"/>
                      <a:pt x="395434" y="619530"/>
                    </a:cubicBezTo>
                    <a:cubicBezTo>
                      <a:pt x="395434" y="648465"/>
                      <a:pt x="385199" y="671922"/>
                      <a:pt x="372574" y="671922"/>
                    </a:cubicBezTo>
                    <a:close/>
                    <a:moveTo>
                      <a:pt x="492923" y="705995"/>
                    </a:moveTo>
                    <a:cubicBezTo>
                      <a:pt x="463988" y="705995"/>
                      <a:pt x="440531" y="695760"/>
                      <a:pt x="440531" y="683135"/>
                    </a:cubicBezTo>
                    <a:cubicBezTo>
                      <a:pt x="440531" y="670510"/>
                      <a:pt x="463988" y="660275"/>
                      <a:pt x="492923" y="660275"/>
                    </a:cubicBezTo>
                    <a:cubicBezTo>
                      <a:pt x="521858" y="660275"/>
                      <a:pt x="545315" y="670510"/>
                      <a:pt x="545315" y="683135"/>
                    </a:cubicBezTo>
                    <a:cubicBezTo>
                      <a:pt x="545315" y="695760"/>
                      <a:pt x="521858" y="705995"/>
                      <a:pt x="492923" y="705995"/>
                    </a:cubicBezTo>
                    <a:close/>
                    <a:moveTo>
                      <a:pt x="1001316" y="709296"/>
                    </a:moveTo>
                    <a:cubicBezTo>
                      <a:pt x="972381" y="709296"/>
                      <a:pt x="948924" y="699061"/>
                      <a:pt x="948924" y="686436"/>
                    </a:cubicBezTo>
                    <a:cubicBezTo>
                      <a:pt x="948924" y="673811"/>
                      <a:pt x="972381" y="663576"/>
                      <a:pt x="1001316" y="663576"/>
                    </a:cubicBezTo>
                    <a:cubicBezTo>
                      <a:pt x="1030251" y="663576"/>
                      <a:pt x="1053708" y="673811"/>
                      <a:pt x="1053708" y="686436"/>
                    </a:cubicBezTo>
                    <a:cubicBezTo>
                      <a:pt x="1053708" y="699061"/>
                      <a:pt x="1030251" y="709296"/>
                      <a:pt x="1001316" y="709296"/>
                    </a:cubicBezTo>
                    <a:close/>
                    <a:moveTo>
                      <a:pt x="12100" y="733388"/>
                    </a:moveTo>
                    <a:cubicBezTo>
                      <a:pt x="-65" y="730013"/>
                      <a:pt x="-3657" y="704674"/>
                      <a:pt x="4078" y="676792"/>
                    </a:cubicBezTo>
                    <a:cubicBezTo>
                      <a:pt x="11814" y="648910"/>
                      <a:pt x="27947" y="629043"/>
                      <a:pt x="40113" y="632418"/>
                    </a:cubicBezTo>
                    <a:cubicBezTo>
                      <a:pt x="52278" y="635793"/>
                      <a:pt x="55870" y="661133"/>
                      <a:pt x="48134" y="689014"/>
                    </a:cubicBezTo>
                    <a:cubicBezTo>
                      <a:pt x="40399" y="716896"/>
                      <a:pt x="24266" y="736763"/>
                      <a:pt x="12100" y="733388"/>
                    </a:cubicBezTo>
                    <a:close/>
                    <a:moveTo>
                      <a:pt x="225218" y="749390"/>
                    </a:moveTo>
                    <a:cubicBezTo>
                      <a:pt x="213053" y="746015"/>
                      <a:pt x="209461" y="720675"/>
                      <a:pt x="217196" y="692793"/>
                    </a:cubicBezTo>
                    <a:cubicBezTo>
                      <a:pt x="224932" y="664911"/>
                      <a:pt x="241065" y="645044"/>
                      <a:pt x="253231" y="648420"/>
                    </a:cubicBezTo>
                    <a:cubicBezTo>
                      <a:pt x="265396" y="651795"/>
                      <a:pt x="268988" y="677134"/>
                      <a:pt x="261252" y="705016"/>
                    </a:cubicBezTo>
                    <a:cubicBezTo>
                      <a:pt x="253517" y="732898"/>
                      <a:pt x="237384" y="752765"/>
                      <a:pt x="225218" y="749390"/>
                    </a:cubicBezTo>
                    <a:close/>
                    <a:moveTo>
                      <a:pt x="369098" y="763145"/>
                    </a:moveTo>
                    <a:cubicBezTo>
                      <a:pt x="340163" y="763145"/>
                      <a:pt x="316706" y="752910"/>
                      <a:pt x="316706" y="740285"/>
                    </a:cubicBezTo>
                    <a:cubicBezTo>
                      <a:pt x="316706" y="727660"/>
                      <a:pt x="340163" y="717425"/>
                      <a:pt x="369098" y="717425"/>
                    </a:cubicBezTo>
                    <a:cubicBezTo>
                      <a:pt x="398033" y="717425"/>
                      <a:pt x="421490" y="727660"/>
                      <a:pt x="421490" y="740285"/>
                    </a:cubicBezTo>
                    <a:cubicBezTo>
                      <a:pt x="421490" y="752910"/>
                      <a:pt x="398033" y="763145"/>
                      <a:pt x="369098" y="763145"/>
                    </a:cubicBezTo>
                    <a:close/>
                    <a:moveTo>
                      <a:pt x="620159" y="767125"/>
                    </a:moveTo>
                    <a:cubicBezTo>
                      <a:pt x="610160" y="764475"/>
                      <a:pt x="598307" y="758341"/>
                      <a:pt x="586972" y="749351"/>
                    </a:cubicBezTo>
                    <a:cubicBezTo>
                      <a:pt x="564301" y="731372"/>
                      <a:pt x="552282" y="708777"/>
                      <a:pt x="560127" y="698885"/>
                    </a:cubicBezTo>
                    <a:cubicBezTo>
                      <a:pt x="567972" y="688993"/>
                      <a:pt x="592710" y="695550"/>
                      <a:pt x="615381" y="713529"/>
                    </a:cubicBezTo>
                    <a:cubicBezTo>
                      <a:pt x="638052" y="731509"/>
                      <a:pt x="650071" y="754104"/>
                      <a:pt x="642226" y="763995"/>
                    </a:cubicBezTo>
                    <a:cubicBezTo>
                      <a:pt x="638304" y="768941"/>
                      <a:pt x="630158" y="769775"/>
                      <a:pt x="620159" y="767125"/>
                    </a:cubicBezTo>
                    <a:close/>
                    <a:moveTo>
                      <a:pt x="74984" y="788172"/>
                    </a:moveTo>
                    <a:cubicBezTo>
                      <a:pt x="64687" y="789158"/>
                      <a:pt x="56786" y="787008"/>
                      <a:pt x="53721" y="781490"/>
                    </a:cubicBezTo>
                    <a:cubicBezTo>
                      <a:pt x="47592" y="770452"/>
                      <a:pt x="63131" y="750117"/>
                      <a:pt x="88428" y="736070"/>
                    </a:cubicBezTo>
                    <a:cubicBezTo>
                      <a:pt x="113725" y="722024"/>
                      <a:pt x="139201" y="719584"/>
                      <a:pt x="145330" y="730622"/>
                    </a:cubicBezTo>
                    <a:cubicBezTo>
                      <a:pt x="151459" y="741659"/>
                      <a:pt x="135920" y="761995"/>
                      <a:pt x="110623" y="776041"/>
                    </a:cubicBezTo>
                    <a:cubicBezTo>
                      <a:pt x="97975" y="783065"/>
                      <a:pt x="85282" y="787186"/>
                      <a:pt x="74984" y="788172"/>
                    </a:cubicBezTo>
                    <a:close/>
                    <a:moveTo>
                      <a:pt x="899343" y="791291"/>
                    </a:moveTo>
                    <a:cubicBezTo>
                      <a:pt x="889101" y="792743"/>
                      <a:pt x="875795" y="791707"/>
                      <a:pt x="861854" y="787839"/>
                    </a:cubicBezTo>
                    <a:cubicBezTo>
                      <a:pt x="833973" y="780104"/>
                      <a:pt x="814106" y="763970"/>
                      <a:pt x="817481" y="751805"/>
                    </a:cubicBezTo>
                    <a:cubicBezTo>
                      <a:pt x="820856" y="739639"/>
                      <a:pt x="846195" y="736048"/>
                      <a:pt x="874077" y="743783"/>
                    </a:cubicBezTo>
                    <a:cubicBezTo>
                      <a:pt x="901959" y="751519"/>
                      <a:pt x="921826" y="767652"/>
                      <a:pt x="918451" y="779818"/>
                    </a:cubicBezTo>
                    <a:cubicBezTo>
                      <a:pt x="916763" y="785900"/>
                      <a:pt x="909585" y="789840"/>
                      <a:pt x="899343" y="791291"/>
                    </a:cubicBezTo>
                    <a:close/>
                    <a:moveTo>
                      <a:pt x="1118632" y="810790"/>
                    </a:moveTo>
                    <a:cubicBezTo>
                      <a:pt x="1108633" y="808140"/>
                      <a:pt x="1096781" y="802006"/>
                      <a:pt x="1085445" y="793016"/>
                    </a:cubicBezTo>
                    <a:cubicBezTo>
                      <a:pt x="1062774" y="775037"/>
                      <a:pt x="1050755" y="752442"/>
                      <a:pt x="1058600" y="742550"/>
                    </a:cubicBezTo>
                    <a:cubicBezTo>
                      <a:pt x="1066445" y="732658"/>
                      <a:pt x="1091184" y="739215"/>
                      <a:pt x="1113855" y="757194"/>
                    </a:cubicBezTo>
                    <a:cubicBezTo>
                      <a:pt x="1136525" y="775174"/>
                      <a:pt x="1148544" y="797769"/>
                      <a:pt x="1140700" y="807660"/>
                    </a:cubicBezTo>
                    <a:cubicBezTo>
                      <a:pt x="1136777" y="812606"/>
                      <a:pt x="1128631" y="813440"/>
                      <a:pt x="1118632" y="810790"/>
                    </a:cubicBezTo>
                    <a:close/>
                    <a:moveTo>
                      <a:pt x="699600" y="814797"/>
                    </a:moveTo>
                    <a:cubicBezTo>
                      <a:pt x="686975" y="814797"/>
                      <a:pt x="676740" y="791340"/>
                      <a:pt x="676740" y="762405"/>
                    </a:cubicBezTo>
                    <a:cubicBezTo>
                      <a:pt x="676740" y="733470"/>
                      <a:pt x="686975" y="710013"/>
                      <a:pt x="699600" y="710013"/>
                    </a:cubicBezTo>
                    <a:cubicBezTo>
                      <a:pt x="712225" y="710013"/>
                      <a:pt x="722460" y="733470"/>
                      <a:pt x="722460" y="762405"/>
                    </a:cubicBezTo>
                    <a:cubicBezTo>
                      <a:pt x="722460" y="791340"/>
                      <a:pt x="712225" y="814797"/>
                      <a:pt x="699600" y="814797"/>
                    </a:cubicBezTo>
                    <a:close/>
                    <a:moveTo>
                      <a:pt x="238923" y="820295"/>
                    </a:moveTo>
                    <a:cubicBezTo>
                      <a:pt x="209988" y="820295"/>
                      <a:pt x="186531" y="810060"/>
                      <a:pt x="186531" y="797435"/>
                    </a:cubicBezTo>
                    <a:cubicBezTo>
                      <a:pt x="186531" y="784810"/>
                      <a:pt x="209988" y="774575"/>
                      <a:pt x="238923" y="774575"/>
                    </a:cubicBezTo>
                    <a:cubicBezTo>
                      <a:pt x="267858" y="774575"/>
                      <a:pt x="291315" y="784810"/>
                      <a:pt x="291315" y="797435"/>
                    </a:cubicBezTo>
                    <a:cubicBezTo>
                      <a:pt x="291315" y="810060"/>
                      <a:pt x="267858" y="820295"/>
                      <a:pt x="238923" y="820295"/>
                    </a:cubicBezTo>
                    <a:close/>
                    <a:moveTo>
                      <a:pt x="452041" y="836296"/>
                    </a:moveTo>
                    <a:cubicBezTo>
                      <a:pt x="423106" y="836296"/>
                      <a:pt x="399649" y="826061"/>
                      <a:pt x="399649" y="813436"/>
                    </a:cubicBezTo>
                    <a:cubicBezTo>
                      <a:pt x="399649" y="800811"/>
                      <a:pt x="423106" y="790576"/>
                      <a:pt x="452041" y="790576"/>
                    </a:cubicBezTo>
                    <a:cubicBezTo>
                      <a:pt x="480976" y="790576"/>
                      <a:pt x="504433" y="800811"/>
                      <a:pt x="504433" y="813436"/>
                    </a:cubicBezTo>
                    <a:cubicBezTo>
                      <a:pt x="504433" y="826061"/>
                      <a:pt x="480976" y="836296"/>
                      <a:pt x="452041" y="836296"/>
                    </a:cubicBezTo>
                    <a:close/>
                    <a:moveTo>
                      <a:pt x="1058073" y="874270"/>
                    </a:moveTo>
                    <a:cubicBezTo>
                      <a:pt x="1029138" y="874270"/>
                      <a:pt x="1005681" y="864035"/>
                      <a:pt x="1005681" y="851410"/>
                    </a:cubicBezTo>
                    <a:cubicBezTo>
                      <a:pt x="1005681" y="838785"/>
                      <a:pt x="1029138" y="828550"/>
                      <a:pt x="1058073" y="828550"/>
                    </a:cubicBezTo>
                    <a:cubicBezTo>
                      <a:pt x="1087008" y="828550"/>
                      <a:pt x="1110465" y="838785"/>
                      <a:pt x="1110465" y="851410"/>
                    </a:cubicBezTo>
                    <a:cubicBezTo>
                      <a:pt x="1110465" y="864035"/>
                      <a:pt x="1087008" y="874270"/>
                      <a:pt x="1058073" y="874270"/>
                    </a:cubicBezTo>
                    <a:close/>
                    <a:moveTo>
                      <a:pt x="552244" y="892265"/>
                    </a:moveTo>
                    <a:cubicBezTo>
                      <a:pt x="540079" y="888890"/>
                      <a:pt x="536487" y="863550"/>
                      <a:pt x="544222" y="835669"/>
                    </a:cubicBezTo>
                    <a:cubicBezTo>
                      <a:pt x="551958" y="807787"/>
                      <a:pt x="568091" y="787920"/>
                      <a:pt x="580257" y="791295"/>
                    </a:cubicBezTo>
                    <a:cubicBezTo>
                      <a:pt x="592422" y="794670"/>
                      <a:pt x="596014" y="820009"/>
                      <a:pt x="588278" y="847891"/>
                    </a:cubicBezTo>
                    <a:cubicBezTo>
                      <a:pt x="580543" y="875773"/>
                      <a:pt x="564409" y="895640"/>
                      <a:pt x="552244" y="892265"/>
                    </a:cubicBezTo>
                    <a:close/>
                    <a:moveTo>
                      <a:pt x="987536" y="898737"/>
                    </a:moveTo>
                    <a:cubicBezTo>
                      <a:pt x="976221" y="897140"/>
                      <a:pt x="960603" y="885481"/>
                      <a:pt x="947824" y="867942"/>
                    </a:cubicBezTo>
                    <a:cubicBezTo>
                      <a:pt x="930784" y="844556"/>
                      <a:pt x="925243" y="819570"/>
                      <a:pt x="935447" y="812136"/>
                    </a:cubicBezTo>
                    <a:cubicBezTo>
                      <a:pt x="945651" y="804701"/>
                      <a:pt x="967737" y="817632"/>
                      <a:pt x="984776" y="841018"/>
                    </a:cubicBezTo>
                    <a:cubicBezTo>
                      <a:pt x="1001815" y="864404"/>
                      <a:pt x="1007356" y="889390"/>
                      <a:pt x="997152" y="896824"/>
                    </a:cubicBezTo>
                    <a:cubicBezTo>
                      <a:pt x="994601" y="898683"/>
                      <a:pt x="991308" y="899269"/>
                      <a:pt x="987536" y="898737"/>
                    </a:cubicBezTo>
                    <a:close/>
                    <a:moveTo>
                      <a:pt x="136950" y="902290"/>
                    </a:moveTo>
                    <a:cubicBezTo>
                      <a:pt x="126708" y="903741"/>
                      <a:pt x="113402" y="902705"/>
                      <a:pt x="99461" y="898838"/>
                    </a:cubicBezTo>
                    <a:cubicBezTo>
                      <a:pt x="71580" y="891102"/>
                      <a:pt x="51713" y="874969"/>
                      <a:pt x="55088" y="862803"/>
                    </a:cubicBezTo>
                    <a:cubicBezTo>
                      <a:pt x="58463" y="850638"/>
                      <a:pt x="83802" y="847046"/>
                      <a:pt x="111684" y="854782"/>
                    </a:cubicBezTo>
                    <a:cubicBezTo>
                      <a:pt x="139566" y="862517"/>
                      <a:pt x="159433" y="878651"/>
                      <a:pt x="156058" y="890816"/>
                    </a:cubicBezTo>
                    <a:cubicBezTo>
                      <a:pt x="154370" y="896899"/>
                      <a:pt x="147192" y="900838"/>
                      <a:pt x="136950" y="902290"/>
                    </a:cubicBezTo>
                    <a:close/>
                    <a:moveTo>
                      <a:pt x="788218" y="902416"/>
                    </a:moveTo>
                    <a:cubicBezTo>
                      <a:pt x="777976" y="903868"/>
                      <a:pt x="764670" y="902832"/>
                      <a:pt x="750729" y="898964"/>
                    </a:cubicBezTo>
                    <a:cubicBezTo>
                      <a:pt x="722848" y="891229"/>
                      <a:pt x="702981" y="875095"/>
                      <a:pt x="706356" y="862930"/>
                    </a:cubicBezTo>
                    <a:cubicBezTo>
                      <a:pt x="709731" y="850764"/>
                      <a:pt x="735070" y="847173"/>
                      <a:pt x="762952" y="854908"/>
                    </a:cubicBezTo>
                    <a:cubicBezTo>
                      <a:pt x="790834" y="862644"/>
                      <a:pt x="810701" y="878777"/>
                      <a:pt x="807326" y="890943"/>
                    </a:cubicBezTo>
                    <a:cubicBezTo>
                      <a:pt x="805638" y="897025"/>
                      <a:pt x="798460" y="900965"/>
                      <a:pt x="788218" y="902416"/>
                    </a:cubicBezTo>
                    <a:close/>
                    <a:moveTo>
                      <a:pt x="350068" y="918291"/>
                    </a:moveTo>
                    <a:cubicBezTo>
                      <a:pt x="339826" y="919743"/>
                      <a:pt x="326520" y="918707"/>
                      <a:pt x="312579" y="914839"/>
                    </a:cubicBezTo>
                    <a:cubicBezTo>
                      <a:pt x="284698" y="907104"/>
                      <a:pt x="264831" y="890970"/>
                      <a:pt x="268206" y="878805"/>
                    </a:cubicBezTo>
                    <a:cubicBezTo>
                      <a:pt x="271581" y="866639"/>
                      <a:pt x="296920" y="863048"/>
                      <a:pt x="324802" y="870783"/>
                    </a:cubicBezTo>
                    <a:cubicBezTo>
                      <a:pt x="352684" y="878519"/>
                      <a:pt x="372551" y="894652"/>
                      <a:pt x="369176" y="906818"/>
                    </a:cubicBezTo>
                    <a:cubicBezTo>
                      <a:pt x="367488" y="912900"/>
                      <a:pt x="360310" y="916840"/>
                      <a:pt x="350068" y="918291"/>
                    </a:cubicBezTo>
                    <a:close/>
                    <a:moveTo>
                      <a:pt x="521732" y="960015"/>
                    </a:moveTo>
                    <a:cubicBezTo>
                      <a:pt x="511733" y="957365"/>
                      <a:pt x="499880" y="951231"/>
                      <a:pt x="488545" y="942241"/>
                    </a:cubicBezTo>
                    <a:cubicBezTo>
                      <a:pt x="465874" y="924262"/>
                      <a:pt x="453855" y="901667"/>
                      <a:pt x="461700" y="891775"/>
                    </a:cubicBezTo>
                    <a:cubicBezTo>
                      <a:pt x="469545" y="881883"/>
                      <a:pt x="494283" y="888440"/>
                      <a:pt x="516954" y="906419"/>
                    </a:cubicBezTo>
                    <a:cubicBezTo>
                      <a:pt x="539625" y="924399"/>
                      <a:pt x="551644" y="946994"/>
                      <a:pt x="543799" y="956885"/>
                    </a:cubicBezTo>
                    <a:cubicBezTo>
                      <a:pt x="539877" y="961831"/>
                      <a:pt x="531731" y="962665"/>
                      <a:pt x="521732" y="960015"/>
                    </a:cubicBezTo>
                    <a:close/>
                    <a:moveTo>
                      <a:pt x="779066" y="979170"/>
                    </a:moveTo>
                    <a:cubicBezTo>
                      <a:pt x="750131" y="979170"/>
                      <a:pt x="726674" y="968935"/>
                      <a:pt x="726674" y="956310"/>
                    </a:cubicBezTo>
                    <a:cubicBezTo>
                      <a:pt x="726674" y="943685"/>
                      <a:pt x="750131" y="933450"/>
                      <a:pt x="779066" y="933450"/>
                    </a:cubicBezTo>
                    <a:cubicBezTo>
                      <a:pt x="808001" y="933450"/>
                      <a:pt x="831458" y="943685"/>
                      <a:pt x="831458" y="956310"/>
                    </a:cubicBezTo>
                    <a:cubicBezTo>
                      <a:pt x="831458" y="968935"/>
                      <a:pt x="808001" y="979170"/>
                      <a:pt x="779066" y="979170"/>
                    </a:cubicBezTo>
                    <a:close/>
                    <a:moveTo>
                      <a:pt x="195632" y="1000898"/>
                    </a:moveTo>
                    <a:cubicBezTo>
                      <a:pt x="185335" y="1001884"/>
                      <a:pt x="177434" y="999733"/>
                      <a:pt x="174369" y="994215"/>
                    </a:cubicBezTo>
                    <a:cubicBezTo>
                      <a:pt x="168240" y="983177"/>
                      <a:pt x="183779" y="962842"/>
                      <a:pt x="209076" y="948796"/>
                    </a:cubicBezTo>
                    <a:cubicBezTo>
                      <a:pt x="234373" y="934749"/>
                      <a:pt x="259849" y="932310"/>
                      <a:pt x="265978" y="943347"/>
                    </a:cubicBezTo>
                    <a:cubicBezTo>
                      <a:pt x="272107" y="954385"/>
                      <a:pt x="256568" y="974720"/>
                      <a:pt x="231271" y="988767"/>
                    </a:cubicBezTo>
                    <a:cubicBezTo>
                      <a:pt x="218623" y="995790"/>
                      <a:pt x="205930" y="999912"/>
                      <a:pt x="195632" y="1000898"/>
                    </a:cubicBezTo>
                    <a:close/>
                    <a:moveTo>
                      <a:pt x="956774" y="1027522"/>
                    </a:moveTo>
                    <a:cubicBezTo>
                      <a:pt x="944149" y="1027522"/>
                      <a:pt x="933914" y="1004065"/>
                      <a:pt x="933914" y="975130"/>
                    </a:cubicBezTo>
                    <a:cubicBezTo>
                      <a:pt x="933914" y="946195"/>
                      <a:pt x="944149" y="922738"/>
                      <a:pt x="956774" y="922738"/>
                    </a:cubicBezTo>
                    <a:cubicBezTo>
                      <a:pt x="969399" y="922738"/>
                      <a:pt x="979634" y="946195"/>
                      <a:pt x="979634" y="975130"/>
                    </a:cubicBezTo>
                    <a:cubicBezTo>
                      <a:pt x="979634" y="1004065"/>
                      <a:pt x="969399" y="1027522"/>
                      <a:pt x="956774" y="1027522"/>
                    </a:cubicBezTo>
                    <a:close/>
                    <a:moveTo>
                      <a:pt x="390636" y="1047962"/>
                    </a:moveTo>
                    <a:cubicBezTo>
                      <a:pt x="379321" y="1046365"/>
                      <a:pt x="363703" y="1034706"/>
                      <a:pt x="350923" y="1017167"/>
                    </a:cubicBezTo>
                    <a:cubicBezTo>
                      <a:pt x="333884" y="993781"/>
                      <a:pt x="328343" y="968795"/>
                      <a:pt x="338547" y="961361"/>
                    </a:cubicBezTo>
                    <a:cubicBezTo>
                      <a:pt x="348751" y="953926"/>
                      <a:pt x="370836" y="966857"/>
                      <a:pt x="387875" y="990243"/>
                    </a:cubicBezTo>
                    <a:cubicBezTo>
                      <a:pt x="404915" y="1013629"/>
                      <a:pt x="410456" y="1038615"/>
                      <a:pt x="400252" y="1046049"/>
                    </a:cubicBezTo>
                    <a:cubicBezTo>
                      <a:pt x="397701" y="1047908"/>
                      <a:pt x="394407" y="1048494"/>
                      <a:pt x="390636" y="1047962"/>
                    </a:cubicBezTo>
                    <a:close/>
                    <a:moveTo>
                      <a:pt x="677093" y="1061165"/>
                    </a:moveTo>
                    <a:cubicBezTo>
                      <a:pt x="666851" y="1062617"/>
                      <a:pt x="653546" y="1061581"/>
                      <a:pt x="639605" y="1057713"/>
                    </a:cubicBezTo>
                    <a:cubicBezTo>
                      <a:pt x="611723" y="1049978"/>
                      <a:pt x="591856" y="1033844"/>
                      <a:pt x="595231" y="1021679"/>
                    </a:cubicBezTo>
                    <a:cubicBezTo>
                      <a:pt x="598606" y="1009513"/>
                      <a:pt x="623945" y="1005922"/>
                      <a:pt x="651827" y="1013657"/>
                    </a:cubicBezTo>
                    <a:cubicBezTo>
                      <a:pt x="679709" y="1021393"/>
                      <a:pt x="699576" y="1037526"/>
                      <a:pt x="696201" y="1049692"/>
                    </a:cubicBezTo>
                    <a:cubicBezTo>
                      <a:pt x="694513" y="1055774"/>
                      <a:pt x="687335" y="1059714"/>
                      <a:pt x="677093" y="1061165"/>
                    </a:cubicBezTo>
                    <a:close/>
                    <a:moveTo>
                      <a:pt x="534432" y="1071141"/>
                    </a:moveTo>
                    <a:cubicBezTo>
                      <a:pt x="524433" y="1068491"/>
                      <a:pt x="512580" y="1062357"/>
                      <a:pt x="501245" y="1053367"/>
                    </a:cubicBezTo>
                    <a:cubicBezTo>
                      <a:pt x="478574" y="1035388"/>
                      <a:pt x="466555" y="1012793"/>
                      <a:pt x="474400" y="1002901"/>
                    </a:cubicBezTo>
                    <a:cubicBezTo>
                      <a:pt x="482245" y="993009"/>
                      <a:pt x="506983" y="999566"/>
                      <a:pt x="529654" y="1017545"/>
                    </a:cubicBezTo>
                    <a:cubicBezTo>
                      <a:pt x="552325" y="1035525"/>
                      <a:pt x="564344" y="1058120"/>
                      <a:pt x="556499" y="1068011"/>
                    </a:cubicBezTo>
                    <a:cubicBezTo>
                      <a:pt x="552577" y="1072957"/>
                      <a:pt x="544431" y="1073791"/>
                      <a:pt x="534432" y="1071141"/>
                    </a:cubicBezTo>
                    <a:close/>
                    <a:moveTo>
                      <a:pt x="858068" y="1083390"/>
                    </a:moveTo>
                    <a:cubicBezTo>
                      <a:pt x="847826" y="1084842"/>
                      <a:pt x="834521" y="1083806"/>
                      <a:pt x="820580" y="1079938"/>
                    </a:cubicBezTo>
                    <a:cubicBezTo>
                      <a:pt x="792698" y="1072203"/>
                      <a:pt x="772831" y="1056069"/>
                      <a:pt x="776206" y="1043904"/>
                    </a:cubicBezTo>
                    <a:cubicBezTo>
                      <a:pt x="779581" y="1031738"/>
                      <a:pt x="804920" y="1028147"/>
                      <a:pt x="832802" y="1035882"/>
                    </a:cubicBezTo>
                    <a:cubicBezTo>
                      <a:pt x="860684" y="1043618"/>
                      <a:pt x="880551" y="1059751"/>
                      <a:pt x="877176" y="1071917"/>
                    </a:cubicBezTo>
                    <a:cubicBezTo>
                      <a:pt x="875488" y="1077999"/>
                      <a:pt x="868310" y="1081939"/>
                      <a:pt x="858068" y="1083390"/>
                    </a:cubicBezTo>
                    <a:close/>
                    <a:moveTo>
                      <a:pt x="448492" y="1134190"/>
                    </a:moveTo>
                    <a:cubicBezTo>
                      <a:pt x="438250" y="1135642"/>
                      <a:pt x="424945" y="1134606"/>
                      <a:pt x="411004" y="1130738"/>
                    </a:cubicBezTo>
                    <a:cubicBezTo>
                      <a:pt x="383122" y="1123003"/>
                      <a:pt x="363255" y="1106869"/>
                      <a:pt x="366630" y="1094704"/>
                    </a:cubicBezTo>
                    <a:cubicBezTo>
                      <a:pt x="370005" y="1082538"/>
                      <a:pt x="395344" y="1078947"/>
                      <a:pt x="423226" y="1086682"/>
                    </a:cubicBezTo>
                    <a:cubicBezTo>
                      <a:pt x="451108" y="1094418"/>
                      <a:pt x="470975" y="1110551"/>
                      <a:pt x="467600" y="1122717"/>
                    </a:cubicBezTo>
                    <a:cubicBezTo>
                      <a:pt x="465913" y="1128799"/>
                      <a:pt x="458734" y="1132739"/>
                      <a:pt x="448492" y="1134190"/>
                    </a:cubicBezTo>
                    <a:close/>
                    <a:moveTo>
                      <a:pt x="708823" y="1140970"/>
                    </a:moveTo>
                    <a:cubicBezTo>
                      <a:pt x="679888" y="1140970"/>
                      <a:pt x="656431" y="1130735"/>
                      <a:pt x="656431" y="1118110"/>
                    </a:cubicBezTo>
                    <a:cubicBezTo>
                      <a:pt x="656431" y="1105485"/>
                      <a:pt x="679888" y="1095250"/>
                      <a:pt x="708823" y="1095250"/>
                    </a:cubicBezTo>
                    <a:cubicBezTo>
                      <a:pt x="737758" y="1095250"/>
                      <a:pt x="761215" y="1105485"/>
                      <a:pt x="761215" y="1118110"/>
                    </a:cubicBezTo>
                    <a:cubicBezTo>
                      <a:pt x="761215" y="1130735"/>
                      <a:pt x="737758" y="1140970"/>
                      <a:pt x="708823" y="1140970"/>
                    </a:cubicBezTo>
                    <a:close/>
                    <a:moveTo>
                      <a:pt x="547132" y="1147341"/>
                    </a:moveTo>
                    <a:cubicBezTo>
                      <a:pt x="537133" y="1144691"/>
                      <a:pt x="525280" y="1138557"/>
                      <a:pt x="513945" y="1129567"/>
                    </a:cubicBezTo>
                    <a:cubicBezTo>
                      <a:pt x="491274" y="1111588"/>
                      <a:pt x="479255" y="1088993"/>
                      <a:pt x="487100" y="1079101"/>
                    </a:cubicBezTo>
                    <a:cubicBezTo>
                      <a:pt x="494945" y="1069209"/>
                      <a:pt x="519683" y="1075766"/>
                      <a:pt x="542354" y="1093745"/>
                    </a:cubicBezTo>
                    <a:cubicBezTo>
                      <a:pt x="565025" y="1111725"/>
                      <a:pt x="577044" y="1134320"/>
                      <a:pt x="569199" y="1144211"/>
                    </a:cubicBezTo>
                    <a:cubicBezTo>
                      <a:pt x="565277" y="1149157"/>
                      <a:pt x="557131" y="1149991"/>
                      <a:pt x="547132" y="114734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F9F25E36-2BCB-422A-BD28-926F503FF964}"/>
                </a:ext>
              </a:extLst>
            </p:cNvPr>
            <p:cNvGrpSpPr/>
            <p:nvPr/>
          </p:nvGrpSpPr>
          <p:grpSpPr>
            <a:xfrm>
              <a:off x="7188931" y="4096771"/>
              <a:ext cx="514176" cy="495904"/>
              <a:chOff x="2792062" y="4453004"/>
              <a:chExt cx="1191146" cy="1148820"/>
            </a:xfrm>
          </p:grpSpPr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DD860885-5BB4-47D1-B159-4AC2AC88EBD1}"/>
                  </a:ext>
                </a:extLst>
              </p:cNvPr>
              <p:cNvSpPr/>
              <p:nvPr/>
            </p:nvSpPr>
            <p:spPr>
              <a:xfrm>
                <a:off x="2805108" y="4465320"/>
                <a:ext cx="1178100" cy="1123139"/>
              </a:xfrm>
              <a:prstGeom prst="ellipse">
                <a:avLst/>
              </a:pr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9DB58555-D1F1-4CD1-B2E5-CF544EFBFB20}"/>
                  </a:ext>
                </a:extLst>
              </p:cNvPr>
              <p:cNvSpPr/>
              <p:nvPr/>
            </p:nvSpPr>
            <p:spPr>
              <a:xfrm rot="10800000">
                <a:off x="2792062" y="4453004"/>
                <a:ext cx="1188995" cy="1148820"/>
              </a:xfrm>
              <a:custGeom>
                <a:avLst/>
                <a:gdLst>
                  <a:gd name="connsiteX0" fmla="*/ 563166 w 1188996"/>
                  <a:gd name="connsiteY0" fmla="*/ 45720 h 1148819"/>
                  <a:gd name="connsiteX1" fmla="*/ 510774 w 1188996"/>
                  <a:gd name="connsiteY1" fmla="*/ 22860 h 1148819"/>
                  <a:gd name="connsiteX2" fmla="*/ 563166 w 1188996"/>
                  <a:gd name="connsiteY2" fmla="*/ 0 h 1148819"/>
                  <a:gd name="connsiteX3" fmla="*/ 615558 w 1188996"/>
                  <a:gd name="connsiteY3" fmla="*/ 22860 h 1148819"/>
                  <a:gd name="connsiteX4" fmla="*/ 563166 w 1188996"/>
                  <a:gd name="connsiteY4" fmla="*/ 45720 h 1148819"/>
                  <a:gd name="connsiteX5" fmla="*/ 729026 w 1188996"/>
                  <a:gd name="connsiteY5" fmla="*/ 133274 h 1148819"/>
                  <a:gd name="connsiteX6" fmla="*/ 721004 w 1188996"/>
                  <a:gd name="connsiteY6" fmla="*/ 76678 h 1148819"/>
                  <a:gd name="connsiteX7" fmla="*/ 757039 w 1188996"/>
                  <a:gd name="connsiteY7" fmla="*/ 32304 h 1148819"/>
                  <a:gd name="connsiteX8" fmla="*/ 765060 w 1188996"/>
                  <a:gd name="connsiteY8" fmla="*/ 88900 h 1148819"/>
                  <a:gd name="connsiteX9" fmla="*/ 729026 w 1188996"/>
                  <a:gd name="connsiteY9" fmla="*/ 133274 h 1148819"/>
                  <a:gd name="connsiteX10" fmla="*/ 874316 w 1188996"/>
                  <a:gd name="connsiteY10" fmla="*/ 134620 h 1148819"/>
                  <a:gd name="connsiteX11" fmla="*/ 821924 w 1188996"/>
                  <a:gd name="connsiteY11" fmla="*/ 111760 h 1148819"/>
                  <a:gd name="connsiteX12" fmla="*/ 874316 w 1188996"/>
                  <a:gd name="connsiteY12" fmla="*/ 88900 h 1148819"/>
                  <a:gd name="connsiteX13" fmla="*/ 926708 w 1188996"/>
                  <a:gd name="connsiteY13" fmla="*/ 111760 h 1148819"/>
                  <a:gd name="connsiteX14" fmla="*/ 874316 w 1188996"/>
                  <a:gd name="connsiteY14" fmla="*/ 134620 h 1148819"/>
                  <a:gd name="connsiteX15" fmla="*/ 515382 w 1188996"/>
                  <a:gd name="connsiteY15" fmla="*/ 150392 h 1148819"/>
                  <a:gd name="connsiteX16" fmla="*/ 482195 w 1188996"/>
                  <a:gd name="connsiteY16" fmla="*/ 132618 h 1148819"/>
                  <a:gd name="connsiteX17" fmla="*/ 455350 w 1188996"/>
                  <a:gd name="connsiteY17" fmla="*/ 82151 h 1148819"/>
                  <a:gd name="connsiteX18" fmla="*/ 510604 w 1188996"/>
                  <a:gd name="connsiteY18" fmla="*/ 96796 h 1148819"/>
                  <a:gd name="connsiteX19" fmla="*/ 537449 w 1188996"/>
                  <a:gd name="connsiteY19" fmla="*/ 147262 h 1148819"/>
                  <a:gd name="connsiteX20" fmla="*/ 515382 w 1188996"/>
                  <a:gd name="connsiteY20" fmla="*/ 150392 h 1148819"/>
                  <a:gd name="connsiteX21" fmla="*/ 598857 w 1188996"/>
                  <a:gd name="connsiteY21" fmla="*/ 159522 h 1148819"/>
                  <a:gd name="connsiteX22" fmla="*/ 577594 w 1188996"/>
                  <a:gd name="connsiteY22" fmla="*/ 152840 h 1148819"/>
                  <a:gd name="connsiteX23" fmla="*/ 612301 w 1188996"/>
                  <a:gd name="connsiteY23" fmla="*/ 107420 h 1148819"/>
                  <a:gd name="connsiteX24" fmla="*/ 669203 w 1188996"/>
                  <a:gd name="connsiteY24" fmla="*/ 101972 h 1148819"/>
                  <a:gd name="connsiteX25" fmla="*/ 634496 w 1188996"/>
                  <a:gd name="connsiteY25" fmla="*/ 147391 h 1148819"/>
                  <a:gd name="connsiteX26" fmla="*/ 598857 w 1188996"/>
                  <a:gd name="connsiteY26" fmla="*/ 159522 h 1148819"/>
                  <a:gd name="connsiteX27" fmla="*/ 334407 w 1188996"/>
                  <a:gd name="connsiteY27" fmla="*/ 175789 h 1148819"/>
                  <a:gd name="connsiteX28" fmla="*/ 301220 w 1188996"/>
                  <a:gd name="connsiteY28" fmla="*/ 158015 h 1148819"/>
                  <a:gd name="connsiteX29" fmla="*/ 274375 w 1188996"/>
                  <a:gd name="connsiteY29" fmla="*/ 107548 h 1148819"/>
                  <a:gd name="connsiteX30" fmla="*/ 329629 w 1188996"/>
                  <a:gd name="connsiteY30" fmla="*/ 122193 h 1148819"/>
                  <a:gd name="connsiteX31" fmla="*/ 356474 w 1188996"/>
                  <a:gd name="connsiteY31" fmla="*/ 172659 h 1148819"/>
                  <a:gd name="connsiteX32" fmla="*/ 334407 w 1188996"/>
                  <a:gd name="connsiteY32" fmla="*/ 175789 h 1148819"/>
                  <a:gd name="connsiteX33" fmla="*/ 944166 w 1188996"/>
                  <a:gd name="connsiteY33" fmla="*/ 229870 h 1148819"/>
                  <a:gd name="connsiteX34" fmla="*/ 891774 w 1188996"/>
                  <a:gd name="connsiteY34" fmla="*/ 207010 h 1148819"/>
                  <a:gd name="connsiteX35" fmla="*/ 944166 w 1188996"/>
                  <a:gd name="connsiteY35" fmla="*/ 184150 h 1148819"/>
                  <a:gd name="connsiteX36" fmla="*/ 996558 w 1188996"/>
                  <a:gd name="connsiteY36" fmla="*/ 207010 h 1148819"/>
                  <a:gd name="connsiteX37" fmla="*/ 944166 w 1188996"/>
                  <a:gd name="connsiteY37" fmla="*/ 229870 h 1148819"/>
                  <a:gd name="connsiteX38" fmla="*/ 729033 w 1188996"/>
                  <a:gd name="connsiteY38" fmla="*/ 235722 h 1148819"/>
                  <a:gd name="connsiteX39" fmla="*/ 707770 w 1188996"/>
                  <a:gd name="connsiteY39" fmla="*/ 229040 h 1148819"/>
                  <a:gd name="connsiteX40" fmla="*/ 742477 w 1188996"/>
                  <a:gd name="connsiteY40" fmla="*/ 183620 h 1148819"/>
                  <a:gd name="connsiteX41" fmla="*/ 799379 w 1188996"/>
                  <a:gd name="connsiteY41" fmla="*/ 178172 h 1148819"/>
                  <a:gd name="connsiteX42" fmla="*/ 764672 w 1188996"/>
                  <a:gd name="connsiteY42" fmla="*/ 223591 h 1148819"/>
                  <a:gd name="connsiteX43" fmla="*/ 729033 w 1188996"/>
                  <a:gd name="connsiteY43" fmla="*/ 235722 h 1148819"/>
                  <a:gd name="connsiteX44" fmla="*/ 414708 w 1188996"/>
                  <a:gd name="connsiteY44" fmla="*/ 238898 h 1148819"/>
                  <a:gd name="connsiteX45" fmla="*/ 393445 w 1188996"/>
                  <a:gd name="connsiteY45" fmla="*/ 232216 h 1148819"/>
                  <a:gd name="connsiteX46" fmla="*/ 428152 w 1188996"/>
                  <a:gd name="connsiteY46" fmla="*/ 186796 h 1148819"/>
                  <a:gd name="connsiteX47" fmla="*/ 485054 w 1188996"/>
                  <a:gd name="connsiteY47" fmla="*/ 181348 h 1148819"/>
                  <a:gd name="connsiteX48" fmla="*/ 450347 w 1188996"/>
                  <a:gd name="connsiteY48" fmla="*/ 226767 h 1148819"/>
                  <a:gd name="connsiteX49" fmla="*/ 414708 w 1188996"/>
                  <a:gd name="connsiteY49" fmla="*/ 238898 h 1148819"/>
                  <a:gd name="connsiteX50" fmla="*/ 203311 w 1188996"/>
                  <a:gd name="connsiteY50" fmla="*/ 263735 h 1148819"/>
                  <a:gd name="connsiteX51" fmla="*/ 163598 w 1188996"/>
                  <a:gd name="connsiteY51" fmla="*/ 232940 h 1148819"/>
                  <a:gd name="connsiteX52" fmla="*/ 151222 w 1188996"/>
                  <a:gd name="connsiteY52" fmla="*/ 177134 h 1148819"/>
                  <a:gd name="connsiteX53" fmla="*/ 200550 w 1188996"/>
                  <a:gd name="connsiteY53" fmla="*/ 206017 h 1148819"/>
                  <a:gd name="connsiteX54" fmla="*/ 212927 w 1188996"/>
                  <a:gd name="connsiteY54" fmla="*/ 261823 h 1148819"/>
                  <a:gd name="connsiteX55" fmla="*/ 203311 w 1188996"/>
                  <a:gd name="connsiteY55" fmla="*/ 263735 h 1148819"/>
                  <a:gd name="connsiteX56" fmla="*/ 347107 w 1188996"/>
                  <a:gd name="connsiteY56" fmla="*/ 286915 h 1148819"/>
                  <a:gd name="connsiteX57" fmla="*/ 313920 w 1188996"/>
                  <a:gd name="connsiteY57" fmla="*/ 269141 h 1148819"/>
                  <a:gd name="connsiteX58" fmla="*/ 287075 w 1188996"/>
                  <a:gd name="connsiteY58" fmla="*/ 218674 h 1148819"/>
                  <a:gd name="connsiteX59" fmla="*/ 342329 w 1188996"/>
                  <a:gd name="connsiteY59" fmla="*/ 233319 h 1148819"/>
                  <a:gd name="connsiteX60" fmla="*/ 369174 w 1188996"/>
                  <a:gd name="connsiteY60" fmla="*/ 283785 h 1148819"/>
                  <a:gd name="connsiteX61" fmla="*/ 347107 w 1188996"/>
                  <a:gd name="connsiteY61" fmla="*/ 286915 h 1148819"/>
                  <a:gd name="connsiteX62" fmla="*/ 842193 w 1188996"/>
                  <a:gd name="connsiteY62" fmla="*/ 311865 h 1148819"/>
                  <a:gd name="connsiteX63" fmla="*/ 804704 w 1188996"/>
                  <a:gd name="connsiteY63" fmla="*/ 308413 h 1148819"/>
                  <a:gd name="connsiteX64" fmla="*/ 760331 w 1188996"/>
                  <a:gd name="connsiteY64" fmla="*/ 272378 h 1148819"/>
                  <a:gd name="connsiteX65" fmla="*/ 816927 w 1188996"/>
                  <a:gd name="connsiteY65" fmla="*/ 264357 h 1148819"/>
                  <a:gd name="connsiteX66" fmla="*/ 861301 w 1188996"/>
                  <a:gd name="connsiteY66" fmla="*/ 300391 h 1148819"/>
                  <a:gd name="connsiteX67" fmla="*/ 842193 w 1188996"/>
                  <a:gd name="connsiteY67" fmla="*/ 311865 h 1148819"/>
                  <a:gd name="connsiteX68" fmla="*/ 642450 w 1188996"/>
                  <a:gd name="connsiteY68" fmla="*/ 335370 h 1148819"/>
                  <a:gd name="connsiteX69" fmla="*/ 619590 w 1188996"/>
                  <a:gd name="connsiteY69" fmla="*/ 282978 h 1148819"/>
                  <a:gd name="connsiteX70" fmla="*/ 642450 w 1188996"/>
                  <a:gd name="connsiteY70" fmla="*/ 230586 h 1148819"/>
                  <a:gd name="connsiteX71" fmla="*/ 665310 w 1188996"/>
                  <a:gd name="connsiteY71" fmla="*/ 282978 h 1148819"/>
                  <a:gd name="connsiteX72" fmla="*/ 642450 w 1188996"/>
                  <a:gd name="connsiteY72" fmla="*/ 335370 h 1148819"/>
                  <a:gd name="connsiteX73" fmla="*/ 1108893 w 1188996"/>
                  <a:gd name="connsiteY73" fmla="*/ 356314 h 1148819"/>
                  <a:gd name="connsiteX74" fmla="*/ 1071405 w 1188996"/>
                  <a:gd name="connsiteY74" fmla="*/ 352862 h 1148819"/>
                  <a:gd name="connsiteX75" fmla="*/ 1027031 w 1188996"/>
                  <a:gd name="connsiteY75" fmla="*/ 316827 h 1148819"/>
                  <a:gd name="connsiteX76" fmla="*/ 1083628 w 1188996"/>
                  <a:gd name="connsiteY76" fmla="*/ 308806 h 1148819"/>
                  <a:gd name="connsiteX77" fmla="*/ 1128001 w 1188996"/>
                  <a:gd name="connsiteY77" fmla="*/ 344840 h 1148819"/>
                  <a:gd name="connsiteX78" fmla="*/ 1108893 w 1188996"/>
                  <a:gd name="connsiteY78" fmla="*/ 356314 h 1148819"/>
                  <a:gd name="connsiteX79" fmla="*/ 394891 w 1188996"/>
                  <a:gd name="connsiteY79" fmla="*/ 356870 h 1148819"/>
                  <a:gd name="connsiteX80" fmla="*/ 342499 w 1188996"/>
                  <a:gd name="connsiteY80" fmla="*/ 334010 h 1148819"/>
                  <a:gd name="connsiteX81" fmla="*/ 394891 w 1188996"/>
                  <a:gd name="connsiteY81" fmla="*/ 311150 h 1148819"/>
                  <a:gd name="connsiteX82" fmla="*/ 447283 w 1188996"/>
                  <a:gd name="connsiteY82" fmla="*/ 334010 h 1148819"/>
                  <a:gd name="connsiteX83" fmla="*/ 394891 w 1188996"/>
                  <a:gd name="connsiteY83" fmla="*/ 356870 h 1148819"/>
                  <a:gd name="connsiteX84" fmla="*/ 897301 w 1188996"/>
                  <a:gd name="connsiteY84" fmla="*/ 368224 h 1148819"/>
                  <a:gd name="connsiteX85" fmla="*/ 889279 w 1188996"/>
                  <a:gd name="connsiteY85" fmla="*/ 311628 h 1148819"/>
                  <a:gd name="connsiteX86" fmla="*/ 925314 w 1188996"/>
                  <a:gd name="connsiteY86" fmla="*/ 267254 h 1148819"/>
                  <a:gd name="connsiteX87" fmla="*/ 933336 w 1188996"/>
                  <a:gd name="connsiteY87" fmla="*/ 323850 h 1148819"/>
                  <a:gd name="connsiteX88" fmla="*/ 897301 w 1188996"/>
                  <a:gd name="connsiteY88" fmla="*/ 368224 h 1148819"/>
                  <a:gd name="connsiteX89" fmla="*/ 180768 w 1188996"/>
                  <a:gd name="connsiteY89" fmla="*/ 381090 h 1148819"/>
                  <a:gd name="connsiteX90" fmla="*/ 172746 w 1188996"/>
                  <a:gd name="connsiteY90" fmla="*/ 324493 h 1148819"/>
                  <a:gd name="connsiteX91" fmla="*/ 208781 w 1188996"/>
                  <a:gd name="connsiteY91" fmla="*/ 280119 h 1148819"/>
                  <a:gd name="connsiteX92" fmla="*/ 216802 w 1188996"/>
                  <a:gd name="connsiteY92" fmla="*/ 336715 h 1148819"/>
                  <a:gd name="connsiteX93" fmla="*/ 180768 w 1188996"/>
                  <a:gd name="connsiteY93" fmla="*/ 381090 h 1148819"/>
                  <a:gd name="connsiteX94" fmla="*/ 765739 w 1188996"/>
                  <a:gd name="connsiteY94" fmla="*/ 386673 h 1148819"/>
                  <a:gd name="connsiteX95" fmla="*/ 747063 w 1188996"/>
                  <a:gd name="connsiteY95" fmla="*/ 374508 h 1148819"/>
                  <a:gd name="connsiteX96" fmla="*/ 792724 w 1188996"/>
                  <a:gd name="connsiteY96" fmla="*/ 340119 h 1148819"/>
                  <a:gd name="connsiteX97" fmla="*/ 848989 w 1188996"/>
                  <a:gd name="connsiteY97" fmla="*/ 350203 h 1148819"/>
                  <a:gd name="connsiteX98" fmla="*/ 803328 w 1188996"/>
                  <a:gd name="connsiteY98" fmla="*/ 384593 h 1148819"/>
                  <a:gd name="connsiteX99" fmla="*/ 765739 w 1188996"/>
                  <a:gd name="connsiteY99" fmla="*/ 386673 h 1148819"/>
                  <a:gd name="connsiteX100" fmla="*/ 495094 w 1188996"/>
                  <a:gd name="connsiteY100" fmla="*/ 412839 h 1148819"/>
                  <a:gd name="connsiteX101" fmla="*/ 487072 w 1188996"/>
                  <a:gd name="connsiteY101" fmla="*/ 356242 h 1148819"/>
                  <a:gd name="connsiteX102" fmla="*/ 523107 w 1188996"/>
                  <a:gd name="connsiteY102" fmla="*/ 311868 h 1148819"/>
                  <a:gd name="connsiteX103" fmla="*/ 531128 w 1188996"/>
                  <a:gd name="connsiteY103" fmla="*/ 368465 h 1148819"/>
                  <a:gd name="connsiteX104" fmla="*/ 495094 w 1188996"/>
                  <a:gd name="connsiteY104" fmla="*/ 412839 h 1148819"/>
                  <a:gd name="connsiteX105" fmla="*/ 40058 w 1188996"/>
                  <a:gd name="connsiteY105" fmla="*/ 419872 h 1148819"/>
                  <a:gd name="connsiteX106" fmla="*/ 18795 w 1188996"/>
                  <a:gd name="connsiteY106" fmla="*/ 413190 h 1148819"/>
                  <a:gd name="connsiteX107" fmla="*/ 53502 w 1188996"/>
                  <a:gd name="connsiteY107" fmla="*/ 367770 h 1148819"/>
                  <a:gd name="connsiteX108" fmla="*/ 110404 w 1188996"/>
                  <a:gd name="connsiteY108" fmla="*/ 362322 h 1148819"/>
                  <a:gd name="connsiteX109" fmla="*/ 75697 w 1188996"/>
                  <a:gd name="connsiteY109" fmla="*/ 407741 h 1148819"/>
                  <a:gd name="connsiteX110" fmla="*/ 40058 w 1188996"/>
                  <a:gd name="connsiteY110" fmla="*/ 419872 h 1148819"/>
                  <a:gd name="connsiteX111" fmla="*/ 985048 w 1188996"/>
                  <a:gd name="connsiteY111" fmla="*/ 426595 h 1148819"/>
                  <a:gd name="connsiteX112" fmla="*/ 932656 w 1188996"/>
                  <a:gd name="connsiteY112" fmla="*/ 403735 h 1148819"/>
                  <a:gd name="connsiteX113" fmla="*/ 985048 w 1188996"/>
                  <a:gd name="connsiteY113" fmla="*/ 380875 h 1148819"/>
                  <a:gd name="connsiteX114" fmla="*/ 1037440 w 1188996"/>
                  <a:gd name="connsiteY114" fmla="*/ 403735 h 1148819"/>
                  <a:gd name="connsiteX115" fmla="*/ 985048 w 1188996"/>
                  <a:gd name="connsiteY115" fmla="*/ 426595 h 1148819"/>
                  <a:gd name="connsiteX116" fmla="*/ 587939 w 1188996"/>
                  <a:gd name="connsiteY116" fmla="*/ 427948 h 1148819"/>
                  <a:gd name="connsiteX117" fmla="*/ 569263 w 1188996"/>
                  <a:gd name="connsiteY117" fmla="*/ 415784 h 1148819"/>
                  <a:gd name="connsiteX118" fmla="*/ 614924 w 1188996"/>
                  <a:gd name="connsiteY118" fmla="*/ 381395 h 1148819"/>
                  <a:gd name="connsiteX119" fmla="*/ 671189 w 1188996"/>
                  <a:gd name="connsiteY119" fmla="*/ 391479 h 1148819"/>
                  <a:gd name="connsiteX120" fmla="*/ 625528 w 1188996"/>
                  <a:gd name="connsiteY120" fmla="*/ 425868 h 1148819"/>
                  <a:gd name="connsiteX121" fmla="*/ 587939 w 1188996"/>
                  <a:gd name="connsiteY121" fmla="*/ 427948 h 1148819"/>
                  <a:gd name="connsiteX122" fmla="*/ 292918 w 1188996"/>
                  <a:gd name="connsiteY122" fmla="*/ 438865 h 1148819"/>
                  <a:gd name="connsiteX123" fmla="*/ 255429 w 1188996"/>
                  <a:gd name="connsiteY123" fmla="*/ 435413 h 1148819"/>
                  <a:gd name="connsiteX124" fmla="*/ 211056 w 1188996"/>
                  <a:gd name="connsiteY124" fmla="*/ 399379 h 1148819"/>
                  <a:gd name="connsiteX125" fmla="*/ 267652 w 1188996"/>
                  <a:gd name="connsiteY125" fmla="*/ 391357 h 1148819"/>
                  <a:gd name="connsiteX126" fmla="*/ 312026 w 1188996"/>
                  <a:gd name="connsiteY126" fmla="*/ 427392 h 1148819"/>
                  <a:gd name="connsiteX127" fmla="*/ 292918 w 1188996"/>
                  <a:gd name="connsiteY127" fmla="*/ 438865 h 1148819"/>
                  <a:gd name="connsiteX128" fmla="*/ 1112441 w 1188996"/>
                  <a:gd name="connsiteY128" fmla="*/ 464820 h 1148819"/>
                  <a:gd name="connsiteX129" fmla="*/ 1060049 w 1188996"/>
                  <a:gd name="connsiteY129" fmla="*/ 441960 h 1148819"/>
                  <a:gd name="connsiteX130" fmla="*/ 1112441 w 1188996"/>
                  <a:gd name="connsiteY130" fmla="*/ 419100 h 1148819"/>
                  <a:gd name="connsiteX131" fmla="*/ 1164833 w 1188996"/>
                  <a:gd name="connsiteY131" fmla="*/ 441960 h 1148819"/>
                  <a:gd name="connsiteX132" fmla="*/ 1112441 w 1188996"/>
                  <a:gd name="connsiteY132" fmla="*/ 464820 h 1148819"/>
                  <a:gd name="connsiteX133" fmla="*/ 407591 w 1188996"/>
                  <a:gd name="connsiteY133" fmla="*/ 467996 h 1148819"/>
                  <a:gd name="connsiteX134" fmla="*/ 355199 w 1188996"/>
                  <a:gd name="connsiteY134" fmla="*/ 445136 h 1148819"/>
                  <a:gd name="connsiteX135" fmla="*/ 407591 w 1188996"/>
                  <a:gd name="connsiteY135" fmla="*/ 422276 h 1148819"/>
                  <a:gd name="connsiteX136" fmla="*/ 459983 w 1188996"/>
                  <a:gd name="connsiteY136" fmla="*/ 445136 h 1148819"/>
                  <a:gd name="connsiteX137" fmla="*/ 407591 w 1188996"/>
                  <a:gd name="connsiteY137" fmla="*/ 467996 h 1148819"/>
                  <a:gd name="connsiteX138" fmla="*/ 721916 w 1188996"/>
                  <a:gd name="connsiteY138" fmla="*/ 499744 h 1148819"/>
                  <a:gd name="connsiteX139" fmla="*/ 669524 w 1188996"/>
                  <a:gd name="connsiteY139" fmla="*/ 476884 h 1148819"/>
                  <a:gd name="connsiteX140" fmla="*/ 721916 w 1188996"/>
                  <a:gd name="connsiteY140" fmla="*/ 454024 h 1148819"/>
                  <a:gd name="connsiteX141" fmla="*/ 774308 w 1188996"/>
                  <a:gd name="connsiteY141" fmla="*/ 476884 h 1148819"/>
                  <a:gd name="connsiteX142" fmla="*/ 721916 w 1188996"/>
                  <a:gd name="connsiteY142" fmla="*/ 499744 h 1148819"/>
                  <a:gd name="connsiteX143" fmla="*/ 96048 w 1188996"/>
                  <a:gd name="connsiteY143" fmla="*/ 537720 h 1148819"/>
                  <a:gd name="connsiteX144" fmla="*/ 43656 w 1188996"/>
                  <a:gd name="connsiteY144" fmla="*/ 514860 h 1148819"/>
                  <a:gd name="connsiteX145" fmla="*/ 96048 w 1188996"/>
                  <a:gd name="connsiteY145" fmla="*/ 492000 h 1148819"/>
                  <a:gd name="connsiteX146" fmla="*/ 148440 w 1188996"/>
                  <a:gd name="connsiteY146" fmla="*/ 514860 h 1148819"/>
                  <a:gd name="connsiteX147" fmla="*/ 96048 w 1188996"/>
                  <a:gd name="connsiteY147" fmla="*/ 537720 h 1148819"/>
                  <a:gd name="connsiteX148" fmla="*/ 921849 w 1188996"/>
                  <a:gd name="connsiteY148" fmla="*/ 544922 h 1148819"/>
                  <a:gd name="connsiteX149" fmla="*/ 898989 w 1188996"/>
                  <a:gd name="connsiteY149" fmla="*/ 492530 h 1148819"/>
                  <a:gd name="connsiteX150" fmla="*/ 921849 w 1188996"/>
                  <a:gd name="connsiteY150" fmla="*/ 440138 h 1148819"/>
                  <a:gd name="connsiteX151" fmla="*/ 944710 w 1188996"/>
                  <a:gd name="connsiteY151" fmla="*/ 492530 h 1148819"/>
                  <a:gd name="connsiteX152" fmla="*/ 921849 w 1188996"/>
                  <a:gd name="connsiteY152" fmla="*/ 544922 h 1148819"/>
                  <a:gd name="connsiteX153" fmla="*/ 305618 w 1188996"/>
                  <a:gd name="connsiteY153" fmla="*/ 549991 h 1148819"/>
                  <a:gd name="connsiteX154" fmla="*/ 268129 w 1188996"/>
                  <a:gd name="connsiteY154" fmla="*/ 546539 h 1148819"/>
                  <a:gd name="connsiteX155" fmla="*/ 223756 w 1188996"/>
                  <a:gd name="connsiteY155" fmla="*/ 510505 h 1148819"/>
                  <a:gd name="connsiteX156" fmla="*/ 280352 w 1188996"/>
                  <a:gd name="connsiteY156" fmla="*/ 502483 h 1148819"/>
                  <a:gd name="connsiteX157" fmla="*/ 324726 w 1188996"/>
                  <a:gd name="connsiteY157" fmla="*/ 538518 h 1148819"/>
                  <a:gd name="connsiteX158" fmla="*/ 305618 w 1188996"/>
                  <a:gd name="connsiteY158" fmla="*/ 549991 h 1148819"/>
                  <a:gd name="connsiteX159" fmla="*/ 1051957 w 1188996"/>
                  <a:gd name="connsiteY159" fmla="*/ 575840 h 1148819"/>
                  <a:gd name="connsiteX160" fmla="*/ 1018770 w 1188996"/>
                  <a:gd name="connsiteY160" fmla="*/ 558066 h 1148819"/>
                  <a:gd name="connsiteX161" fmla="*/ 991925 w 1188996"/>
                  <a:gd name="connsiteY161" fmla="*/ 507600 h 1148819"/>
                  <a:gd name="connsiteX162" fmla="*/ 1047180 w 1188996"/>
                  <a:gd name="connsiteY162" fmla="*/ 522244 h 1148819"/>
                  <a:gd name="connsiteX163" fmla="*/ 1074025 w 1188996"/>
                  <a:gd name="connsiteY163" fmla="*/ 572710 h 1148819"/>
                  <a:gd name="connsiteX164" fmla="*/ 1051957 w 1188996"/>
                  <a:gd name="connsiteY164" fmla="*/ 575840 h 1148819"/>
                  <a:gd name="connsiteX165" fmla="*/ 414708 w 1188996"/>
                  <a:gd name="connsiteY165" fmla="*/ 578623 h 1148819"/>
                  <a:gd name="connsiteX166" fmla="*/ 393445 w 1188996"/>
                  <a:gd name="connsiteY166" fmla="*/ 571940 h 1148819"/>
                  <a:gd name="connsiteX167" fmla="*/ 428152 w 1188996"/>
                  <a:gd name="connsiteY167" fmla="*/ 526521 h 1148819"/>
                  <a:gd name="connsiteX168" fmla="*/ 485054 w 1188996"/>
                  <a:gd name="connsiteY168" fmla="*/ 521072 h 1148819"/>
                  <a:gd name="connsiteX169" fmla="*/ 450347 w 1188996"/>
                  <a:gd name="connsiteY169" fmla="*/ 566492 h 1148819"/>
                  <a:gd name="connsiteX170" fmla="*/ 414708 w 1188996"/>
                  <a:gd name="connsiteY170" fmla="*/ 578623 h 1148819"/>
                  <a:gd name="connsiteX171" fmla="*/ 619943 w 1188996"/>
                  <a:gd name="connsiteY171" fmla="*/ 581739 h 1148819"/>
                  <a:gd name="connsiteX172" fmla="*/ 582455 w 1188996"/>
                  <a:gd name="connsiteY172" fmla="*/ 578287 h 1148819"/>
                  <a:gd name="connsiteX173" fmla="*/ 538081 w 1188996"/>
                  <a:gd name="connsiteY173" fmla="*/ 542253 h 1148819"/>
                  <a:gd name="connsiteX174" fmla="*/ 594677 w 1188996"/>
                  <a:gd name="connsiteY174" fmla="*/ 534231 h 1148819"/>
                  <a:gd name="connsiteX175" fmla="*/ 639051 w 1188996"/>
                  <a:gd name="connsiteY175" fmla="*/ 570266 h 1148819"/>
                  <a:gd name="connsiteX176" fmla="*/ 619943 w 1188996"/>
                  <a:gd name="connsiteY176" fmla="*/ 581739 h 1148819"/>
                  <a:gd name="connsiteX177" fmla="*/ 774493 w 1188996"/>
                  <a:gd name="connsiteY177" fmla="*/ 622390 h 1148819"/>
                  <a:gd name="connsiteX178" fmla="*/ 766471 w 1188996"/>
                  <a:gd name="connsiteY178" fmla="*/ 565793 h 1148819"/>
                  <a:gd name="connsiteX179" fmla="*/ 802506 w 1188996"/>
                  <a:gd name="connsiteY179" fmla="*/ 521420 h 1148819"/>
                  <a:gd name="connsiteX180" fmla="*/ 810527 w 1188996"/>
                  <a:gd name="connsiteY180" fmla="*/ 578016 h 1148819"/>
                  <a:gd name="connsiteX181" fmla="*/ 774493 w 1188996"/>
                  <a:gd name="connsiteY181" fmla="*/ 622390 h 1148819"/>
                  <a:gd name="connsiteX182" fmla="*/ 1166136 w 1188996"/>
                  <a:gd name="connsiteY182" fmla="*/ 649707 h 1148819"/>
                  <a:gd name="connsiteX183" fmla="*/ 1143276 w 1188996"/>
                  <a:gd name="connsiteY183" fmla="*/ 597315 h 1148819"/>
                  <a:gd name="connsiteX184" fmla="*/ 1166136 w 1188996"/>
                  <a:gd name="connsiteY184" fmla="*/ 544923 h 1148819"/>
                  <a:gd name="connsiteX185" fmla="*/ 1188996 w 1188996"/>
                  <a:gd name="connsiteY185" fmla="*/ 597315 h 1148819"/>
                  <a:gd name="connsiteX186" fmla="*/ 1166136 w 1188996"/>
                  <a:gd name="connsiteY186" fmla="*/ 649707 h 1148819"/>
                  <a:gd name="connsiteX187" fmla="*/ 109908 w 1188996"/>
                  <a:gd name="connsiteY187" fmla="*/ 651647 h 1148819"/>
                  <a:gd name="connsiteX188" fmla="*/ 88645 w 1188996"/>
                  <a:gd name="connsiteY188" fmla="*/ 644965 h 1148819"/>
                  <a:gd name="connsiteX189" fmla="*/ 123352 w 1188996"/>
                  <a:gd name="connsiteY189" fmla="*/ 599545 h 1148819"/>
                  <a:gd name="connsiteX190" fmla="*/ 180254 w 1188996"/>
                  <a:gd name="connsiteY190" fmla="*/ 594097 h 1148819"/>
                  <a:gd name="connsiteX191" fmla="*/ 145547 w 1188996"/>
                  <a:gd name="connsiteY191" fmla="*/ 639516 h 1148819"/>
                  <a:gd name="connsiteX192" fmla="*/ 109908 w 1188996"/>
                  <a:gd name="connsiteY192" fmla="*/ 651647 h 1148819"/>
                  <a:gd name="connsiteX193" fmla="*/ 670723 w 1188996"/>
                  <a:gd name="connsiteY193" fmla="*/ 664720 h 1148819"/>
                  <a:gd name="connsiteX194" fmla="*/ 618331 w 1188996"/>
                  <a:gd name="connsiteY194" fmla="*/ 641860 h 1148819"/>
                  <a:gd name="connsiteX195" fmla="*/ 670723 w 1188996"/>
                  <a:gd name="connsiteY195" fmla="*/ 619000 h 1148819"/>
                  <a:gd name="connsiteX196" fmla="*/ 723115 w 1188996"/>
                  <a:gd name="connsiteY196" fmla="*/ 641860 h 1148819"/>
                  <a:gd name="connsiteX197" fmla="*/ 670723 w 1188996"/>
                  <a:gd name="connsiteY197" fmla="*/ 664720 h 1148819"/>
                  <a:gd name="connsiteX198" fmla="*/ 832692 w 1188996"/>
                  <a:gd name="connsiteY198" fmla="*/ 666550 h 1148819"/>
                  <a:gd name="connsiteX199" fmla="*/ 813923 w 1188996"/>
                  <a:gd name="connsiteY199" fmla="*/ 654531 h 1148819"/>
                  <a:gd name="connsiteX200" fmla="*/ 859317 w 1188996"/>
                  <a:gd name="connsiteY200" fmla="*/ 619790 h 1148819"/>
                  <a:gd name="connsiteX201" fmla="*/ 915659 w 1188996"/>
                  <a:gd name="connsiteY201" fmla="*/ 629440 h 1148819"/>
                  <a:gd name="connsiteX202" fmla="*/ 870265 w 1188996"/>
                  <a:gd name="connsiteY202" fmla="*/ 664180 h 1148819"/>
                  <a:gd name="connsiteX203" fmla="*/ 832692 w 1188996"/>
                  <a:gd name="connsiteY203" fmla="*/ 666550 h 1148819"/>
                  <a:gd name="connsiteX204" fmla="*/ 372574 w 1188996"/>
                  <a:gd name="connsiteY204" fmla="*/ 671922 h 1148819"/>
                  <a:gd name="connsiteX205" fmla="*/ 349714 w 1188996"/>
                  <a:gd name="connsiteY205" fmla="*/ 619530 h 1148819"/>
                  <a:gd name="connsiteX206" fmla="*/ 372574 w 1188996"/>
                  <a:gd name="connsiteY206" fmla="*/ 567138 h 1148819"/>
                  <a:gd name="connsiteX207" fmla="*/ 395434 w 1188996"/>
                  <a:gd name="connsiteY207" fmla="*/ 619530 h 1148819"/>
                  <a:gd name="connsiteX208" fmla="*/ 372574 w 1188996"/>
                  <a:gd name="connsiteY208" fmla="*/ 671922 h 1148819"/>
                  <a:gd name="connsiteX209" fmla="*/ 492923 w 1188996"/>
                  <a:gd name="connsiteY209" fmla="*/ 705995 h 1148819"/>
                  <a:gd name="connsiteX210" fmla="*/ 440531 w 1188996"/>
                  <a:gd name="connsiteY210" fmla="*/ 683135 h 1148819"/>
                  <a:gd name="connsiteX211" fmla="*/ 492923 w 1188996"/>
                  <a:gd name="connsiteY211" fmla="*/ 660275 h 1148819"/>
                  <a:gd name="connsiteX212" fmla="*/ 545315 w 1188996"/>
                  <a:gd name="connsiteY212" fmla="*/ 683135 h 1148819"/>
                  <a:gd name="connsiteX213" fmla="*/ 492923 w 1188996"/>
                  <a:gd name="connsiteY213" fmla="*/ 705995 h 1148819"/>
                  <a:gd name="connsiteX214" fmla="*/ 1001316 w 1188996"/>
                  <a:gd name="connsiteY214" fmla="*/ 709296 h 1148819"/>
                  <a:gd name="connsiteX215" fmla="*/ 948924 w 1188996"/>
                  <a:gd name="connsiteY215" fmla="*/ 686436 h 1148819"/>
                  <a:gd name="connsiteX216" fmla="*/ 1001316 w 1188996"/>
                  <a:gd name="connsiteY216" fmla="*/ 663576 h 1148819"/>
                  <a:gd name="connsiteX217" fmla="*/ 1053708 w 1188996"/>
                  <a:gd name="connsiteY217" fmla="*/ 686436 h 1148819"/>
                  <a:gd name="connsiteX218" fmla="*/ 1001316 w 1188996"/>
                  <a:gd name="connsiteY218" fmla="*/ 709296 h 1148819"/>
                  <a:gd name="connsiteX219" fmla="*/ 12100 w 1188996"/>
                  <a:gd name="connsiteY219" fmla="*/ 733388 h 1148819"/>
                  <a:gd name="connsiteX220" fmla="*/ 4078 w 1188996"/>
                  <a:gd name="connsiteY220" fmla="*/ 676792 h 1148819"/>
                  <a:gd name="connsiteX221" fmla="*/ 40113 w 1188996"/>
                  <a:gd name="connsiteY221" fmla="*/ 632418 h 1148819"/>
                  <a:gd name="connsiteX222" fmla="*/ 48134 w 1188996"/>
                  <a:gd name="connsiteY222" fmla="*/ 689014 h 1148819"/>
                  <a:gd name="connsiteX223" fmla="*/ 12100 w 1188996"/>
                  <a:gd name="connsiteY223" fmla="*/ 733388 h 1148819"/>
                  <a:gd name="connsiteX224" fmla="*/ 225218 w 1188996"/>
                  <a:gd name="connsiteY224" fmla="*/ 749390 h 1148819"/>
                  <a:gd name="connsiteX225" fmla="*/ 217196 w 1188996"/>
                  <a:gd name="connsiteY225" fmla="*/ 692793 h 1148819"/>
                  <a:gd name="connsiteX226" fmla="*/ 253231 w 1188996"/>
                  <a:gd name="connsiteY226" fmla="*/ 648420 h 1148819"/>
                  <a:gd name="connsiteX227" fmla="*/ 261252 w 1188996"/>
                  <a:gd name="connsiteY227" fmla="*/ 705016 h 1148819"/>
                  <a:gd name="connsiteX228" fmla="*/ 225218 w 1188996"/>
                  <a:gd name="connsiteY228" fmla="*/ 749390 h 1148819"/>
                  <a:gd name="connsiteX229" fmla="*/ 369098 w 1188996"/>
                  <a:gd name="connsiteY229" fmla="*/ 763145 h 1148819"/>
                  <a:gd name="connsiteX230" fmla="*/ 316706 w 1188996"/>
                  <a:gd name="connsiteY230" fmla="*/ 740285 h 1148819"/>
                  <a:gd name="connsiteX231" fmla="*/ 369098 w 1188996"/>
                  <a:gd name="connsiteY231" fmla="*/ 717425 h 1148819"/>
                  <a:gd name="connsiteX232" fmla="*/ 421490 w 1188996"/>
                  <a:gd name="connsiteY232" fmla="*/ 740285 h 1148819"/>
                  <a:gd name="connsiteX233" fmla="*/ 369098 w 1188996"/>
                  <a:gd name="connsiteY233" fmla="*/ 763145 h 1148819"/>
                  <a:gd name="connsiteX234" fmla="*/ 620159 w 1188996"/>
                  <a:gd name="connsiteY234" fmla="*/ 767125 h 1148819"/>
                  <a:gd name="connsiteX235" fmla="*/ 586972 w 1188996"/>
                  <a:gd name="connsiteY235" fmla="*/ 749351 h 1148819"/>
                  <a:gd name="connsiteX236" fmla="*/ 560127 w 1188996"/>
                  <a:gd name="connsiteY236" fmla="*/ 698885 h 1148819"/>
                  <a:gd name="connsiteX237" fmla="*/ 615381 w 1188996"/>
                  <a:gd name="connsiteY237" fmla="*/ 713529 h 1148819"/>
                  <a:gd name="connsiteX238" fmla="*/ 642226 w 1188996"/>
                  <a:gd name="connsiteY238" fmla="*/ 763995 h 1148819"/>
                  <a:gd name="connsiteX239" fmla="*/ 620159 w 1188996"/>
                  <a:gd name="connsiteY239" fmla="*/ 767125 h 1148819"/>
                  <a:gd name="connsiteX240" fmla="*/ 74984 w 1188996"/>
                  <a:gd name="connsiteY240" fmla="*/ 788172 h 1148819"/>
                  <a:gd name="connsiteX241" fmla="*/ 53721 w 1188996"/>
                  <a:gd name="connsiteY241" fmla="*/ 781490 h 1148819"/>
                  <a:gd name="connsiteX242" fmla="*/ 88428 w 1188996"/>
                  <a:gd name="connsiteY242" fmla="*/ 736070 h 1148819"/>
                  <a:gd name="connsiteX243" fmla="*/ 145330 w 1188996"/>
                  <a:gd name="connsiteY243" fmla="*/ 730622 h 1148819"/>
                  <a:gd name="connsiteX244" fmla="*/ 110623 w 1188996"/>
                  <a:gd name="connsiteY244" fmla="*/ 776041 h 1148819"/>
                  <a:gd name="connsiteX245" fmla="*/ 74984 w 1188996"/>
                  <a:gd name="connsiteY245" fmla="*/ 788172 h 1148819"/>
                  <a:gd name="connsiteX246" fmla="*/ 899343 w 1188996"/>
                  <a:gd name="connsiteY246" fmla="*/ 791291 h 1148819"/>
                  <a:gd name="connsiteX247" fmla="*/ 861854 w 1188996"/>
                  <a:gd name="connsiteY247" fmla="*/ 787839 h 1148819"/>
                  <a:gd name="connsiteX248" fmla="*/ 817481 w 1188996"/>
                  <a:gd name="connsiteY248" fmla="*/ 751805 h 1148819"/>
                  <a:gd name="connsiteX249" fmla="*/ 874077 w 1188996"/>
                  <a:gd name="connsiteY249" fmla="*/ 743783 h 1148819"/>
                  <a:gd name="connsiteX250" fmla="*/ 918451 w 1188996"/>
                  <a:gd name="connsiteY250" fmla="*/ 779818 h 1148819"/>
                  <a:gd name="connsiteX251" fmla="*/ 899343 w 1188996"/>
                  <a:gd name="connsiteY251" fmla="*/ 791291 h 1148819"/>
                  <a:gd name="connsiteX252" fmla="*/ 1118632 w 1188996"/>
                  <a:gd name="connsiteY252" fmla="*/ 810790 h 1148819"/>
                  <a:gd name="connsiteX253" fmla="*/ 1085445 w 1188996"/>
                  <a:gd name="connsiteY253" fmla="*/ 793016 h 1148819"/>
                  <a:gd name="connsiteX254" fmla="*/ 1058600 w 1188996"/>
                  <a:gd name="connsiteY254" fmla="*/ 742550 h 1148819"/>
                  <a:gd name="connsiteX255" fmla="*/ 1113855 w 1188996"/>
                  <a:gd name="connsiteY255" fmla="*/ 757194 h 1148819"/>
                  <a:gd name="connsiteX256" fmla="*/ 1140700 w 1188996"/>
                  <a:gd name="connsiteY256" fmla="*/ 807660 h 1148819"/>
                  <a:gd name="connsiteX257" fmla="*/ 1118632 w 1188996"/>
                  <a:gd name="connsiteY257" fmla="*/ 810790 h 1148819"/>
                  <a:gd name="connsiteX258" fmla="*/ 699600 w 1188996"/>
                  <a:gd name="connsiteY258" fmla="*/ 814797 h 1148819"/>
                  <a:gd name="connsiteX259" fmla="*/ 676740 w 1188996"/>
                  <a:gd name="connsiteY259" fmla="*/ 762405 h 1148819"/>
                  <a:gd name="connsiteX260" fmla="*/ 699600 w 1188996"/>
                  <a:gd name="connsiteY260" fmla="*/ 710013 h 1148819"/>
                  <a:gd name="connsiteX261" fmla="*/ 722460 w 1188996"/>
                  <a:gd name="connsiteY261" fmla="*/ 762405 h 1148819"/>
                  <a:gd name="connsiteX262" fmla="*/ 699600 w 1188996"/>
                  <a:gd name="connsiteY262" fmla="*/ 814797 h 1148819"/>
                  <a:gd name="connsiteX263" fmla="*/ 238923 w 1188996"/>
                  <a:gd name="connsiteY263" fmla="*/ 820295 h 1148819"/>
                  <a:gd name="connsiteX264" fmla="*/ 186531 w 1188996"/>
                  <a:gd name="connsiteY264" fmla="*/ 797435 h 1148819"/>
                  <a:gd name="connsiteX265" fmla="*/ 238923 w 1188996"/>
                  <a:gd name="connsiteY265" fmla="*/ 774575 h 1148819"/>
                  <a:gd name="connsiteX266" fmla="*/ 291315 w 1188996"/>
                  <a:gd name="connsiteY266" fmla="*/ 797435 h 1148819"/>
                  <a:gd name="connsiteX267" fmla="*/ 238923 w 1188996"/>
                  <a:gd name="connsiteY267" fmla="*/ 820295 h 1148819"/>
                  <a:gd name="connsiteX268" fmla="*/ 452041 w 1188996"/>
                  <a:gd name="connsiteY268" fmla="*/ 836296 h 1148819"/>
                  <a:gd name="connsiteX269" fmla="*/ 399649 w 1188996"/>
                  <a:gd name="connsiteY269" fmla="*/ 813436 h 1148819"/>
                  <a:gd name="connsiteX270" fmla="*/ 452041 w 1188996"/>
                  <a:gd name="connsiteY270" fmla="*/ 790576 h 1148819"/>
                  <a:gd name="connsiteX271" fmla="*/ 504433 w 1188996"/>
                  <a:gd name="connsiteY271" fmla="*/ 813436 h 1148819"/>
                  <a:gd name="connsiteX272" fmla="*/ 452041 w 1188996"/>
                  <a:gd name="connsiteY272" fmla="*/ 836296 h 1148819"/>
                  <a:gd name="connsiteX273" fmla="*/ 1058073 w 1188996"/>
                  <a:gd name="connsiteY273" fmla="*/ 874270 h 1148819"/>
                  <a:gd name="connsiteX274" fmla="*/ 1005681 w 1188996"/>
                  <a:gd name="connsiteY274" fmla="*/ 851410 h 1148819"/>
                  <a:gd name="connsiteX275" fmla="*/ 1058073 w 1188996"/>
                  <a:gd name="connsiteY275" fmla="*/ 828550 h 1148819"/>
                  <a:gd name="connsiteX276" fmla="*/ 1110465 w 1188996"/>
                  <a:gd name="connsiteY276" fmla="*/ 851410 h 1148819"/>
                  <a:gd name="connsiteX277" fmla="*/ 1058073 w 1188996"/>
                  <a:gd name="connsiteY277" fmla="*/ 874270 h 1148819"/>
                  <a:gd name="connsiteX278" fmla="*/ 552244 w 1188996"/>
                  <a:gd name="connsiteY278" fmla="*/ 892265 h 1148819"/>
                  <a:gd name="connsiteX279" fmla="*/ 544222 w 1188996"/>
                  <a:gd name="connsiteY279" fmla="*/ 835669 h 1148819"/>
                  <a:gd name="connsiteX280" fmla="*/ 580257 w 1188996"/>
                  <a:gd name="connsiteY280" fmla="*/ 791295 h 1148819"/>
                  <a:gd name="connsiteX281" fmla="*/ 588278 w 1188996"/>
                  <a:gd name="connsiteY281" fmla="*/ 847891 h 1148819"/>
                  <a:gd name="connsiteX282" fmla="*/ 552244 w 1188996"/>
                  <a:gd name="connsiteY282" fmla="*/ 892265 h 1148819"/>
                  <a:gd name="connsiteX283" fmla="*/ 987536 w 1188996"/>
                  <a:gd name="connsiteY283" fmla="*/ 898737 h 1148819"/>
                  <a:gd name="connsiteX284" fmla="*/ 947824 w 1188996"/>
                  <a:gd name="connsiteY284" fmla="*/ 867942 h 1148819"/>
                  <a:gd name="connsiteX285" fmla="*/ 935447 w 1188996"/>
                  <a:gd name="connsiteY285" fmla="*/ 812136 h 1148819"/>
                  <a:gd name="connsiteX286" fmla="*/ 984776 w 1188996"/>
                  <a:gd name="connsiteY286" fmla="*/ 841018 h 1148819"/>
                  <a:gd name="connsiteX287" fmla="*/ 997152 w 1188996"/>
                  <a:gd name="connsiteY287" fmla="*/ 896824 h 1148819"/>
                  <a:gd name="connsiteX288" fmla="*/ 987536 w 1188996"/>
                  <a:gd name="connsiteY288" fmla="*/ 898737 h 1148819"/>
                  <a:gd name="connsiteX289" fmla="*/ 136950 w 1188996"/>
                  <a:gd name="connsiteY289" fmla="*/ 902290 h 1148819"/>
                  <a:gd name="connsiteX290" fmla="*/ 99461 w 1188996"/>
                  <a:gd name="connsiteY290" fmla="*/ 898838 h 1148819"/>
                  <a:gd name="connsiteX291" fmla="*/ 55088 w 1188996"/>
                  <a:gd name="connsiteY291" fmla="*/ 862803 h 1148819"/>
                  <a:gd name="connsiteX292" fmla="*/ 111684 w 1188996"/>
                  <a:gd name="connsiteY292" fmla="*/ 854782 h 1148819"/>
                  <a:gd name="connsiteX293" fmla="*/ 156058 w 1188996"/>
                  <a:gd name="connsiteY293" fmla="*/ 890816 h 1148819"/>
                  <a:gd name="connsiteX294" fmla="*/ 136950 w 1188996"/>
                  <a:gd name="connsiteY294" fmla="*/ 902290 h 1148819"/>
                  <a:gd name="connsiteX295" fmla="*/ 788218 w 1188996"/>
                  <a:gd name="connsiteY295" fmla="*/ 902416 h 1148819"/>
                  <a:gd name="connsiteX296" fmla="*/ 750729 w 1188996"/>
                  <a:gd name="connsiteY296" fmla="*/ 898964 h 1148819"/>
                  <a:gd name="connsiteX297" fmla="*/ 706356 w 1188996"/>
                  <a:gd name="connsiteY297" fmla="*/ 862930 h 1148819"/>
                  <a:gd name="connsiteX298" fmla="*/ 762952 w 1188996"/>
                  <a:gd name="connsiteY298" fmla="*/ 854908 h 1148819"/>
                  <a:gd name="connsiteX299" fmla="*/ 807326 w 1188996"/>
                  <a:gd name="connsiteY299" fmla="*/ 890943 h 1148819"/>
                  <a:gd name="connsiteX300" fmla="*/ 788218 w 1188996"/>
                  <a:gd name="connsiteY300" fmla="*/ 902416 h 1148819"/>
                  <a:gd name="connsiteX301" fmla="*/ 350068 w 1188996"/>
                  <a:gd name="connsiteY301" fmla="*/ 918291 h 1148819"/>
                  <a:gd name="connsiteX302" fmla="*/ 312579 w 1188996"/>
                  <a:gd name="connsiteY302" fmla="*/ 914839 h 1148819"/>
                  <a:gd name="connsiteX303" fmla="*/ 268206 w 1188996"/>
                  <a:gd name="connsiteY303" fmla="*/ 878805 h 1148819"/>
                  <a:gd name="connsiteX304" fmla="*/ 324802 w 1188996"/>
                  <a:gd name="connsiteY304" fmla="*/ 870783 h 1148819"/>
                  <a:gd name="connsiteX305" fmla="*/ 369176 w 1188996"/>
                  <a:gd name="connsiteY305" fmla="*/ 906818 h 1148819"/>
                  <a:gd name="connsiteX306" fmla="*/ 350068 w 1188996"/>
                  <a:gd name="connsiteY306" fmla="*/ 918291 h 1148819"/>
                  <a:gd name="connsiteX307" fmla="*/ 521732 w 1188996"/>
                  <a:gd name="connsiteY307" fmla="*/ 960015 h 1148819"/>
                  <a:gd name="connsiteX308" fmla="*/ 488545 w 1188996"/>
                  <a:gd name="connsiteY308" fmla="*/ 942241 h 1148819"/>
                  <a:gd name="connsiteX309" fmla="*/ 461700 w 1188996"/>
                  <a:gd name="connsiteY309" fmla="*/ 891775 h 1148819"/>
                  <a:gd name="connsiteX310" fmla="*/ 516954 w 1188996"/>
                  <a:gd name="connsiteY310" fmla="*/ 906419 h 1148819"/>
                  <a:gd name="connsiteX311" fmla="*/ 543799 w 1188996"/>
                  <a:gd name="connsiteY311" fmla="*/ 956885 h 1148819"/>
                  <a:gd name="connsiteX312" fmla="*/ 521732 w 1188996"/>
                  <a:gd name="connsiteY312" fmla="*/ 960015 h 1148819"/>
                  <a:gd name="connsiteX313" fmla="*/ 779066 w 1188996"/>
                  <a:gd name="connsiteY313" fmla="*/ 979170 h 1148819"/>
                  <a:gd name="connsiteX314" fmla="*/ 726674 w 1188996"/>
                  <a:gd name="connsiteY314" fmla="*/ 956310 h 1148819"/>
                  <a:gd name="connsiteX315" fmla="*/ 779066 w 1188996"/>
                  <a:gd name="connsiteY315" fmla="*/ 933450 h 1148819"/>
                  <a:gd name="connsiteX316" fmla="*/ 831458 w 1188996"/>
                  <a:gd name="connsiteY316" fmla="*/ 956310 h 1148819"/>
                  <a:gd name="connsiteX317" fmla="*/ 779066 w 1188996"/>
                  <a:gd name="connsiteY317" fmla="*/ 979170 h 1148819"/>
                  <a:gd name="connsiteX318" fmla="*/ 195632 w 1188996"/>
                  <a:gd name="connsiteY318" fmla="*/ 1000898 h 1148819"/>
                  <a:gd name="connsiteX319" fmla="*/ 174369 w 1188996"/>
                  <a:gd name="connsiteY319" fmla="*/ 994215 h 1148819"/>
                  <a:gd name="connsiteX320" fmla="*/ 209076 w 1188996"/>
                  <a:gd name="connsiteY320" fmla="*/ 948796 h 1148819"/>
                  <a:gd name="connsiteX321" fmla="*/ 265978 w 1188996"/>
                  <a:gd name="connsiteY321" fmla="*/ 943347 h 1148819"/>
                  <a:gd name="connsiteX322" fmla="*/ 231271 w 1188996"/>
                  <a:gd name="connsiteY322" fmla="*/ 988767 h 1148819"/>
                  <a:gd name="connsiteX323" fmla="*/ 195632 w 1188996"/>
                  <a:gd name="connsiteY323" fmla="*/ 1000898 h 1148819"/>
                  <a:gd name="connsiteX324" fmla="*/ 956774 w 1188996"/>
                  <a:gd name="connsiteY324" fmla="*/ 1027522 h 1148819"/>
                  <a:gd name="connsiteX325" fmla="*/ 933914 w 1188996"/>
                  <a:gd name="connsiteY325" fmla="*/ 975130 h 1148819"/>
                  <a:gd name="connsiteX326" fmla="*/ 956774 w 1188996"/>
                  <a:gd name="connsiteY326" fmla="*/ 922738 h 1148819"/>
                  <a:gd name="connsiteX327" fmla="*/ 979634 w 1188996"/>
                  <a:gd name="connsiteY327" fmla="*/ 975130 h 1148819"/>
                  <a:gd name="connsiteX328" fmla="*/ 956774 w 1188996"/>
                  <a:gd name="connsiteY328" fmla="*/ 1027522 h 1148819"/>
                  <a:gd name="connsiteX329" fmla="*/ 390636 w 1188996"/>
                  <a:gd name="connsiteY329" fmla="*/ 1047962 h 1148819"/>
                  <a:gd name="connsiteX330" fmla="*/ 350923 w 1188996"/>
                  <a:gd name="connsiteY330" fmla="*/ 1017167 h 1148819"/>
                  <a:gd name="connsiteX331" fmla="*/ 338547 w 1188996"/>
                  <a:gd name="connsiteY331" fmla="*/ 961361 h 1148819"/>
                  <a:gd name="connsiteX332" fmla="*/ 387875 w 1188996"/>
                  <a:gd name="connsiteY332" fmla="*/ 990243 h 1148819"/>
                  <a:gd name="connsiteX333" fmla="*/ 400252 w 1188996"/>
                  <a:gd name="connsiteY333" fmla="*/ 1046049 h 1148819"/>
                  <a:gd name="connsiteX334" fmla="*/ 390636 w 1188996"/>
                  <a:gd name="connsiteY334" fmla="*/ 1047962 h 1148819"/>
                  <a:gd name="connsiteX335" fmla="*/ 677093 w 1188996"/>
                  <a:gd name="connsiteY335" fmla="*/ 1061165 h 1148819"/>
                  <a:gd name="connsiteX336" fmla="*/ 639605 w 1188996"/>
                  <a:gd name="connsiteY336" fmla="*/ 1057713 h 1148819"/>
                  <a:gd name="connsiteX337" fmla="*/ 595231 w 1188996"/>
                  <a:gd name="connsiteY337" fmla="*/ 1021679 h 1148819"/>
                  <a:gd name="connsiteX338" fmla="*/ 651827 w 1188996"/>
                  <a:gd name="connsiteY338" fmla="*/ 1013657 h 1148819"/>
                  <a:gd name="connsiteX339" fmla="*/ 696201 w 1188996"/>
                  <a:gd name="connsiteY339" fmla="*/ 1049692 h 1148819"/>
                  <a:gd name="connsiteX340" fmla="*/ 677093 w 1188996"/>
                  <a:gd name="connsiteY340" fmla="*/ 1061165 h 1148819"/>
                  <a:gd name="connsiteX341" fmla="*/ 534432 w 1188996"/>
                  <a:gd name="connsiteY341" fmla="*/ 1071141 h 1148819"/>
                  <a:gd name="connsiteX342" fmla="*/ 501245 w 1188996"/>
                  <a:gd name="connsiteY342" fmla="*/ 1053367 h 1148819"/>
                  <a:gd name="connsiteX343" fmla="*/ 474400 w 1188996"/>
                  <a:gd name="connsiteY343" fmla="*/ 1002901 h 1148819"/>
                  <a:gd name="connsiteX344" fmla="*/ 529654 w 1188996"/>
                  <a:gd name="connsiteY344" fmla="*/ 1017545 h 1148819"/>
                  <a:gd name="connsiteX345" fmla="*/ 556499 w 1188996"/>
                  <a:gd name="connsiteY345" fmla="*/ 1068011 h 1148819"/>
                  <a:gd name="connsiteX346" fmla="*/ 534432 w 1188996"/>
                  <a:gd name="connsiteY346" fmla="*/ 1071141 h 1148819"/>
                  <a:gd name="connsiteX347" fmla="*/ 858068 w 1188996"/>
                  <a:gd name="connsiteY347" fmla="*/ 1083390 h 1148819"/>
                  <a:gd name="connsiteX348" fmla="*/ 820580 w 1188996"/>
                  <a:gd name="connsiteY348" fmla="*/ 1079938 h 1148819"/>
                  <a:gd name="connsiteX349" fmla="*/ 776206 w 1188996"/>
                  <a:gd name="connsiteY349" fmla="*/ 1043904 h 1148819"/>
                  <a:gd name="connsiteX350" fmla="*/ 832802 w 1188996"/>
                  <a:gd name="connsiteY350" fmla="*/ 1035882 h 1148819"/>
                  <a:gd name="connsiteX351" fmla="*/ 877176 w 1188996"/>
                  <a:gd name="connsiteY351" fmla="*/ 1071917 h 1148819"/>
                  <a:gd name="connsiteX352" fmla="*/ 858068 w 1188996"/>
                  <a:gd name="connsiteY352" fmla="*/ 1083390 h 1148819"/>
                  <a:gd name="connsiteX353" fmla="*/ 448492 w 1188996"/>
                  <a:gd name="connsiteY353" fmla="*/ 1134190 h 1148819"/>
                  <a:gd name="connsiteX354" fmla="*/ 411004 w 1188996"/>
                  <a:gd name="connsiteY354" fmla="*/ 1130738 h 1148819"/>
                  <a:gd name="connsiteX355" fmla="*/ 366630 w 1188996"/>
                  <a:gd name="connsiteY355" fmla="*/ 1094704 h 1148819"/>
                  <a:gd name="connsiteX356" fmla="*/ 423226 w 1188996"/>
                  <a:gd name="connsiteY356" fmla="*/ 1086682 h 1148819"/>
                  <a:gd name="connsiteX357" fmla="*/ 467600 w 1188996"/>
                  <a:gd name="connsiteY357" fmla="*/ 1122717 h 1148819"/>
                  <a:gd name="connsiteX358" fmla="*/ 448492 w 1188996"/>
                  <a:gd name="connsiteY358" fmla="*/ 1134190 h 1148819"/>
                  <a:gd name="connsiteX359" fmla="*/ 708823 w 1188996"/>
                  <a:gd name="connsiteY359" fmla="*/ 1140970 h 1148819"/>
                  <a:gd name="connsiteX360" fmla="*/ 656431 w 1188996"/>
                  <a:gd name="connsiteY360" fmla="*/ 1118110 h 1148819"/>
                  <a:gd name="connsiteX361" fmla="*/ 708823 w 1188996"/>
                  <a:gd name="connsiteY361" fmla="*/ 1095250 h 1148819"/>
                  <a:gd name="connsiteX362" fmla="*/ 761215 w 1188996"/>
                  <a:gd name="connsiteY362" fmla="*/ 1118110 h 1148819"/>
                  <a:gd name="connsiteX363" fmla="*/ 708823 w 1188996"/>
                  <a:gd name="connsiteY363" fmla="*/ 1140970 h 1148819"/>
                  <a:gd name="connsiteX364" fmla="*/ 547132 w 1188996"/>
                  <a:gd name="connsiteY364" fmla="*/ 1147341 h 1148819"/>
                  <a:gd name="connsiteX365" fmla="*/ 513945 w 1188996"/>
                  <a:gd name="connsiteY365" fmla="*/ 1129567 h 1148819"/>
                  <a:gd name="connsiteX366" fmla="*/ 487100 w 1188996"/>
                  <a:gd name="connsiteY366" fmla="*/ 1079101 h 1148819"/>
                  <a:gd name="connsiteX367" fmla="*/ 542354 w 1188996"/>
                  <a:gd name="connsiteY367" fmla="*/ 1093745 h 1148819"/>
                  <a:gd name="connsiteX368" fmla="*/ 569199 w 1188996"/>
                  <a:gd name="connsiteY368" fmla="*/ 1144211 h 1148819"/>
                  <a:gd name="connsiteX369" fmla="*/ 547132 w 1188996"/>
                  <a:gd name="connsiteY369" fmla="*/ 1147341 h 114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1188996" h="1148819">
                    <a:moveTo>
                      <a:pt x="563166" y="45720"/>
                    </a:moveTo>
                    <a:cubicBezTo>
                      <a:pt x="534231" y="45720"/>
                      <a:pt x="510774" y="35485"/>
                      <a:pt x="510774" y="22860"/>
                    </a:cubicBezTo>
                    <a:cubicBezTo>
                      <a:pt x="510774" y="10235"/>
                      <a:pt x="534231" y="0"/>
                      <a:pt x="563166" y="0"/>
                    </a:cubicBezTo>
                    <a:cubicBezTo>
                      <a:pt x="592101" y="0"/>
                      <a:pt x="615558" y="10235"/>
                      <a:pt x="615558" y="22860"/>
                    </a:cubicBezTo>
                    <a:cubicBezTo>
                      <a:pt x="615558" y="35485"/>
                      <a:pt x="592101" y="45720"/>
                      <a:pt x="563166" y="45720"/>
                    </a:cubicBezTo>
                    <a:close/>
                    <a:moveTo>
                      <a:pt x="729026" y="133274"/>
                    </a:moveTo>
                    <a:cubicBezTo>
                      <a:pt x="716861" y="129899"/>
                      <a:pt x="713269" y="104560"/>
                      <a:pt x="721004" y="76678"/>
                    </a:cubicBezTo>
                    <a:cubicBezTo>
                      <a:pt x="728740" y="48796"/>
                      <a:pt x="744873" y="28929"/>
                      <a:pt x="757039" y="32304"/>
                    </a:cubicBezTo>
                    <a:cubicBezTo>
                      <a:pt x="769204" y="35679"/>
                      <a:pt x="772796" y="61019"/>
                      <a:pt x="765060" y="88900"/>
                    </a:cubicBezTo>
                    <a:cubicBezTo>
                      <a:pt x="757325" y="116782"/>
                      <a:pt x="741192" y="136649"/>
                      <a:pt x="729026" y="133274"/>
                    </a:cubicBezTo>
                    <a:close/>
                    <a:moveTo>
                      <a:pt x="874316" y="134620"/>
                    </a:moveTo>
                    <a:cubicBezTo>
                      <a:pt x="845381" y="134620"/>
                      <a:pt x="821924" y="124385"/>
                      <a:pt x="821924" y="111760"/>
                    </a:cubicBezTo>
                    <a:cubicBezTo>
                      <a:pt x="821924" y="99135"/>
                      <a:pt x="845381" y="88900"/>
                      <a:pt x="874316" y="88900"/>
                    </a:cubicBezTo>
                    <a:cubicBezTo>
                      <a:pt x="903251" y="88900"/>
                      <a:pt x="926708" y="99135"/>
                      <a:pt x="926708" y="111760"/>
                    </a:cubicBezTo>
                    <a:cubicBezTo>
                      <a:pt x="926708" y="124385"/>
                      <a:pt x="903251" y="134620"/>
                      <a:pt x="874316" y="134620"/>
                    </a:cubicBezTo>
                    <a:close/>
                    <a:moveTo>
                      <a:pt x="515382" y="150392"/>
                    </a:moveTo>
                    <a:cubicBezTo>
                      <a:pt x="505383" y="147741"/>
                      <a:pt x="493530" y="141608"/>
                      <a:pt x="482195" y="132618"/>
                    </a:cubicBezTo>
                    <a:cubicBezTo>
                      <a:pt x="459524" y="114638"/>
                      <a:pt x="447505" y="92043"/>
                      <a:pt x="455350" y="82151"/>
                    </a:cubicBezTo>
                    <a:cubicBezTo>
                      <a:pt x="463195" y="72260"/>
                      <a:pt x="487933" y="78816"/>
                      <a:pt x="510604" y="96796"/>
                    </a:cubicBezTo>
                    <a:cubicBezTo>
                      <a:pt x="533275" y="114775"/>
                      <a:pt x="545294" y="137370"/>
                      <a:pt x="537449" y="147262"/>
                    </a:cubicBezTo>
                    <a:cubicBezTo>
                      <a:pt x="533527" y="152208"/>
                      <a:pt x="525381" y="153042"/>
                      <a:pt x="515382" y="150392"/>
                    </a:cubicBezTo>
                    <a:close/>
                    <a:moveTo>
                      <a:pt x="598857" y="159522"/>
                    </a:moveTo>
                    <a:cubicBezTo>
                      <a:pt x="588560" y="160508"/>
                      <a:pt x="580659" y="158359"/>
                      <a:pt x="577594" y="152840"/>
                    </a:cubicBezTo>
                    <a:cubicBezTo>
                      <a:pt x="571465" y="141802"/>
                      <a:pt x="587004" y="121467"/>
                      <a:pt x="612301" y="107420"/>
                    </a:cubicBezTo>
                    <a:cubicBezTo>
                      <a:pt x="637598" y="93374"/>
                      <a:pt x="663074" y="90934"/>
                      <a:pt x="669203" y="101972"/>
                    </a:cubicBezTo>
                    <a:cubicBezTo>
                      <a:pt x="675332" y="113009"/>
                      <a:pt x="659793" y="133345"/>
                      <a:pt x="634496" y="147391"/>
                    </a:cubicBezTo>
                    <a:cubicBezTo>
                      <a:pt x="621848" y="154415"/>
                      <a:pt x="609155" y="158536"/>
                      <a:pt x="598857" y="159522"/>
                    </a:cubicBezTo>
                    <a:close/>
                    <a:moveTo>
                      <a:pt x="334407" y="175789"/>
                    </a:moveTo>
                    <a:cubicBezTo>
                      <a:pt x="324408" y="173138"/>
                      <a:pt x="312555" y="167004"/>
                      <a:pt x="301220" y="158015"/>
                    </a:cubicBezTo>
                    <a:cubicBezTo>
                      <a:pt x="278549" y="140035"/>
                      <a:pt x="266530" y="117440"/>
                      <a:pt x="274375" y="107548"/>
                    </a:cubicBezTo>
                    <a:cubicBezTo>
                      <a:pt x="282220" y="97657"/>
                      <a:pt x="306958" y="104213"/>
                      <a:pt x="329629" y="122193"/>
                    </a:cubicBezTo>
                    <a:cubicBezTo>
                      <a:pt x="352300" y="140172"/>
                      <a:pt x="364319" y="162767"/>
                      <a:pt x="356474" y="172659"/>
                    </a:cubicBezTo>
                    <a:cubicBezTo>
                      <a:pt x="352552" y="177605"/>
                      <a:pt x="344406" y="178439"/>
                      <a:pt x="334407" y="175789"/>
                    </a:cubicBezTo>
                    <a:close/>
                    <a:moveTo>
                      <a:pt x="944166" y="229870"/>
                    </a:moveTo>
                    <a:cubicBezTo>
                      <a:pt x="915231" y="229870"/>
                      <a:pt x="891774" y="219635"/>
                      <a:pt x="891774" y="207010"/>
                    </a:cubicBezTo>
                    <a:cubicBezTo>
                      <a:pt x="891774" y="194385"/>
                      <a:pt x="915231" y="184150"/>
                      <a:pt x="944166" y="184150"/>
                    </a:cubicBezTo>
                    <a:cubicBezTo>
                      <a:pt x="973101" y="184150"/>
                      <a:pt x="996558" y="194385"/>
                      <a:pt x="996558" y="207010"/>
                    </a:cubicBezTo>
                    <a:cubicBezTo>
                      <a:pt x="996558" y="219635"/>
                      <a:pt x="973101" y="229870"/>
                      <a:pt x="944166" y="229870"/>
                    </a:cubicBezTo>
                    <a:close/>
                    <a:moveTo>
                      <a:pt x="729033" y="235722"/>
                    </a:moveTo>
                    <a:cubicBezTo>
                      <a:pt x="718736" y="236708"/>
                      <a:pt x="710835" y="234558"/>
                      <a:pt x="707770" y="229040"/>
                    </a:cubicBezTo>
                    <a:cubicBezTo>
                      <a:pt x="701641" y="218002"/>
                      <a:pt x="717180" y="197667"/>
                      <a:pt x="742477" y="183620"/>
                    </a:cubicBezTo>
                    <a:cubicBezTo>
                      <a:pt x="767774" y="169574"/>
                      <a:pt x="793250" y="167134"/>
                      <a:pt x="799379" y="178172"/>
                    </a:cubicBezTo>
                    <a:cubicBezTo>
                      <a:pt x="805508" y="189209"/>
                      <a:pt x="789969" y="209545"/>
                      <a:pt x="764672" y="223591"/>
                    </a:cubicBezTo>
                    <a:cubicBezTo>
                      <a:pt x="752024" y="230615"/>
                      <a:pt x="739331" y="234736"/>
                      <a:pt x="729033" y="235722"/>
                    </a:cubicBezTo>
                    <a:close/>
                    <a:moveTo>
                      <a:pt x="414708" y="238898"/>
                    </a:moveTo>
                    <a:cubicBezTo>
                      <a:pt x="404411" y="239884"/>
                      <a:pt x="396510" y="237734"/>
                      <a:pt x="393445" y="232216"/>
                    </a:cubicBezTo>
                    <a:cubicBezTo>
                      <a:pt x="387316" y="221178"/>
                      <a:pt x="402855" y="200843"/>
                      <a:pt x="428152" y="186796"/>
                    </a:cubicBezTo>
                    <a:cubicBezTo>
                      <a:pt x="453449" y="172750"/>
                      <a:pt x="478925" y="170310"/>
                      <a:pt x="485054" y="181348"/>
                    </a:cubicBezTo>
                    <a:cubicBezTo>
                      <a:pt x="491183" y="192385"/>
                      <a:pt x="475644" y="212721"/>
                      <a:pt x="450347" y="226767"/>
                    </a:cubicBezTo>
                    <a:cubicBezTo>
                      <a:pt x="437699" y="233791"/>
                      <a:pt x="425006" y="237912"/>
                      <a:pt x="414708" y="238898"/>
                    </a:cubicBezTo>
                    <a:close/>
                    <a:moveTo>
                      <a:pt x="203311" y="263735"/>
                    </a:moveTo>
                    <a:cubicBezTo>
                      <a:pt x="191996" y="262139"/>
                      <a:pt x="176378" y="250480"/>
                      <a:pt x="163598" y="232940"/>
                    </a:cubicBezTo>
                    <a:cubicBezTo>
                      <a:pt x="146559" y="209554"/>
                      <a:pt x="141018" y="184569"/>
                      <a:pt x="151222" y="177134"/>
                    </a:cubicBezTo>
                    <a:cubicBezTo>
                      <a:pt x="161426" y="169700"/>
                      <a:pt x="183511" y="182631"/>
                      <a:pt x="200550" y="206017"/>
                    </a:cubicBezTo>
                    <a:cubicBezTo>
                      <a:pt x="217590" y="229403"/>
                      <a:pt x="223131" y="254388"/>
                      <a:pt x="212927" y="261823"/>
                    </a:cubicBezTo>
                    <a:cubicBezTo>
                      <a:pt x="210376" y="263682"/>
                      <a:pt x="207082" y="264267"/>
                      <a:pt x="203311" y="263735"/>
                    </a:cubicBezTo>
                    <a:close/>
                    <a:moveTo>
                      <a:pt x="347107" y="286915"/>
                    </a:moveTo>
                    <a:cubicBezTo>
                      <a:pt x="337108" y="284265"/>
                      <a:pt x="325255" y="278130"/>
                      <a:pt x="313920" y="269141"/>
                    </a:cubicBezTo>
                    <a:cubicBezTo>
                      <a:pt x="291249" y="251161"/>
                      <a:pt x="279230" y="228566"/>
                      <a:pt x="287075" y="218674"/>
                    </a:cubicBezTo>
                    <a:cubicBezTo>
                      <a:pt x="294920" y="208783"/>
                      <a:pt x="319658" y="215339"/>
                      <a:pt x="342329" y="233319"/>
                    </a:cubicBezTo>
                    <a:cubicBezTo>
                      <a:pt x="365000" y="251298"/>
                      <a:pt x="377019" y="273893"/>
                      <a:pt x="369174" y="283785"/>
                    </a:cubicBezTo>
                    <a:cubicBezTo>
                      <a:pt x="365252" y="288731"/>
                      <a:pt x="357106" y="289565"/>
                      <a:pt x="347107" y="286915"/>
                    </a:cubicBezTo>
                    <a:close/>
                    <a:moveTo>
                      <a:pt x="842193" y="311865"/>
                    </a:moveTo>
                    <a:cubicBezTo>
                      <a:pt x="831951" y="313317"/>
                      <a:pt x="818645" y="312281"/>
                      <a:pt x="804704" y="308413"/>
                    </a:cubicBezTo>
                    <a:cubicBezTo>
                      <a:pt x="776823" y="300677"/>
                      <a:pt x="756956" y="284544"/>
                      <a:pt x="760331" y="272378"/>
                    </a:cubicBezTo>
                    <a:cubicBezTo>
                      <a:pt x="763706" y="260213"/>
                      <a:pt x="789045" y="256621"/>
                      <a:pt x="816927" y="264357"/>
                    </a:cubicBezTo>
                    <a:cubicBezTo>
                      <a:pt x="844809" y="272092"/>
                      <a:pt x="864676" y="288226"/>
                      <a:pt x="861301" y="300391"/>
                    </a:cubicBezTo>
                    <a:cubicBezTo>
                      <a:pt x="859613" y="306474"/>
                      <a:pt x="852435" y="310413"/>
                      <a:pt x="842193" y="311865"/>
                    </a:cubicBezTo>
                    <a:close/>
                    <a:moveTo>
                      <a:pt x="642450" y="335370"/>
                    </a:moveTo>
                    <a:cubicBezTo>
                      <a:pt x="629825" y="335370"/>
                      <a:pt x="619590" y="311913"/>
                      <a:pt x="619590" y="282978"/>
                    </a:cubicBezTo>
                    <a:cubicBezTo>
                      <a:pt x="619590" y="254043"/>
                      <a:pt x="629825" y="230586"/>
                      <a:pt x="642450" y="230586"/>
                    </a:cubicBezTo>
                    <a:cubicBezTo>
                      <a:pt x="655075" y="230586"/>
                      <a:pt x="665310" y="254043"/>
                      <a:pt x="665310" y="282978"/>
                    </a:cubicBezTo>
                    <a:cubicBezTo>
                      <a:pt x="665310" y="311913"/>
                      <a:pt x="655075" y="335370"/>
                      <a:pt x="642450" y="335370"/>
                    </a:cubicBezTo>
                    <a:close/>
                    <a:moveTo>
                      <a:pt x="1108893" y="356314"/>
                    </a:moveTo>
                    <a:cubicBezTo>
                      <a:pt x="1098651" y="357765"/>
                      <a:pt x="1085346" y="356729"/>
                      <a:pt x="1071405" y="352862"/>
                    </a:cubicBezTo>
                    <a:cubicBezTo>
                      <a:pt x="1043523" y="345126"/>
                      <a:pt x="1023656" y="328993"/>
                      <a:pt x="1027031" y="316827"/>
                    </a:cubicBezTo>
                    <a:cubicBezTo>
                      <a:pt x="1030406" y="304662"/>
                      <a:pt x="1055746" y="301070"/>
                      <a:pt x="1083628" y="308806"/>
                    </a:cubicBezTo>
                    <a:cubicBezTo>
                      <a:pt x="1111509" y="316541"/>
                      <a:pt x="1131376" y="332675"/>
                      <a:pt x="1128001" y="344840"/>
                    </a:cubicBezTo>
                    <a:cubicBezTo>
                      <a:pt x="1126314" y="350923"/>
                      <a:pt x="1119135" y="354862"/>
                      <a:pt x="1108893" y="356314"/>
                    </a:cubicBezTo>
                    <a:close/>
                    <a:moveTo>
                      <a:pt x="394891" y="356870"/>
                    </a:moveTo>
                    <a:cubicBezTo>
                      <a:pt x="365956" y="356870"/>
                      <a:pt x="342499" y="346635"/>
                      <a:pt x="342499" y="334010"/>
                    </a:cubicBezTo>
                    <a:cubicBezTo>
                      <a:pt x="342499" y="321385"/>
                      <a:pt x="365956" y="311150"/>
                      <a:pt x="394891" y="311150"/>
                    </a:cubicBezTo>
                    <a:cubicBezTo>
                      <a:pt x="423826" y="311150"/>
                      <a:pt x="447283" y="321385"/>
                      <a:pt x="447283" y="334010"/>
                    </a:cubicBezTo>
                    <a:cubicBezTo>
                      <a:pt x="447283" y="346635"/>
                      <a:pt x="423826" y="356870"/>
                      <a:pt x="394891" y="356870"/>
                    </a:cubicBezTo>
                    <a:close/>
                    <a:moveTo>
                      <a:pt x="897301" y="368224"/>
                    </a:moveTo>
                    <a:cubicBezTo>
                      <a:pt x="885136" y="364849"/>
                      <a:pt x="881544" y="339510"/>
                      <a:pt x="889279" y="311628"/>
                    </a:cubicBezTo>
                    <a:cubicBezTo>
                      <a:pt x="897015" y="283746"/>
                      <a:pt x="913148" y="263879"/>
                      <a:pt x="925314" y="267254"/>
                    </a:cubicBezTo>
                    <a:cubicBezTo>
                      <a:pt x="937479" y="270629"/>
                      <a:pt x="941071" y="295969"/>
                      <a:pt x="933336" y="323850"/>
                    </a:cubicBezTo>
                    <a:cubicBezTo>
                      <a:pt x="925600" y="351732"/>
                      <a:pt x="909467" y="371599"/>
                      <a:pt x="897301" y="368224"/>
                    </a:cubicBezTo>
                    <a:close/>
                    <a:moveTo>
                      <a:pt x="180768" y="381090"/>
                    </a:moveTo>
                    <a:cubicBezTo>
                      <a:pt x="168603" y="377714"/>
                      <a:pt x="165011" y="352375"/>
                      <a:pt x="172746" y="324493"/>
                    </a:cubicBezTo>
                    <a:cubicBezTo>
                      <a:pt x="180482" y="296611"/>
                      <a:pt x="196615" y="276744"/>
                      <a:pt x="208781" y="280119"/>
                    </a:cubicBezTo>
                    <a:cubicBezTo>
                      <a:pt x="220946" y="283494"/>
                      <a:pt x="224538" y="308834"/>
                      <a:pt x="216802" y="336715"/>
                    </a:cubicBezTo>
                    <a:cubicBezTo>
                      <a:pt x="209067" y="364597"/>
                      <a:pt x="192934" y="384465"/>
                      <a:pt x="180768" y="381090"/>
                    </a:cubicBezTo>
                    <a:close/>
                    <a:moveTo>
                      <a:pt x="765739" y="386673"/>
                    </a:moveTo>
                    <a:cubicBezTo>
                      <a:pt x="755557" y="384848"/>
                      <a:pt x="748527" y="380649"/>
                      <a:pt x="747063" y="374508"/>
                    </a:cubicBezTo>
                    <a:cubicBezTo>
                      <a:pt x="744134" y="362227"/>
                      <a:pt x="764578" y="346831"/>
                      <a:pt x="792724" y="340119"/>
                    </a:cubicBezTo>
                    <a:cubicBezTo>
                      <a:pt x="820869" y="333408"/>
                      <a:pt x="846061" y="337923"/>
                      <a:pt x="848989" y="350203"/>
                    </a:cubicBezTo>
                    <a:cubicBezTo>
                      <a:pt x="851918" y="362484"/>
                      <a:pt x="831474" y="377881"/>
                      <a:pt x="803328" y="384593"/>
                    </a:cubicBezTo>
                    <a:cubicBezTo>
                      <a:pt x="789255" y="387948"/>
                      <a:pt x="775921" y="388498"/>
                      <a:pt x="765739" y="386673"/>
                    </a:cubicBezTo>
                    <a:close/>
                    <a:moveTo>
                      <a:pt x="495094" y="412839"/>
                    </a:moveTo>
                    <a:cubicBezTo>
                      <a:pt x="482929" y="409464"/>
                      <a:pt x="479337" y="384124"/>
                      <a:pt x="487072" y="356242"/>
                    </a:cubicBezTo>
                    <a:cubicBezTo>
                      <a:pt x="494808" y="328360"/>
                      <a:pt x="510941" y="308493"/>
                      <a:pt x="523107" y="311868"/>
                    </a:cubicBezTo>
                    <a:cubicBezTo>
                      <a:pt x="535272" y="315243"/>
                      <a:pt x="538864" y="340583"/>
                      <a:pt x="531128" y="368465"/>
                    </a:cubicBezTo>
                    <a:cubicBezTo>
                      <a:pt x="523393" y="396347"/>
                      <a:pt x="507259" y="416214"/>
                      <a:pt x="495094" y="412839"/>
                    </a:cubicBezTo>
                    <a:close/>
                    <a:moveTo>
                      <a:pt x="40058" y="419872"/>
                    </a:moveTo>
                    <a:cubicBezTo>
                      <a:pt x="29761" y="420858"/>
                      <a:pt x="21860" y="418708"/>
                      <a:pt x="18795" y="413190"/>
                    </a:cubicBezTo>
                    <a:cubicBezTo>
                      <a:pt x="12666" y="402152"/>
                      <a:pt x="28205" y="381817"/>
                      <a:pt x="53502" y="367770"/>
                    </a:cubicBezTo>
                    <a:cubicBezTo>
                      <a:pt x="78799" y="353724"/>
                      <a:pt x="104275" y="351284"/>
                      <a:pt x="110404" y="362322"/>
                    </a:cubicBezTo>
                    <a:cubicBezTo>
                      <a:pt x="116533" y="373359"/>
                      <a:pt x="100994" y="393695"/>
                      <a:pt x="75697" y="407741"/>
                    </a:cubicBezTo>
                    <a:cubicBezTo>
                      <a:pt x="63049" y="414765"/>
                      <a:pt x="50356" y="418886"/>
                      <a:pt x="40058" y="419872"/>
                    </a:cubicBezTo>
                    <a:close/>
                    <a:moveTo>
                      <a:pt x="985048" y="426595"/>
                    </a:moveTo>
                    <a:cubicBezTo>
                      <a:pt x="956113" y="426595"/>
                      <a:pt x="932656" y="416360"/>
                      <a:pt x="932656" y="403735"/>
                    </a:cubicBezTo>
                    <a:cubicBezTo>
                      <a:pt x="932656" y="391110"/>
                      <a:pt x="956113" y="380875"/>
                      <a:pt x="985048" y="380875"/>
                    </a:cubicBezTo>
                    <a:cubicBezTo>
                      <a:pt x="1013983" y="380875"/>
                      <a:pt x="1037440" y="391110"/>
                      <a:pt x="1037440" y="403735"/>
                    </a:cubicBezTo>
                    <a:cubicBezTo>
                      <a:pt x="1037440" y="416360"/>
                      <a:pt x="1013983" y="426595"/>
                      <a:pt x="985048" y="426595"/>
                    </a:cubicBezTo>
                    <a:close/>
                    <a:moveTo>
                      <a:pt x="587939" y="427948"/>
                    </a:moveTo>
                    <a:cubicBezTo>
                      <a:pt x="577757" y="426123"/>
                      <a:pt x="570727" y="421924"/>
                      <a:pt x="569263" y="415784"/>
                    </a:cubicBezTo>
                    <a:cubicBezTo>
                      <a:pt x="566334" y="403503"/>
                      <a:pt x="586778" y="388106"/>
                      <a:pt x="614924" y="381395"/>
                    </a:cubicBezTo>
                    <a:cubicBezTo>
                      <a:pt x="643069" y="374683"/>
                      <a:pt x="668261" y="379198"/>
                      <a:pt x="671189" y="391479"/>
                    </a:cubicBezTo>
                    <a:cubicBezTo>
                      <a:pt x="674118" y="403760"/>
                      <a:pt x="653674" y="419156"/>
                      <a:pt x="625528" y="425868"/>
                    </a:cubicBezTo>
                    <a:cubicBezTo>
                      <a:pt x="611455" y="429223"/>
                      <a:pt x="598121" y="429773"/>
                      <a:pt x="587939" y="427948"/>
                    </a:cubicBezTo>
                    <a:close/>
                    <a:moveTo>
                      <a:pt x="292918" y="438865"/>
                    </a:moveTo>
                    <a:cubicBezTo>
                      <a:pt x="282676" y="440317"/>
                      <a:pt x="269370" y="439281"/>
                      <a:pt x="255429" y="435413"/>
                    </a:cubicBezTo>
                    <a:cubicBezTo>
                      <a:pt x="227548" y="427678"/>
                      <a:pt x="207681" y="411544"/>
                      <a:pt x="211056" y="399379"/>
                    </a:cubicBezTo>
                    <a:cubicBezTo>
                      <a:pt x="214431" y="387213"/>
                      <a:pt x="239770" y="383622"/>
                      <a:pt x="267652" y="391357"/>
                    </a:cubicBezTo>
                    <a:cubicBezTo>
                      <a:pt x="295534" y="399093"/>
                      <a:pt x="315401" y="415226"/>
                      <a:pt x="312026" y="427392"/>
                    </a:cubicBezTo>
                    <a:cubicBezTo>
                      <a:pt x="310338" y="433474"/>
                      <a:pt x="303160" y="437414"/>
                      <a:pt x="292918" y="438865"/>
                    </a:cubicBezTo>
                    <a:close/>
                    <a:moveTo>
                      <a:pt x="1112441" y="464820"/>
                    </a:moveTo>
                    <a:cubicBezTo>
                      <a:pt x="1083506" y="464820"/>
                      <a:pt x="1060049" y="454585"/>
                      <a:pt x="1060049" y="441960"/>
                    </a:cubicBezTo>
                    <a:cubicBezTo>
                      <a:pt x="1060049" y="429335"/>
                      <a:pt x="1083506" y="419100"/>
                      <a:pt x="1112441" y="419100"/>
                    </a:cubicBezTo>
                    <a:cubicBezTo>
                      <a:pt x="1141376" y="419100"/>
                      <a:pt x="1164833" y="429335"/>
                      <a:pt x="1164833" y="441960"/>
                    </a:cubicBezTo>
                    <a:cubicBezTo>
                      <a:pt x="1164833" y="454585"/>
                      <a:pt x="1141376" y="464820"/>
                      <a:pt x="1112441" y="464820"/>
                    </a:cubicBezTo>
                    <a:close/>
                    <a:moveTo>
                      <a:pt x="407591" y="467996"/>
                    </a:moveTo>
                    <a:cubicBezTo>
                      <a:pt x="378656" y="467996"/>
                      <a:pt x="355199" y="457761"/>
                      <a:pt x="355199" y="445136"/>
                    </a:cubicBezTo>
                    <a:cubicBezTo>
                      <a:pt x="355199" y="432511"/>
                      <a:pt x="378656" y="422276"/>
                      <a:pt x="407591" y="422276"/>
                    </a:cubicBezTo>
                    <a:cubicBezTo>
                      <a:pt x="436526" y="422276"/>
                      <a:pt x="459983" y="432511"/>
                      <a:pt x="459983" y="445136"/>
                    </a:cubicBezTo>
                    <a:cubicBezTo>
                      <a:pt x="459983" y="457761"/>
                      <a:pt x="436526" y="467996"/>
                      <a:pt x="407591" y="467996"/>
                    </a:cubicBezTo>
                    <a:close/>
                    <a:moveTo>
                      <a:pt x="721916" y="499744"/>
                    </a:moveTo>
                    <a:cubicBezTo>
                      <a:pt x="692981" y="499744"/>
                      <a:pt x="669524" y="489509"/>
                      <a:pt x="669524" y="476884"/>
                    </a:cubicBezTo>
                    <a:cubicBezTo>
                      <a:pt x="669524" y="464259"/>
                      <a:pt x="692981" y="454024"/>
                      <a:pt x="721916" y="454024"/>
                    </a:cubicBezTo>
                    <a:cubicBezTo>
                      <a:pt x="750851" y="454024"/>
                      <a:pt x="774308" y="464259"/>
                      <a:pt x="774308" y="476884"/>
                    </a:cubicBezTo>
                    <a:cubicBezTo>
                      <a:pt x="774308" y="489509"/>
                      <a:pt x="750851" y="499744"/>
                      <a:pt x="721916" y="499744"/>
                    </a:cubicBezTo>
                    <a:close/>
                    <a:moveTo>
                      <a:pt x="96048" y="537720"/>
                    </a:moveTo>
                    <a:cubicBezTo>
                      <a:pt x="67113" y="537720"/>
                      <a:pt x="43656" y="527485"/>
                      <a:pt x="43656" y="514860"/>
                    </a:cubicBezTo>
                    <a:cubicBezTo>
                      <a:pt x="43656" y="502235"/>
                      <a:pt x="67113" y="492000"/>
                      <a:pt x="96048" y="492000"/>
                    </a:cubicBezTo>
                    <a:cubicBezTo>
                      <a:pt x="124983" y="492000"/>
                      <a:pt x="148440" y="502235"/>
                      <a:pt x="148440" y="514860"/>
                    </a:cubicBezTo>
                    <a:cubicBezTo>
                      <a:pt x="148440" y="527485"/>
                      <a:pt x="124983" y="537720"/>
                      <a:pt x="96048" y="537720"/>
                    </a:cubicBezTo>
                    <a:close/>
                    <a:moveTo>
                      <a:pt x="921849" y="544922"/>
                    </a:moveTo>
                    <a:cubicBezTo>
                      <a:pt x="909224" y="544922"/>
                      <a:pt x="898989" y="521465"/>
                      <a:pt x="898989" y="492530"/>
                    </a:cubicBezTo>
                    <a:cubicBezTo>
                      <a:pt x="898989" y="463595"/>
                      <a:pt x="909224" y="440138"/>
                      <a:pt x="921849" y="440138"/>
                    </a:cubicBezTo>
                    <a:cubicBezTo>
                      <a:pt x="934475" y="440138"/>
                      <a:pt x="944710" y="463595"/>
                      <a:pt x="944710" y="492530"/>
                    </a:cubicBezTo>
                    <a:cubicBezTo>
                      <a:pt x="944710" y="521465"/>
                      <a:pt x="934475" y="544922"/>
                      <a:pt x="921849" y="544922"/>
                    </a:cubicBezTo>
                    <a:close/>
                    <a:moveTo>
                      <a:pt x="305618" y="549991"/>
                    </a:moveTo>
                    <a:cubicBezTo>
                      <a:pt x="295376" y="551443"/>
                      <a:pt x="282070" y="550407"/>
                      <a:pt x="268129" y="546539"/>
                    </a:cubicBezTo>
                    <a:cubicBezTo>
                      <a:pt x="240248" y="538804"/>
                      <a:pt x="220381" y="522670"/>
                      <a:pt x="223756" y="510505"/>
                    </a:cubicBezTo>
                    <a:cubicBezTo>
                      <a:pt x="227131" y="498339"/>
                      <a:pt x="252470" y="494748"/>
                      <a:pt x="280352" y="502483"/>
                    </a:cubicBezTo>
                    <a:cubicBezTo>
                      <a:pt x="308234" y="510219"/>
                      <a:pt x="328101" y="526352"/>
                      <a:pt x="324726" y="538518"/>
                    </a:cubicBezTo>
                    <a:cubicBezTo>
                      <a:pt x="323038" y="544601"/>
                      <a:pt x="315860" y="548540"/>
                      <a:pt x="305618" y="549991"/>
                    </a:cubicBezTo>
                    <a:close/>
                    <a:moveTo>
                      <a:pt x="1051957" y="575840"/>
                    </a:moveTo>
                    <a:cubicBezTo>
                      <a:pt x="1041958" y="573190"/>
                      <a:pt x="1030106" y="567056"/>
                      <a:pt x="1018770" y="558066"/>
                    </a:cubicBezTo>
                    <a:cubicBezTo>
                      <a:pt x="996099" y="540087"/>
                      <a:pt x="984080" y="517492"/>
                      <a:pt x="991925" y="507600"/>
                    </a:cubicBezTo>
                    <a:cubicBezTo>
                      <a:pt x="999770" y="497708"/>
                      <a:pt x="1024509" y="504265"/>
                      <a:pt x="1047180" y="522244"/>
                    </a:cubicBezTo>
                    <a:cubicBezTo>
                      <a:pt x="1069850" y="540224"/>
                      <a:pt x="1081869" y="562819"/>
                      <a:pt x="1074025" y="572710"/>
                    </a:cubicBezTo>
                    <a:cubicBezTo>
                      <a:pt x="1070102" y="577656"/>
                      <a:pt x="1061956" y="578490"/>
                      <a:pt x="1051957" y="575840"/>
                    </a:cubicBezTo>
                    <a:close/>
                    <a:moveTo>
                      <a:pt x="414708" y="578623"/>
                    </a:moveTo>
                    <a:cubicBezTo>
                      <a:pt x="404411" y="579609"/>
                      <a:pt x="396510" y="577459"/>
                      <a:pt x="393445" y="571940"/>
                    </a:cubicBezTo>
                    <a:cubicBezTo>
                      <a:pt x="387316" y="560903"/>
                      <a:pt x="402855" y="540567"/>
                      <a:pt x="428152" y="526521"/>
                    </a:cubicBezTo>
                    <a:cubicBezTo>
                      <a:pt x="453449" y="512474"/>
                      <a:pt x="478925" y="510035"/>
                      <a:pt x="485054" y="521072"/>
                    </a:cubicBezTo>
                    <a:cubicBezTo>
                      <a:pt x="491183" y="532110"/>
                      <a:pt x="475644" y="552445"/>
                      <a:pt x="450347" y="566492"/>
                    </a:cubicBezTo>
                    <a:cubicBezTo>
                      <a:pt x="437699" y="573515"/>
                      <a:pt x="425006" y="577637"/>
                      <a:pt x="414708" y="578623"/>
                    </a:cubicBezTo>
                    <a:close/>
                    <a:moveTo>
                      <a:pt x="619943" y="581739"/>
                    </a:moveTo>
                    <a:cubicBezTo>
                      <a:pt x="609701" y="583191"/>
                      <a:pt x="596396" y="582155"/>
                      <a:pt x="582455" y="578287"/>
                    </a:cubicBezTo>
                    <a:cubicBezTo>
                      <a:pt x="554573" y="570552"/>
                      <a:pt x="534706" y="554418"/>
                      <a:pt x="538081" y="542253"/>
                    </a:cubicBezTo>
                    <a:cubicBezTo>
                      <a:pt x="541456" y="530087"/>
                      <a:pt x="566795" y="526496"/>
                      <a:pt x="594677" y="534231"/>
                    </a:cubicBezTo>
                    <a:cubicBezTo>
                      <a:pt x="622559" y="541967"/>
                      <a:pt x="642426" y="558100"/>
                      <a:pt x="639051" y="570266"/>
                    </a:cubicBezTo>
                    <a:cubicBezTo>
                      <a:pt x="637363" y="576348"/>
                      <a:pt x="630185" y="580288"/>
                      <a:pt x="619943" y="581739"/>
                    </a:cubicBezTo>
                    <a:close/>
                    <a:moveTo>
                      <a:pt x="774493" y="622390"/>
                    </a:moveTo>
                    <a:cubicBezTo>
                      <a:pt x="762328" y="619015"/>
                      <a:pt x="758736" y="593675"/>
                      <a:pt x="766471" y="565793"/>
                    </a:cubicBezTo>
                    <a:cubicBezTo>
                      <a:pt x="774207" y="537911"/>
                      <a:pt x="790340" y="518044"/>
                      <a:pt x="802506" y="521420"/>
                    </a:cubicBezTo>
                    <a:cubicBezTo>
                      <a:pt x="814671" y="524795"/>
                      <a:pt x="818263" y="550134"/>
                      <a:pt x="810527" y="578016"/>
                    </a:cubicBezTo>
                    <a:cubicBezTo>
                      <a:pt x="802792" y="605898"/>
                      <a:pt x="786659" y="625765"/>
                      <a:pt x="774493" y="622390"/>
                    </a:cubicBezTo>
                    <a:close/>
                    <a:moveTo>
                      <a:pt x="1166136" y="649707"/>
                    </a:moveTo>
                    <a:cubicBezTo>
                      <a:pt x="1153511" y="649707"/>
                      <a:pt x="1143276" y="626250"/>
                      <a:pt x="1143276" y="597315"/>
                    </a:cubicBezTo>
                    <a:cubicBezTo>
                      <a:pt x="1143276" y="568380"/>
                      <a:pt x="1153511" y="544923"/>
                      <a:pt x="1166136" y="544923"/>
                    </a:cubicBezTo>
                    <a:cubicBezTo>
                      <a:pt x="1178761" y="544923"/>
                      <a:pt x="1188996" y="568380"/>
                      <a:pt x="1188996" y="597315"/>
                    </a:cubicBezTo>
                    <a:cubicBezTo>
                      <a:pt x="1188996" y="626250"/>
                      <a:pt x="1178761" y="649707"/>
                      <a:pt x="1166136" y="649707"/>
                    </a:cubicBezTo>
                    <a:close/>
                    <a:moveTo>
                      <a:pt x="109908" y="651647"/>
                    </a:moveTo>
                    <a:cubicBezTo>
                      <a:pt x="99611" y="652633"/>
                      <a:pt x="91710" y="650483"/>
                      <a:pt x="88645" y="644965"/>
                    </a:cubicBezTo>
                    <a:cubicBezTo>
                      <a:pt x="82516" y="633927"/>
                      <a:pt x="98055" y="613592"/>
                      <a:pt x="123352" y="599545"/>
                    </a:cubicBezTo>
                    <a:cubicBezTo>
                      <a:pt x="148649" y="585499"/>
                      <a:pt x="174125" y="583059"/>
                      <a:pt x="180254" y="594097"/>
                    </a:cubicBezTo>
                    <a:cubicBezTo>
                      <a:pt x="186383" y="605135"/>
                      <a:pt x="170844" y="625470"/>
                      <a:pt x="145547" y="639516"/>
                    </a:cubicBezTo>
                    <a:cubicBezTo>
                      <a:pt x="132899" y="646540"/>
                      <a:pt x="120206" y="650661"/>
                      <a:pt x="109908" y="651647"/>
                    </a:cubicBezTo>
                    <a:close/>
                    <a:moveTo>
                      <a:pt x="670723" y="664720"/>
                    </a:moveTo>
                    <a:cubicBezTo>
                      <a:pt x="641788" y="664720"/>
                      <a:pt x="618331" y="654485"/>
                      <a:pt x="618331" y="641860"/>
                    </a:cubicBezTo>
                    <a:cubicBezTo>
                      <a:pt x="618331" y="629235"/>
                      <a:pt x="641788" y="619000"/>
                      <a:pt x="670723" y="619000"/>
                    </a:cubicBezTo>
                    <a:cubicBezTo>
                      <a:pt x="699658" y="619000"/>
                      <a:pt x="723115" y="629235"/>
                      <a:pt x="723115" y="641860"/>
                    </a:cubicBezTo>
                    <a:cubicBezTo>
                      <a:pt x="723115" y="654485"/>
                      <a:pt x="699658" y="664720"/>
                      <a:pt x="670723" y="664720"/>
                    </a:cubicBezTo>
                    <a:close/>
                    <a:moveTo>
                      <a:pt x="832692" y="666550"/>
                    </a:moveTo>
                    <a:cubicBezTo>
                      <a:pt x="822497" y="664804"/>
                      <a:pt x="815434" y="660659"/>
                      <a:pt x="813923" y="654531"/>
                    </a:cubicBezTo>
                    <a:cubicBezTo>
                      <a:pt x="810900" y="642273"/>
                      <a:pt x="831224" y="626719"/>
                      <a:pt x="859317" y="619790"/>
                    </a:cubicBezTo>
                    <a:cubicBezTo>
                      <a:pt x="887410" y="612862"/>
                      <a:pt x="912635" y="617182"/>
                      <a:pt x="915659" y="629440"/>
                    </a:cubicBezTo>
                    <a:cubicBezTo>
                      <a:pt x="918682" y="641698"/>
                      <a:pt x="898358" y="657252"/>
                      <a:pt x="870265" y="664180"/>
                    </a:cubicBezTo>
                    <a:cubicBezTo>
                      <a:pt x="856218" y="667644"/>
                      <a:pt x="842888" y="668296"/>
                      <a:pt x="832692" y="666550"/>
                    </a:cubicBezTo>
                    <a:close/>
                    <a:moveTo>
                      <a:pt x="372574" y="671922"/>
                    </a:moveTo>
                    <a:cubicBezTo>
                      <a:pt x="359949" y="671922"/>
                      <a:pt x="349714" y="648465"/>
                      <a:pt x="349714" y="619530"/>
                    </a:cubicBezTo>
                    <a:cubicBezTo>
                      <a:pt x="349714" y="590595"/>
                      <a:pt x="359949" y="567138"/>
                      <a:pt x="372574" y="567138"/>
                    </a:cubicBezTo>
                    <a:cubicBezTo>
                      <a:pt x="385199" y="567138"/>
                      <a:pt x="395434" y="590595"/>
                      <a:pt x="395434" y="619530"/>
                    </a:cubicBezTo>
                    <a:cubicBezTo>
                      <a:pt x="395434" y="648465"/>
                      <a:pt x="385199" y="671922"/>
                      <a:pt x="372574" y="671922"/>
                    </a:cubicBezTo>
                    <a:close/>
                    <a:moveTo>
                      <a:pt x="492923" y="705995"/>
                    </a:moveTo>
                    <a:cubicBezTo>
                      <a:pt x="463988" y="705995"/>
                      <a:pt x="440531" y="695760"/>
                      <a:pt x="440531" y="683135"/>
                    </a:cubicBezTo>
                    <a:cubicBezTo>
                      <a:pt x="440531" y="670510"/>
                      <a:pt x="463988" y="660275"/>
                      <a:pt x="492923" y="660275"/>
                    </a:cubicBezTo>
                    <a:cubicBezTo>
                      <a:pt x="521858" y="660275"/>
                      <a:pt x="545315" y="670510"/>
                      <a:pt x="545315" y="683135"/>
                    </a:cubicBezTo>
                    <a:cubicBezTo>
                      <a:pt x="545315" y="695760"/>
                      <a:pt x="521858" y="705995"/>
                      <a:pt x="492923" y="705995"/>
                    </a:cubicBezTo>
                    <a:close/>
                    <a:moveTo>
                      <a:pt x="1001316" y="709296"/>
                    </a:moveTo>
                    <a:cubicBezTo>
                      <a:pt x="972381" y="709296"/>
                      <a:pt x="948924" y="699061"/>
                      <a:pt x="948924" y="686436"/>
                    </a:cubicBezTo>
                    <a:cubicBezTo>
                      <a:pt x="948924" y="673811"/>
                      <a:pt x="972381" y="663576"/>
                      <a:pt x="1001316" y="663576"/>
                    </a:cubicBezTo>
                    <a:cubicBezTo>
                      <a:pt x="1030251" y="663576"/>
                      <a:pt x="1053708" y="673811"/>
                      <a:pt x="1053708" y="686436"/>
                    </a:cubicBezTo>
                    <a:cubicBezTo>
                      <a:pt x="1053708" y="699061"/>
                      <a:pt x="1030251" y="709296"/>
                      <a:pt x="1001316" y="709296"/>
                    </a:cubicBezTo>
                    <a:close/>
                    <a:moveTo>
                      <a:pt x="12100" y="733388"/>
                    </a:moveTo>
                    <a:cubicBezTo>
                      <a:pt x="-65" y="730013"/>
                      <a:pt x="-3657" y="704674"/>
                      <a:pt x="4078" y="676792"/>
                    </a:cubicBezTo>
                    <a:cubicBezTo>
                      <a:pt x="11814" y="648910"/>
                      <a:pt x="27947" y="629043"/>
                      <a:pt x="40113" y="632418"/>
                    </a:cubicBezTo>
                    <a:cubicBezTo>
                      <a:pt x="52278" y="635793"/>
                      <a:pt x="55870" y="661133"/>
                      <a:pt x="48134" y="689014"/>
                    </a:cubicBezTo>
                    <a:cubicBezTo>
                      <a:pt x="40399" y="716896"/>
                      <a:pt x="24266" y="736763"/>
                      <a:pt x="12100" y="733388"/>
                    </a:cubicBezTo>
                    <a:close/>
                    <a:moveTo>
                      <a:pt x="225218" y="749390"/>
                    </a:moveTo>
                    <a:cubicBezTo>
                      <a:pt x="213053" y="746015"/>
                      <a:pt x="209461" y="720675"/>
                      <a:pt x="217196" y="692793"/>
                    </a:cubicBezTo>
                    <a:cubicBezTo>
                      <a:pt x="224932" y="664911"/>
                      <a:pt x="241065" y="645044"/>
                      <a:pt x="253231" y="648420"/>
                    </a:cubicBezTo>
                    <a:cubicBezTo>
                      <a:pt x="265396" y="651795"/>
                      <a:pt x="268988" y="677134"/>
                      <a:pt x="261252" y="705016"/>
                    </a:cubicBezTo>
                    <a:cubicBezTo>
                      <a:pt x="253517" y="732898"/>
                      <a:pt x="237384" y="752765"/>
                      <a:pt x="225218" y="749390"/>
                    </a:cubicBezTo>
                    <a:close/>
                    <a:moveTo>
                      <a:pt x="369098" y="763145"/>
                    </a:moveTo>
                    <a:cubicBezTo>
                      <a:pt x="340163" y="763145"/>
                      <a:pt x="316706" y="752910"/>
                      <a:pt x="316706" y="740285"/>
                    </a:cubicBezTo>
                    <a:cubicBezTo>
                      <a:pt x="316706" y="727660"/>
                      <a:pt x="340163" y="717425"/>
                      <a:pt x="369098" y="717425"/>
                    </a:cubicBezTo>
                    <a:cubicBezTo>
                      <a:pt x="398033" y="717425"/>
                      <a:pt x="421490" y="727660"/>
                      <a:pt x="421490" y="740285"/>
                    </a:cubicBezTo>
                    <a:cubicBezTo>
                      <a:pt x="421490" y="752910"/>
                      <a:pt x="398033" y="763145"/>
                      <a:pt x="369098" y="763145"/>
                    </a:cubicBezTo>
                    <a:close/>
                    <a:moveTo>
                      <a:pt x="620159" y="767125"/>
                    </a:moveTo>
                    <a:cubicBezTo>
                      <a:pt x="610160" y="764475"/>
                      <a:pt x="598307" y="758341"/>
                      <a:pt x="586972" y="749351"/>
                    </a:cubicBezTo>
                    <a:cubicBezTo>
                      <a:pt x="564301" y="731372"/>
                      <a:pt x="552282" y="708777"/>
                      <a:pt x="560127" y="698885"/>
                    </a:cubicBezTo>
                    <a:cubicBezTo>
                      <a:pt x="567972" y="688993"/>
                      <a:pt x="592710" y="695550"/>
                      <a:pt x="615381" y="713529"/>
                    </a:cubicBezTo>
                    <a:cubicBezTo>
                      <a:pt x="638052" y="731509"/>
                      <a:pt x="650071" y="754104"/>
                      <a:pt x="642226" y="763995"/>
                    </a:cubicBezTo>
                    <a:cubicBezTo>
                      <a:pt x="638304" y="768941"/>
                      <a:pt x="630158" y="769775"/>
                      <a:pt x="620159" y="767125"/>
                    </a:cubicBezTo>
                    <a:close/>
                    <a:moveTo>
                      <a:pt x="74984" y="788172"/>
                    </a:moveTo>
                    <a:cubicBezTo>
                      <a:pt x="64687" y="789158"/>
                      <a:pt x="56786" y="787008"/>
                      <a:pt x="53721" y="781490"/>
                    </a:cubicBezTo>
                    <a:cubicBezTo>
                      <a:pt x="47592" y="770452"/>
                      <a:pt x="63131" y="750117"/>
                      <a:pt x="88428" y="736070"/>
                    </a:cubicBezTo>
                    <a:cubicBezTo>
                      <a:pt x="113725" y="722024"/>
                      <a:pt x="139201" y="719584"/>
                      <a:pt x="145330" y="730622"/>
                    </a:cubicBezTo>
                    <a:cubicBezTo>
                      <a:pt x="151459" y="741659"/>
                      <a:pt x="135920" y="761995"/>
                      <a:pt x="110623" y="776041"/>
                    </a:cubicBezTo>
                    <a:cubicBezTo>
                      <a:pt x="97975" y="783065"/>
                      <a:pt x="85282" y="787186"/>
                      <a:pt x="74984" y="788172"/>
                    </a:cubicBezTo>
                    <a:close/>
                    <a:moveTo>
                      <a:pt x="899343" y="791291"/>
                    </a:moveTo>
                    <a:cubicBezTo>
                      <a:pt x="889101" y="792743"/>
                      <a:pt x="875795" y="791707"/>
                      <a:pt x="861854" y="787839"/>
                    </a:cubicBezTo>
                    <a:cubicBezTo>
                      <a:pt x="833973" y="780104"/>
                      <a:pt x="814106" y="763970"/>
                      <a:pt x="817481" y="751805"/>
                    </a:cubicBezTo>
                    <a:cubicBezTo>
                      <a:pt x="820856" y="739639"/>
                      <a:pt x="846195" y="736048"/>
                      <a:pt x="874077" y="743783"/>
                    </a:cubicBezTo>
                    <a:cubicBezTo>
                      <a:pt x="901959" y="751519"/>
                      <a:pt x="921826" y="767652"/>
                      <a:pt x="918451" y="779818"/>
                    </a:cubicBezTo>
                    <a:cubicBezTo>
                      <a:pt x="916763" y="785900"/>
                      <a:pt x="909585" y="789840"/>
                      <a:pt x="899343" y="791291"/>
                    </a:cubicBezTo>
                    <a:close/>
                    <a:moveTo>
                      <a:pt x="1118632" y="810790"/>
                    </a:moveTo>
                    <a:cubicBezTo>
                      <a:pt x="1108633" y="808140"/>
                      <a:pt x="1096781" y="802006"/>
                      <a:pt x="1085445" y="793016"/>
                    </a:cubicBezTo>
                    <a:cubicBezTo>
                      <a:pt x="1062774" y="775037"/>
                      <a:pt x="1050755" y="752442"/>
                      <a:pt x="1058600" y="742550"/>
                    </a:cubicBezTo>
                    <a:cubicBezTo>
                      <a:pt x="1066445" y="732658"/>
                      <a:pt x="1091184" y="739215"/>
                      <a:pt x="1113855" y="757194"/>
                    </a:cubicBezTo>
                    <a:cubicBezTo>
                      <a:pt x="1136525" y="775174"/>
                      <a:pt x="1148544" y="797769"/>
                      <a:pt x="1140700" y="807660"/>
                    </a:cubicBezTo>
                    <a:cubicBezTo>
                      <a:pt x="1136777" y="812606"/>
                      <a:pt x="1128631" y="813440"/>
                      <a:pt x="1118632" y="810790"/>
                    </a:cubicBezTo>
                    <a:close/>
                    <a:moveTo>
                      <a:pt x="699600" y="814797"/>
                    </a:moveTo>
                    <a:cubicBezTo>
                      <a:pt x="686975" y="814797"/>
                      <a:pt x="676740" y="791340"/>
                      <a:pt x="676740" y="762405"/>
                    </a:cubicBezTo>
                    <a:cubicBezTo>
                      <a:pt x="676740" y="733470"/>
                      <a:pt x="686975" y="710013"/>
                      <a:pt x="699600" y="710013"/>
                    </a:cubicBezTo>
                    <a:cubicBezTo>
                      <a:pt x="712225" y="710013"/>
                      <a:pt x="722460" y="733470"/>
                      <a:pt x="722460" y="762405"/>
                    </a:cubicBezTo>
                    <a:cubicBezTo>
                      <a:pt x="722460" y="791340"/>
                      <a:pt x="712225" y="814797"/>
                      <a:pt x="699600" y="814797"/>
                    </a:cubicBezTo>
                    <a:close/>
                    <a:moveTo>
                      <a:pt x="238923" y="820295"/>
                    </a:moveTo>
                    <a:cubicBezTo>
                      <a:pt x="209988" y="820295"/>
                      <a:pt x="186531" y="810060"/>
                      <a:pt x="186531" y="797435"/>
                    </a:cubicBezTo>
                    <a:cubicBezTo>
                      <a:pt x="186531" y="784810"/>
                      <a:pt x="209988" y="774575"/>
                      <a:pt x="238923" y="774575"/>
                    </a:cubicBezTo>
                    <a:cubicBezTo>
                      <a:pt x="267858" y="774575"/>
                      <a:pt x="291315" y="784810"/>
                      <a:pt x="291315" y="797435"/>
                    </a:cubicBezTo>
                    <a:cubicBezTo>
                      <a:pt x="291315" y="810060"/>
                      <a:pt x="267858" y="820295"/>
                      <a:pt x="238923" y="820295"/>
                    </a:cubicBezTo>
                    <a:close/>
                    <a:moveTo>
                      <a:pt x="452041" y="836296"/>
                    </a:moveTo>
                    <a:cubicBezTo>
                      <a:pt x="423106" y="836296"/>
                      <a:pt x="399649" y="826061"/>
                      <a:pt x="399649" y="813436"/>
                    </a:cubicBezTo>
                    <a:cubicBezTo>
                      <a:pt x="399649" y="800811"/>
                      <a:pt x="423106" y="790576"/>
                      <a:pt x="452041" y="790576"/>
                    </a:cubicBezTo>
                    <a:cubicBezTo>
                      <a:pt x="480976" y="790576"/>
                      <a:pt x="504433" y="800811"/>
                      <a:pt x="504433" y="813436"/>
                    </a:cubicBezTo>
                    <a:cubicBezTo>
                      <a:pt x="504433" y="826061"/>
                      <a:pt x="480976" y="836296"/>
                      <a:pt x="452041" y="836296"/>
                    </a:cubicBezTo>
                    <a:close/>
                    <a:moveTo>
                      <a:pt x="1058073" y="874270"/>
                    </a:moveTo>
                    <a:cubicBezTo>
                      <a:pt x="1029138" y="874270"/>
                      <a:pt x="1005681" y="864035"/>
                      <a:pt x="1005681" y="851410"/>
                    </a:cubicBezTo>
                    <a:cubicBezTo>
                      <a:pt x="1005681" y="838785"/>
                      <a:pt x="1029138" y="828550"/>
                      <a:pt x="1058073" y="828550"/>
                    </a:cubicBezTo>
                    <a:cubicBezTo>
                      <a:pt x="1087008" y="828550"/>
                      <a:pt x="1110465" y="838785"/>
                      <a:pt x="1110465" y="851410"/>
                    </a:cubicBezTo>
                    <a:cubicBezTo>
                      <a:pt x="1110465" y="864035"/>
                      <a:pt x="1087008" y="874270"/>
                      <a:pt x="1058073" y="874270"/>
                    </a:cubicBezTo>
                    <a:close/>
                    <a:moveTo>
                      <a:pt x="552244" y="892265"/>
                    </a:moveTo>
                    <a:cubicBezTo>
                      <a:pt x="540079" y="888890"/>
                      <a:pt x="536487" y="863550"/>
                      <a:pt x="544222" y="835669"/>
                    </a:cubicBezTo>
                    <a:cubicBezTo>
                      <a:pt x="551958" y="807787"/>
                      <a:pt x="568091" y="787920"/>
                      <a:pt x="580257" y="791295"/>
                    </a:cubicBezTo>
                    <a:cubicBezTo>
                      <a:pt x="592422" y="794670"/>
                      <a:pt x="596014" y="820009"/>
                      <a:pt x="588278" y="847891"/>
                    </a:cubicBezTo>
                    <a:cubicBezTo>
                      <a:pt x="580543" y="875773"/>
                      <a:pt x="564409" y="895640"/>
                      <a:pt x="552244" y="892265"/>
                    </a:cubicBezTo>
                    <a:close/>
                    <a:moveTo>
                      <a:pt x="987536" y="898737"/>
                    </a:moveTo>
                    <a:cubicBezTo>
                      <a:pt x="976221" y="897140"/>
                      <a:pt x="960603" y="885481"/>
                      <a:pt x="947824" y="867942"/>
                    </a:cubicBezTo>
                    <a:cubicBezTo>
                      <a:pt x="930784" y="844556"/>
                      <a:pt x="925243" y="819570"/>
                      <a:pt x="935447" y="812136"/>
                    </a:cubicBezTo>
                    <a:cubicBezTo>
                      <a:pt x="945651" y="804701"/>
                      <a:pt x="967737" y="817632"/>
                      <a:pt x="984776" y="841018"/>
                    </a:cubicBezTo>
                    <a:cubicBezTo>
                      <a:pt x="1001815" y="864404"/>
                      <a:pt x="1007356" y="889390"/>
                      <a:pt x="997152" y="896824"/>
                    </a:cubicBezTo>
                    <a:cubicBezTo>
                      <a:pt x="994601" y="898683"/>
                      <a:pt x="991308" y="899269"/>
                      <a:pt x="987536" y="898737"/>
                    </a:cubicBezTo>
                    <a:close/>
                    <a:moveTo>
                      <a:pt x="136950" y="902290"/>
                    </a:moveTo>
                    <a:cubicBezTo>
                      <a:pt x="126708" y="903741"/>
                      <a:pt x="113402" y="902705"/>
                      <a:pt x="99461" y="898838"/>
                    </a:cubicBezTo>
                    <a:cubicBezTo>
                      <a:pt x="71580" y="891102"/>
                      <a:pt x="51713" y="874969"/>
                      <a:pt x="55088" y="862803"/>
                    </a:cubicBezTo>
                    <a:cubicBezTo>
                      <a:pt x="58463" y="850638"/>
                      <a:pt x="83802" y="847046"/>
                      <a:pt x="111684" y="854782"/>
                    </a:cubicBezTo>
                    <a:cubicBezTo>
                      <a:pt x="139566" y="862517"/>
                      <a:pt x="159433" y="878651"/>
                      <a:pt x="156058" y="890816"/>
                    </a:cubicBezTo>
                    <a:cubicBezTo>
                      <a:pt x="154370" y="896899"/>
                      <a:pt x="147192" y="900838"/>
                      <a:pt x="136950" y="902290"/>
                    </a:cubicBezTo>
                    <a:close/>
                    <a:moveTo>
                      <a:pt x="788218" y="902416"/>
                    </a:moveTo>
                    <a:cubicBezTo>
                      <a:pt x="777976" y="903868"/>
                      <a:pt x="764670" y="902832"/>
                      <a:pt x="750729" y="898964"/>
                    </a:cubicBezTo>
                    <a:cubicBezTo>
                      <a:pt x="722848" y="891229"/>
                      <a:pt x="702981" y="875095"/>
                      <a:pt x="706356" y="862930"/>
                    </a:cubicBezTo>
                    <a:cubicBezTo>
                      <a:pt x="709731" y="850764"/>
                      <a:pt x="735070" y="847173"/>
                      <a:pt x="762952" y="854908"/>
                    </a:cubicBezTo>
                    <a:cubicBezTo>
                      <a:pt x="790834" y="862644"/>
                      <a:pt x="810701" y="878777"/>
                      <a:pt x="807326" y="890943"/>
                    </a:cubicBezTo>
                    <a:cubicBezTo>
                      <a:pt x="805638" y="897025"/>
                      <a:pt x="798460" y="900965"/>
                      <a:pt x="788218" y="902416"/>
                    </a:cubicBezTo>
                    <a:close/>
                    <a:moveTo>
                      <a:pt x="350068" y="918291"/>
                    </a:moveTo>
                    <a:cubicBezTo>
                      <a:pt x="339826" y="919743"/>
                      <a:pt x="326520" y="918707"/>
                      <a:pt x="312579" y="914839"/>
                    </a:cubicBezTo>
                    <a:cubicBezTo>
                      <a:pt x="284698" y="907104"/>
                      <a:pt x="264831" y="890970"/>
                      <a:pt x="268206" y="878805"/>
                    </a:cubicBezTo>
                    <a:cubicBezTo>
                      <a:pt x="271581" y="866639"/>
                      <a:pt x="296920" y="863048"/>
                      <a:pt x="324802" y="870783"/>
                    </a:cubicBezTo>
                    <a:cubicBezTo>
                      <a:pt x="352684" y="878519"/>
                      <a:pt x="372551" y="894652"/>
                      <a:pt x="369176" y="906818"/>
                    </a:cubicBezTo>
                    <a:cubicBezTo>
                      <a:pt x="367488" y="912900"/>
                      <a:pt x="360310" y="916840"/>
                      <a:pt x="350068" y="918291"/>
                    </a:cubicBezTo>
                    <a:close/>
                    <a:moveTo>
                      <a:pt x="521732" y="960015"/>
                    </a:moveTo>
                    <a:cubicBezTo>
                      <a:pt x="511733" y="957365"/>
                      <a:pt x="499880" y="951231"/>
                      <a:pt x="488545" y="942241"/>
                    </a:cubicBezTo>
                    <a:cubicBezTo>
                      <a:pt x="465874" y="924262"/>
                      <a:pt x="453855" y="901667"/>
                      <a:pt x="461700" y="891775"/>
                    </a:cubicBezTo>
                    <a:cubicBezTo>
                      <a:pt x="469545" y="881883"/>
                      <a:pt x="494283" y="888440"/>
                      <a:pt x="516954" y="906419"/>
                    </a:cubicBezTo>
                    <a:cubicBezTo>
                      <a:pt x="539625" y="924399"/>
                      <a:pt x="551644" y="946994"/>
                      <a:pt x="543799" y="956885"/>
                    </a:cubicBezTo>
                    <a:cubicBezTo>
                      <a:pt x="539877" y="961831"/>
                      <a:pt x="531731" y="962665"/>
                      <a:pt x="521732" y="960015"/>
                    </a:cubicBezTo>
                    <a:close/>
                    <a:moveTo>
                      <a:pt x="779066" y="979170"/>
                    </a:moveTo>
                    <a:cubicBezTo>
                      <a:pt x="750131" y="979170"/>
                      <a:pt x="726674" y="968935"/>
                      <a:pt x="726674" y="956310"/>
                    </a:cubicBezTo>
                    <a:cubicBezTo>
                      <a:pt x="726674" y="943685"/>
                      <a:pt x="750131" y="933450"/>
                      <a:pt x="779066" y="933450"/>
                    </a:cubicBezTo>
                    <a:cubicBezTo>
                      <a:pt x="808001" y="933450"/>
                      <a:pt x="831458" y="943685"/>
                      <a:pt x="831458" y="956310"/>
                    </a:cubicBezTo>
                    <a:cubicBezTo>
                      <a:pt x="831458" y="968935"/>
                      <a:pt x="808001" y="979170"/>
                      <a:pt x="779066" y="979170"/>
                    </a:cubicBezTo>
                    <a:close/>
                    <a:moveTo>
                      <a:pt x="195632" y="1000898"/>
                    </a:moveTo>
                    <a:cubicBezTo>
                      <a:pt x="185335" y="1001884"/>
                      <a:pt x="177434" y="999733"/>
                      <a:pt x="174369" y="994215"/>
                    </a:cubicBezTo>
                    <a:cubicBezTo>
                      <a:pt x="168240" y="983177"/>
                      <a:pt x="183779" y="962842"/>
                      <a:pt x="209076" y="948796"/>
                    </a:cubicBezTo>
                    <a:cubicBezTo>
                      <a:pt x="234373" y="934749"/>
                      <a:pt x="259849" y="932310"/>
                      <a:pt x="265978" y="943347"/>
                    </a:cubicBezTo>
                    <a:cubicBezTo>
                      <a:pt x="272107" y="954385"/>
                      <a:pt x="256568" y="974720"/>
                      <a:pt x="231271" y="988767"/>
                    </a:cubicBezTo>
                    <a:cubicBezTo>
                      <a:pt x="218623" y="995790"/>
                      <a:pt x="205930" y="999912"/>
                      <a:pt x="195632" y="1000898"/>
                    </a:cubicBezTo>
                    <a:close/>
                    <a:moveTo>
                      <a:pt x="956774" y="1027522"/>
                    </a:moveTo>
                    <a:cubicBezTo>
                      <a:pt x="944149" y="1027522"/>
                      <a:pt x="933914" y="1004065"/>
                      <a:pt x="933914" y="975130"/>
                    </a:cubicBezTo>
                    <a:cubicBezTo>
                      <a:pt x="933914" y="946195"/>
                      <a:pt x="944149" y="922738"/>
                      <a:pt x="956774" y="922738"/>
                    </a:cubicBezTo>
                    <a:cubicBezTo>
                      <a:pt x="969399" y="922738"/>
                      <a:pt x="979634" y="946195"/>
                      <a:pt x="979634" y="975130"/>
                    </a:cubicBezTo>
                    <a:cubicBezTo>
                      <a:pt x="979634" y="1004065"/>
                      <a:pt x="969399" y="1027522"/>
                      <a:pt x="956774" y="1027522"/>
                    </a:cubicBezTo>
                    <a:close/>
                    <a:moveTo>
                      <a:pt x="390636" y="1047962"/>
                    </a:moveTo>
                    <a:cubicBezTo>
                      <a:pt x="379321" y="1046365"/>
                      <a:pt x="363703" y="1034706"/>
                      <a:pt x="350923" y="1017167"/>
                    </a:cubicBezTo>
                    <a:cubicBezTo>
                      <a:pt x="333884" y="993781"/>
                      <a:pt x="328343" y="968795"/>
                      <a:pt x="338547" y="961361"/>
                    </a:cubicBezTo>
                    <a:cubicBezTo>
                      <a:pt x="348751" y="953926"/>
                      <a:pt x="370836" y="966857"/>
                      <a:pt x="387875" y="990243"/>
                    </a:cubicBezTo>
                    <a:cubicBezTo>
                      <a:pt x="404915" y="1013629"/>
                      <a:pt x="410456" y="1038615"/>
                      <a:pt x="400252" y="1046049"/>
                    </a:cubicBezTo>
                    <a:cubicBezTo>
                      <a:pt x="397701" y="1047908"/>
                      <a:pt x="394407" y="1048494"/>
                      <a:pt x="390636" y="1047962"/>
                    </a:cubicBezTo>
                    <a:close/>
                    <a:moveTo>
                      <a:pt x="677093" y="1061165"/>
                    </a:moveTo>
                    <a:cubicBezTo>
                      <a:pt x="666851" y="1062617"/>
                      <a:pt x="653546" y="1061581"/>
                      <a:pt x="639605" y="1057713"/>
                    </a:cubicBezTo>
                    <a:cubicBezTo>
                      <a:pt x="611723" y="1049978"/>
                      <a:pt x="591856" y="1033844"/>
                      <a:pt x="595231" y="1021679"/>
                    </a:cubicBezTo>
                    <a:cubicBezTo>
                      <a:pt x="598606" y="1009513"/>
                      <a:pt x="623945" y="1005922"/>
                      <a:pt x="651827" y="1013657"/>
                    </a:cubicBezTo>
                    <a:cubicBezTo>
                      <a:pt x="679709" y="1021393"/>
                      <a:pt x="699576" y="1037526"/>
                      <a:pt x="696201" y="1049692"/>
                    </a:cubicBezTo>
                    <a:cubicBezTo>
                      <a:pt x="694513" y="1055774"/>
                      <a:pt x="687335" y="1059714"/>
                      <a:pt x="677093" y="1061165"/>
                    </a:cubicBezTo>
                    <a:close/>
                    <a:moveTo>
                      <a:pt x="534432" y="1071141"/>
                    </a:moveTo>
                    <a:cubicBezTo>
                      <a:pt x="524433" y="1068491"/>
                      <a:pt x="512580" y="1062357"/>
                      <a:pt x="501245" y="1053367"/>
                    </a:cubicBezTo>
                    <a:cubicBezTo>
                      <a:pt x="478574" y="1035388"/>
                      <a:pt x="466555" y="1012793"/>
                      <a:pt x="474400" y="1002901"/>
                    </a:cubicBezTo>
                    <a:cubicBezTo>
                      <a:pt x="482245" y="993009"/>
                      <a:pt x="506983" y="999566"/>
                      <a:pt x="529654" y="1017545"/>
                    </a:cubicBezTo>
                    <a:cubicBezTo>
                      <a:pt x="552325" y="1035525"/>
                      <a:pt x="564344" y="1058120"/>
                      <a:pt x="556499" y="1068011"/>
                    </a:cubicBezTo>
                    <a:cubicBezTo>
                      <a:pt x="552577" y="1072957"/>
                      <a:pt x="544431" y="1073791"/>
                      <a:pt x="534432" y="1071141"/>
                    </a:cubicBezTo>
                    <a:close/>
                    <a:moveTo>
                      <a:pt x="858068" y="1083390"/>
                    </a:moveTo>
                    <a:cubicBezTo>
                      <a:pt x="847826" y="1084842"/>
                      <a:pt x="834521" y="1083806"/>
                      <a:pt x="820580" y="1079938"/>
                    </a:cubicBezTo>
                    <a:cubicBezTo>
                      <a:pt x="792698" y="1072203"/>
                      <a:pt x="772831" y="1056069"/>
                      <a:pt x="776206" y="1043904"/>
                    </a:cubicBezTo>
                    <a:cubicBezTo>
                      <a:pt x="779581" y="1031738"/>
                      <a:pt x="804920" y="1028147"/>
                      <a:pt x="832802" y="1035882"/>
                    </a:cubicBezTo>
                    <a:cubicBezTo>
                      <a:pt x="860684" y="1043618"/>
                      <a:pt x="880551" y="1059751"/>
                      <a:pt x="877176" y="1071917"/>
                    </a:cubicBezTo>
                    <a:cubicBezTo>
                      <a:pt x="875488" y="1077999"/>
                      <a:pt x="868310" y="1081939"/>
                      <a:pt x="858068" y="1083390"/>
                    </a:cubicBezTo>
                    <a:close/>
                    <a:moveTo>
                      <a:pt x="448492" y="1134190"/>
                    </a:moveTo>
                    <a:cubicBezTo>
                      <a:pt x="438250" y="1135642"/>
                      <a:pt x="424945" y="1134606"/>
                      <a:pt x="411004" y="1130738"/>
                    </a:cubicBezTo>
                    <a:cubicBezTo>
                      <a:pt x="383122" y="1123003"/>
                      <a:pt x="363255" y="1106869"/>
                      <a:pt x="366630" y="1094704"/>
                    </a:cubicBezTo>
                    <a:cubicBezTo>
                      <a:pt x="370005" y="1082538"/>
                      <a:pt x="395344" y="1078947"/>
                      <a:pt x="423226" y="1086682"/>
                    </a:cubicBezTo>
                    <a:cubicBezTo>
                      <a:pt x="451108" y="1094418"/>
                      <a:pt x="470975" y="1110551"/>
                      <a:pt x="467600" y="1122717"/>
                    </a:cubicBezTo>
                    <a:cubicBezTo>
                      <a:pt x="465913" y="1128799"/>
                      <a:pt x="458734" y="1132739"/>
                      <a:pt x="448492" y="1134190"/>
                    </a:cubicBezTo>
                    <a:close/>
                    <a:moveTo>
                      <a:pt x="708823" y="1140970"/>
                    </a:moveTo>
                    <a:cubicBezTo>
                      <a:pt x="679888" y="1140970"/>
                      <a:pt x="656431" y="1130735"/>
                      <a:pt x="656431" y="1118110"/>
                    </a:cubicBezTo>
                    <a:cubicBezTo>
                      <a:pt x="656431" y="1105485"/>
                      <a:pt x="679888" y="1095250"/>
                      <a:pt x="708823" y="1095250"/>
                    </a:cubicBezTo>
                    <a:cubicBezTo>
                      <a:pt x="737758" y="1095250"/>
                      <a:pt x="761215" y="1105485"/>
                      <a:pt x="761215" y="1118110"/>
                    </a:cubicBezTo>
                    <a:cubicBezTo>
                      <a:pt x="761215" y="1130735"/>
                      <a:pt x="737758" y="1140970"/>
                      <a:pt x="708823" y="1140970"/>
                    </a:cubicBezTo>
                    <a:close/>
                    <a:moveTo>
                      <a:pt x="547132" y="1147341"/>
                    </a:moveTo>
                    <a:cubicBezTo>
                      <a:pt x="537133" y="1144691"/>
                      <a:pt x="525280" y="1138557"/>
                      <a:pt x="513945" y="1129567"/>
                    </a:cubicBezTo>
                    <a:cubicBezTo>
                      <a:pt x="491274" y="1111588"/>
                      <a:pt x="479255" y="1088993"/>
                      <a:pt x="487100" y="1079101"/>
                    </a:cubicBezTo>
                    <a:cubicBezTo>
                      <a:pt x="494945" y="1069209"/>
                      <a:pt x="519683" y="1075766"/>
                      <a:pt x="542354" y="1093745"/>
                    </a:cubicBezTo>
                    <a:cubicBezTo>
                      <a:pt x="565025" y="1111725"/>
                      <a:pt x="577044" y="1134320"/>
                      <a:pt x="569199" y="1144211"/>
                    </a:cubicBezTo>
                    <a:cubicBezTo>
                      <a:pt x="565277" y="1149157"/>
                      <a:pt x="557131" y="1149991"/>
                      <a:pt x="547132" y="114734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AF163720-82A6-47F6-ABCC-A95CE97C062C}"/>
                </a:ext>
              </a:extLst>
            </p:cNvPr>
            <p:cNvGrpSpPr/>
            <p:nvPr/>
          </p:nvGrpSpPr>
          <p:grpSpPr>
            <a:xfrm>
              <a:off x="6846270" y="4488071"/>
              <a:ext cx="514176" cy="495904"/>
              <a:chOff x="2792062" y="4453004"/>
              <a:chExt cx="1191146" cy="1148820"/>
            </a:xfrm>
          </p:grpSpPr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93487A03-A375-41F6-8264-FFE56DF7ECCF}"/>
                  </a:ext>
                </a:extLst>
              </p:cNvPr>
              <p:cNvSpPr/>
              <p:nvPr/>
            </p:nvSpPr>
            <p:spPr>
              <a:xfrm>
                <a:off x="2805108" y="4465320"/>
                <a:ext cx="1178100" cy="1123139"/>
              </a:xfrm>
              <a:prstGeom prst="ellipse">
                <a:avLst/>
              </a:pr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74C6F427-B8E8-411A-967A-EFEE5A6F3759}"/>
                  </a:ext>
                </a:extLst>
              </p:cNvPr>
              <p:cNvSpPr/>
              <p:nvPr/>
            </p:nvSpPr>
            <p:spPr>
              <a:xfrm rot="10800000">
                <a:off x="2792062" y="4453004"/>
                <a:ext cx="1188995" cy="1148820"/>
              </a:xfrm>
              <a:custGeom>
                <a:avLst/>
                <a:gdLst>
                  <a:gd name="connsiteX0" fmla="*/ 563166 w 1188996"/>
                  <a:gd name="connsiteY0" fmla="*/ 45720 h 1148819"/>
                  <a:gd name="connsiteX1" fmla="*/ 510774 w 1188996"/>
                  <a:gd name="connsiteY1" fmla="*/ 22860 h 1148819"/>
                  <a:gd name="connsiteX2" fmla="*/ 563166 w 1188996"/>
                  <a:gd name="connsiteY2" fmla="*/ 0 h 1148819"/>
                  <a:gd name="connsiteX3" fmla="*/ 615558 w 1188996"/>
                  <a:gd name="connsiteY3" fmla="*/ 22860 h 1148819"/>
                  <a:gd name="connsiteX4" fmla="*/ 563166 w 1188996"/>
                  <a:gd name="connsiteY4" fmla="*/ 45720 h 1148819"/>
                  <a:gd name="connsiteX5" fmla="*/ 729026 w 1188996"/>
                  <a:gd name="connsiteY5" fmla="*/ 133274 h 1148819"/>
                  <a:gd name="connsiteX6" fmla="*/ 721004 w 1188996"/>
                  <a:gd name="connsiteY6" fmla="*/ 76678 h 1148819"/>
                  <a:gd name="connsiteX7" fmla="*/ 757039 w 1188996"/>
                  <a:gd name="connsiteY7" fmla="*/ 32304 h 1148819"/>
                  <a:gd name="connsiteX8" fmla="*/ 765060 w 1188996"/>
                  <a:gd name="connsiteY8" fmla="*/ 88900 h 1148819"/>
                  <a:gd name="connsiteX9" fmla="*/ 729026 w 1188996"/>
                  <a:gd name="connsiteY9" fmla="*/ 133274 h 1148819"/>
                  <a:gd name="connsiteX10" fmla="*/ 874316 w 1188996"/>
                  <a:gd name="connsiteY10" fmla="*/ 134620 h 1148819"/>
                  <a:gd name="connsiteX11" fmla="*/ 821924 w 1188996"/>
                  <a:gd name="connsiteY11" fmla="*/ 111760 h 1148819"/>
                  <a:gd name="connsiteX12" fmla="*/ 874316 w 1188996"/>
                  <a:gd name="connsiteY12" fmla="*/ 88900 h 1148819"/>
                  <a:gd name="connsiteX13" fmla="*/ 926708 w 1188996"/>
                  <a:gd name="connsiteY13" fmla="*/ 111760 h 1148819"/>
                  <a:gd name="connsiteX14" fmla="*/ 874316 w 1188996"/>
                  <a:gd name="connsiteY14" fmla="*/ 134620 h 1148819"/>
                  <a:gd name="connsiteX15" fmla="*/ 515382 w 1188996"/>
                  <a:gd name="connsiteY15" fmla="*/ 150392 h 1148819"/>
                  <a:gd name="connsiteX16" fmla="*/ 482195 w 1188996"/>
                  <a:gd name="connsiteY16" fmla="*/ 132618 h 1148819"/>
                  <a:gd name="connsiteX17" fmla="*/ 455350 w 1188996"/>
                  <a:gd name="connsiteY17" fmla="*/ 82151 h 1148819"/>
                  <a:gd name="connsiteX18" fmla="*/ 510604 w 1188996"/>
                  <a:gd name="connsiteY18" fmla="*/ 96796 h 1148819"/>
                  <a:gd name="connsiteX19" fmla="*/ 537449 w 1188996"/>
                  <a:gd name="connsiteY19" fmla="*/ 147262 h 1148819"/>
                  <a:gd name="connsiteX20" fmla="*/ 515382 w 1188996"/>
                  <a:gd name="connsiteY20" fmla="*/ 150392 h 1148819"/>
                  <a:gd name="connsiteX21" fmla="*/ 598857 w 1188996"/>
                  <a:gd name="connsiteY21" fmla="*/ 159522 h 1148819"/>
                  <a:gd name="connsiteX22" fmla="*/ 577594 w 1188996"/>
                  <a:gd name="connsiteY22" fmla="*/ 152840 h 1148819"/>
                  <a:gd name="connsiteX23" fmla="*/ 612301 w 1188996"/>
                  <a:gd name="connsiteY23" fmla="*/ 107420 h 1148819"/>
                  <a:gd name="connsiteX24" fmla="*/ 669203 w 1188996"/>
                  <a:gd name="connsiteY24" fmla="*/ 101972 h 1148819"/>
                  <a:gd name="connsiteX25" fmla="*/ 634496 w 1188996"/>
                  <a:gd name="connsiteY25" fmla="*/ 147391 h 1148819"/>
                  <a:gd name="connsiteX26" fmla="*/ 598857 w 1188996"/>
                  <a:gd name="connsiteY26" fmla="*/ 159522 h 1148819"/>
                  <a:gd name="connsiteX27" fmla="*/ 334407 w 1188996"/>
                  <a:gd name="connsiteY27" fmla="*/ 175789 h 1148819"/>
                  <a:gd name="connsiteX28" fmla="*/ 301220 w 1188996"/>
                  <a:gd name="connsiteY28" fmla="*/ 158015 h 1148819"/>
                  <a:gd name="connsiteX29" fmla="*/ 274375 w 1188996"/>
                  <a:gd name="connsiteY29" fmla="*/ 107548 h 1148819"/>
                  <a:gd name="connsiteX30" fmla="*/ 329629 w 1188996"/>
                  <a:gd name="connsiteY30" fmla="*/ 122193 h 1148819"/>
                  <a:gd name="connsiteX31" fmla="*/ 356474 w 1188996"/>
                  <a:gd name="connsiteY31" fmla="*/ 172659 h 1148819"/>
                  <a:gd name="connsiteX32" fmla="*/ 334407 w 1188996"/>
                  <a:gd name="connsiteY32" fmla="*/ 175789 h 1148819"/>
                  <a:gd name="connsiteX33" fmla="*/ 944166 w 1188996"/>
                  <a:gd name="connsiteY33" fmla="*/ 229870 h 1148819"/>
                  <a:gd name="connsiteX34" fmla="*/ 891774 w 1188996"/>
                  <a:gd name="connsiteY34" fmla="*/ 207010 h 1148819"/>
                  <a:gd name="connsiteX35" fmla="*/ 944166 w 1188996"/>
                  <a:gd name="connsiteY35" fmla="*/ 184150 h 1148819"/>
                  <a:gd name="connsiteX36" fmla="*/ 996558 w 1188996"/>
                  <a:gd name="connsiteY36" fmla="*/ 207010 h 1148819"/>
                  <a:gd name="connsiteX37" fmla="*/ 944166 w 1188996"/>
                  <a:gd name="connsiteY37" fmla="*/ 229870 h 1148819"/>
                  <a:gd name="connsiteX38" fmla="*/ 729033 w 1188996"/>
                  <a:gd name="connsiteY38" fmla="*/ 235722 h 1148819"/>
                  <a:gd name="connsiteX39" fmla="*/ 707770 w 1188996"/>
                  <a:gd name="connsiteY39" fmla="*/ 229040 h 1148819"/>
                  <a:gd name="connsiteX40" fmla="*/ 742477 w 1188996"/>
                  <a:gd name="connsiteY40" fmla="*/ 183620 h 1148819"/>
                  <a:gd name="connsiteX41" fmla="*/ 799379 w 1188996"/>
                  <a:gd name="connsiteY41" fmla="*/ 178172 h 1148819"/>
                  <a:gd name="connsiteX42" fmla="*/ 764672 w 1188996"/>
                  <a:gd name="connsiteY42" fmla="*/ 223591 h 1148819"/>
                  <a:gd name="connsiteX43" fmla="*/ 729033 w 1188996"/>
                  <a:gd name="connsiteY43" fmla="*/ 235722 h 1148819"/>
                  <a:gd name="connsiteX44" fmla="*/ 414708 w 1188996"/>
                  <a:gd name="connsiteY44" fmla="*/ 238898 h 1148819"/>
                  <a:gd name="connsiteX45" fmla="*/ 393445 w 1188996"/>
                  <a:gd name="connsiteY45" fmla="*/ 232216 h 1148819"/>
                  <a:gd name="connsiteX46" fmla="*/ 428152 w 1188996"/>
                  <a:gd name="connsiteY46" fmla="*/ 186796 h 1148819"/>
                  <a:gd name="connsiteX47" fmla="*/ 485054 w 1188996"/>
                  <a:gd name="connsiteY47" fmla="*/ 181348 h 1148819"/>
                  <a:gd name="connsiteX48" fmla="*/ 450347 w 1188996"/>
                  <a:gd name="connsiteY48" fmla="*/ 226767 h 1148819"/>
                  <a:gd name="connsiteX49" fmla="*/ 414708 w 1188996"/>
                  <a:gd name="connsiteY49" fmla="*/ 238898 h 1148819"/>
                  <a:gd name="connsiteX50" fmla="*/ 203311 w 1188996"/>
                  <a:gd name="connsiteY50" fmla="*/ 263735 h 1148819"/>
                  <a:gd name="connsiteX51" fmla="*/ 163598 w 1188996"/>
                  <a:gd name="connsiteY51" fmla="*/ 232940 h 1148819"/>
                  <a:gd name="connsiteX52" fmla="*/ 151222 w 1188996"/>
                  <a:gd name="connsiteY52" fmla="*/ 177134 h 1148819"/>
                  <a:gd name="connsiteX53" fmla="*/ 200550 w 1188996"/>
                  <a:gd name="connsiteY53" fmla="*/ 206017 h 1148819"/>
                  <a:gd name="connsiteX54" fmla="*/ 212927 w 1188996"/>
                  <a:gd name="connsiteY54" fmla="*/ 261823 h 1148819"/>
                  <a:gd name="connsiteX55" fmla="*/ 203311 w 1188996"/>
                  <a:gd name="connsiteY55" fmla="*/ 263735 h 1148819"/>
                  <a:gd name="connsiteX56" fmla="*/ 347107 w 1188996"/>
                  <a:gd name="connsiteY56" fmla="*/ 286915 h 1148819"/>
                  <a:gd name="connsiteX57" fmla="*/ 313920 w 1188996"/>
                  <a:gd name="connsiteY57" fmla="*/ 269141 h 1148819"/>
                  <a:gd name="connsiteX58" fmla="*/ 287075 w 1188996"/>
                  <a:gd name="connsiteY58" fmla="*/ 218674 h 1148819"/>
                  <a:gd name="connsiteX59" fmla="*/ 342329 w 1188996"/>
                  <a:gd name="connsiteY59" fmla="*/ 233319 h 1148819"/>
                  <a:gd name="connsiteX60" fmla="*/ 369174 w 1188996"/>
                  <a:gd name="connsiteY60" fmla="*/ 283785 h 1148819"/>
                  <a:gd name="connsiteX61" fmla="*/ 347107 w 1188996"/>
                  <a:gd name="connsiteY61" fmla="*/ 286915 h 1148819"/>
                  <a:gd name="connsiteX62" fmla="*/ 842193 w 1188996"/>
                  <a:gd name="connsiteY62" fmla="*/ 311865 h 1148819"/>
                  <a:gd name="connsiteX63" fmla="*/ 804704 w 1188996"/>
                  <a:gd name="connsiteY63" fmla="*/ 308413 h 1148819"/>
                  <a:gd name="connsiteX64" fmla="*/ 760331 w 1188996"/>
                  <a:gd name="connsiteY64" fmla="*/ 272378 h 1148819"/>
                  <a:gd name="connsiteX65" fmla="*/ 816927 w 1188996"/>
                  <a:gd name="connsiteY65" fmla="*/ 264357 h 1148819"/>
                  <a:gd name="connsiteX66" fmla="*/ 861301 w 1188996"/>
                  <a:gd name="connsiteY66" fmla="*/ 300391 h 1148819"/>
                  <a:gd name="connsiteX67" fmla="*/ 842193 w 1188996"/>
                  <a:gd name="connsiteY67" fmla="*/ 311865 h 1148819"/>
                  <a:gd name="connsiteX68" fmla="*/ 642450 w 1188996"/>
                  <a:gd name="connsiteY68" fmla="*/ 335370 h 1148819"/>
                  <a:gd name="connsiteX69" fmla="*/ 619590 w 1188996"/>
                  <a:gd name="connsiteY69" fmla="*/ 282978 h 1148819"/>
                  <a:gd name="connsiteX70" fmla="*/ 642450 w 1188996"/>
                  <a:gd name="connsiteY70" fmla="*/ 230586 h 1148819"/>
                  <a:gd name="connsiteX71" fmla="*/ 665310 w 1188996"/>
                  <a:gd name="connsiteY71" fmla="*/ 282978 h 1148819"/>
                  <a:gd name="connsiteX72" fmla="*/ 642450 w 1188996"/>
                  <a:gd name="connsiteY72" fmla="*/ 335370 h 1148819"/>
                  <a:gd name="connsiteX73" fmla="*/ 1108893 w 1188996"/>
                  <a:gd name="connsiteY73" fmla="*/ 356314 h 1148819"/>
                  <a:gd name="connsiteX74" fmla="*/ 1071405 w 1188996"/>
                  <a:gd name="connsiteY74" fmla="*/ 352862 h 1148819"/>
                  <a:gd name="connsiteX75" fmla="*/ 1027031 w 1188996"/>
                  <a:gd name="connsiteY75" fmla="*/ 316827 h 1148819"/>
                  <a:gd name="connsiteX76" fmla="*/ 1083628 w 1188996"/>
                  <a:gd name="connsiteY76" fmla="*/ 308806 h 1148819"/>
                  <a:gd name="connsiteX77" fmla="*/ 1128001 w 1188996"/>
                  <a:gd name="connsiteY77" fmla="*/ 344840 h 1148819"/>
                  <a:gd name="connsiteX78" fmla="*/ 1108893 w 1188996"/>
                  <a:gd name="connsiteY78" fmla="*/ 356314 h 1148819"/>
                  <a:gd name="connsiteX79" fmla="*/ 394891 w 1188996"/>
                  <a:gd name="connsiteY79" fmla="*/ 356870 h 1148819"/>
                  <a:gd name="connsiteX80" fmla="*/ 342499 w 1188996"/>
                  <a:gd name="connsiteY80" fmla="*/ 334010 h 1148819"/>
                  <a:gd name="connsiteX81" fmla="*/ 394891 w 1188996"/>
                  <a:gd name="connsiteY81" fmla="*/ 311150 h 1148819"/>
                  <a:gd name="connsiteX82" fmla="*/ 447283 w 1188996"/>
                  <a:gd name="connsiteY82" fmla="*/ 334010 h 1148819"/>
                  <a:gd name="connsiteX83" fmla="*/ 394891 w 1188996"/>
                  <a:gd name="connsiteY83" fmla="*/ 356870 h 1148819"/>
                  <a:gd name="connsiteX84" fmla="*/ 897301 w 1188996"/>
                  <a:gd name="connsiteY84" fmla="*/ 368224 h 1148819"/>
                  <a:gd name="connsiteX85" fmla="*/ 889279 w 1188996"/>
                  <a:gd name="connsiteY85" fmla="*/ 311628 h 1148819"/>
                  <a:gd name="connsiteX86" fmla="*/ 925314 w 1188996"/>
                  <a:gd name="connsiteY86" fmla="*/ 267254 h 1148819"/>
                  <a:gd name="connsiteX87" fmla="*/ 933336 w 1188996"/>
                  <a:gd name="connsiteY87" fmla="*/ 323850 h 1148819"/>
                  <a:gd name="connsiteX88" fmla="*/ 897301 w 1188996"/>
                  <a:gd name="connsiteY88" fmla="*/ 368224 h 1148819"/>
                  <a:gd name="connsiteX89" fmla="*/ 180768 w 1188996"/>
                  <a:gd name="connsiteY89" fmla="*/ 381090 h 1148819"/>
                  <a:gd name="connsiteX90" fmla="*/ 172746 w 1188996"/>
                  <a:gd name="connsiteY90" fmla="*/ 324493 h 1148819"/>
                  <a:gd name="connsiteX91" fmla="*/ 208781 w 1188996"/>
                  <a:gd name="connsiteY91" fmla="*/ 280119 h 1148819"/>
                  <a:gd name="connsiteX92" fmla="*/ 216802 w 1188996"/>
                  <a:gd name="connsiteY92" fmla="*/ 336715 h 1148819"/>
                  <a:gd name="connsiteX93" fmla="*/ 180768 w 1188996"/>
                  <a:gd name="connsiteY93" fmla="*/ 381090 h 1148819"/>
                  <a:gd name="connsiteX94" fmla="*/ 765739 w 1188996"/>
                  <a:gd name="connsiteY94" fmla="*/ 386673 h 1148819"/>
                  <a:gd name="connsiteX95" fmla="*/ 747063 w 1188996"/>
                  <a:gd name="connsiteY95" fmla="*/ 374508 h 1148819"/>
                  <a:gd name="connsiteX96" fmla="*/ 792724 w 1188996"/>
                  <a:gd name="connsiteY96" fmla="*/ 340119 h 1148819"/>
                  <a:gd name="connsiteX97" fmla="*/ 848989 w 1188996"/>
                  <a:gd name="connsiteY97" fmla="*/ 350203 h 1148819"/>
                  <a:gd name="connsiteX98" fmla="*/ 803328 w 1188996"/>
                  <a:gd name="connsiteY98" fmla="*/ 384593 h 1148819"/>
                  <a:gd name="connsiteX99" fmla="*/ 765739 w 1188996"/>
                  <a:gd name="connsiteY99" fmla="*/ 386673 h 1148819"/>
                  <a:gd name="connsiteX100" fmla="*/ 495094 w 1188996"/>
                  <a:gd name="connsiteY100" fmla="*/ 412839 h 1148819"/>
                  <a:gd name="connsiteX101" fmla="*/ 487072 w 1188996"/>
                  <a:gd name="connsiteY101" fmla="*/ 356242 h 1148819"/>
                  <a:gd name="connsiteX102" fmla="*/ 523107 w 1188996"/>
                  <a:gd name="connsiteY102" fmla="*/ 311868 h 1148819"/>
                  <a:gd name="connsiteX103" fmla="*/ 531128 w 1188996"/>
                  <a:gd name="connsiteY103" fmla="*/ 368465 h 1148819"/>
                  <a:gd name="connsiteX104" fmla="*/ 495094 w 1188996"/>
                  <a:gd name="connsiteY104" fmla="*/ 412839 h 1148819"/>
                  <a:gd name="connsiteX105" fmla="*/ 40058 w 1188996"/>
                  <a:gd name="connsiteY105" fmla="*/ 419872 h 1148819"/>
                  <a:gd name="connsiteX106" fmla="*/ 18795 w 1188996"/>
                  <a:gd name="connsiteY106" fmla="*/ 413190 h 1148819"/>
                  <a:gd name="connsiteX107" fmla="*/ 53502 w 1188996"/>
                  <a:gd name="connsiteY107" fmla="*/ 367770 h 1148819"/>
                  <a:gd name="connsiteX108" fmla="*/ 110404 w 1188996"/>
                  <a:gd name="connsiteY108" fmla="*/ 362322 h 1148819"/>
                  <a:gd name="connsiteX109" fmla="*/ 75697 w 1188996"/>
                  <a:gd name="connsiteY109" fmla="*/ 407741 h 1148819"/>
                  <a:gd name="connsiteX110" fmla="*/ 40058 w 1188996"/>
                  <a:gd name="connsiteY110" fmla="*/ 419872 h 1148819"/>
                  <a:gd name="connsiteX111" fmla="*/ 985048 w 1188996"/>
                  <a:gd name="connsiteY111" fmla="*/ 426595 h 1148819"/>
                  <a:gd name="connsiteX112" fmla="*/ 932656 w 1188996"/>
                  <a:gd name="connsiteY112" fmla="*/ 403735 h 1148819"/>
                  <a:gd name="connsiteX113" fmla="*/ 985048 w 1188996"/>
                  <a:gd name="connsiteY113" fmla="*/ 380875 h 1148819"/>
                  <a:gd name="connsiteX114" fmla="*/ 1037440 w 1188996"/>
                  <a:gd name="connsiteY114" fmla="*/ 403735 h 1148819"/>
                  <a:gd name="connsiteX115" fmla="*/ 985048 w 1188996"/>
                  <a:gd name="connsiteY115" fmla="*/ 426595 h 1148819"/>
                  <a:gd name="connsiteX116" fmla="*/ 587939 w 1188996"/>
                  <a:gd name="connsiteY116" fmla="*/ 427948 h 1148819"/>
                  <a:gd name="connsiteX117" fmla="*/ 569263 w 1188996"/>
                  <a:gd name="connsiteY117" fmla="*/ 415784 h 1148819"/>
                  <a:gd name="connsiteX118" fmla="*/ 614924 w 1188996"/>
                  <a:gd name="connsiteY118" fmla="*/ 381395 h 1148819"/>
                  <a:gd name="connsiteX119" fmla="*/ 671189 w 1188996"/>
                  <a:gd name="connsiteY119" fmla="*/ 391479 h 1148819"/>
                  <a:gd name="connsiteX120" fmla="*/ 625528 w 1188996"/>
                  <a:gd name="connsiteY120" fmla="*/ 425868 h 1148819"/>
                  <a:gd name="connsiteX121" fmla="*/ 587939 w 1188996"/>
                  <a:gd name="connsiteY121" fmla="*/ 427948 h 1148819"/>
                  <a:gd name="connsiteX122" fmla="*/ 292918 w 1188996"/>
                  <a:gd name="connsiteY122" fmla="*/ 438865 h 1148819"/>
                  <a:gd name="connsiteX123" fmla="*/ 255429 w 1188996"/>
                  <a:gd name="connsiteY123" fmla="*/ 435413 h 1148819"/>
                  <a:gd name="connsiteX124" fmla="*/ 211056 w 1188996"/>
                  <a:gd name="connsiteY124" fmla="*/ 399379 h 1148819"/>
                  <a:gd name="connsiteX125" fmla="*/ 267652 w 1188996"/>
                  <a:gd name="connsiteY125" fmla="*/ 391357 h 1148819"/>
                  <a:gd name="connsiteX126" fmla="*/ 312026 w 1188996"/>
                  <a:gd name="connsiteY126" fmla="*/ 427392 h 1148819"/>
                  <a:gd name="connsiteX127" fmla="*/ 292918 w 1188996"/>
                  <a:gd name="connsiteY127" fmla="*/ 438865 h 1148819"/>
                  <a:gd name="connsiteX128" fmla="*/ 1112441 w 1188996"/>
                  <a:gd name="connsiteY128" fmla="*/ 464820 h 1148819"/>
                  <a:gd name="connsiteX129" fmla="*/ 1060049 w 1188996"/>
                  <a:gd name="connsiteY129" fmla="*/ 441960 h 1148819"/>
                  <a:gd name="connsiteX130" fmla="*/ 1112441 w 1188996"/>
                  <a:gd name="connsiteY130" fmla="*/ 419100 h 1148819"/>
                  <a:gd name="connsiteX131" fmla="*/ 1164833 w 1188996"/>
                  <a:gd name="connsiteY131" fmla="*/ 441960 h 1148819"/>
                  <a:gd name="connsiteX132" fmla="*/ 1112441 w 1188996"/>
                  <a:gd name="connsiteY132" fmla="*/ 464820 h 1148819"/>
                  <a:gd name="connsiteX133" fmla="*/ 407591 w 1188996"/>
                  <a:gd name="connsiteY133" fmla="*/ 467996 h 1148819"/>
                  <a:gd name="connsiteX134" fmla="*/ 355199 w 1188996"/>
                  <a:gd name="connsiteY134" fmla="*/ 445136 h 1148819"/>
                  <a:gd name="connsiteX135" fmla="*/ 407591 w 1188996"/>
                  <a:gd name="connsiteY135" fmla="*/ 422276 h 1148819"/>
                  <a:gd name="connsiteX136" fmla="*/ 459983 w 1188996"/>
                  <a:gd name="connsiteY136" fmla="*/ 445136 h 1148819"/>
                  <a:gd name="connsiteX137" fmla="*/ 407591 w 1188996"/>
                  <a:gd name="connsiteY137" fmla="*/ 467996 h 1148819"/>
                  <a:gd name="connsiteX138" fmla="*/ 721916 w 1188996"/>
                  <a:gd name="connsiteY138" fmla="*/ 499744 h 1148819"/>
                  <a:gd name="connsiteX139" fmla="*/ 669524 w 1188996"/>
                  <a:gd name="connsiteY139" fmla="*/ 476884 h 1148819"/>
                  <a:gd name="connsiteX140" fmla="*/ 721916 w 1188996"/>
                  <a:gd name="connsiteY140" fmla="*/ 454024 h 1148819"/>
                  <a:gd name="connsiteX141" fmla="*/ 774308 w 1188996"/>
                  <a:gd name="connsiteY141" fmla="*/ 476884 h 1148819"/>
                  <a:gd name="connsiteX142" fmla="*/ 721916 w 1188996"/>
                  <a:gd name="connsiteY142" fmla="*/ 499744 h 1148819"/>
                  <a:gd name="connsiteX143" fmla="*/ 96048 w 1188996"/>
                  <a:gd name="connsiteY143" fmla="*/ 537720 h 1148819"/>
                  <a:gd name="connsiteX144" fmla="*/ 43656 w 1188996"/>
                  <a:gd name="connsiteY144" fmla="*/ 514860 h 1148819"/>
                  <a:gd name="connsiteX145" fmla="*/ 96048 w 1188996"/>
                  <a:gd name="connsiteY145" fmla="*/ 492000 h 1148819"/>
                  <a:gd name="connsiteX146" fmla="*/ 148440 w 1188996"/>
                  <a:gd name="connsiteY146" fmla="*/ 514860 h 1148819"/>
                  <a:gd name="connsiteX147" fmla="*/ 96048 w 1188996"/>
                  <a:gd name="connsiteY147" fmla="*/ 537720 h 1148819"/>
                  <a:gd name="connsiteX148" fmla="*/ 921849 w 1188996"/>
                  <a:gd name="connsiteY148" fmla="*/ 544922 h 1148819"/>
                  <a:gd name="connsiteX149" fmla="*/ 898989 w 1188996"/>
                  <a:gd name="connsiteY149" fmla="*/ 492530 h 1148819"/>
                  <a:gd name="connsiteX150" fmla="*/ 921849 w 1188996"/>
                  <a:gd name="connsiteY150" fmla="*/ 440138 h 1148819"/>
                  <a:gd name="connsiteX151" fmla="*/ 944710 w 1188996"/>
                  <a:gd name="connsiteY151" fmla="*/ 492530 h 1148819"/>
                  <a:gd name="connsiteX152" fmla="*/ 921849 w 1188996"/>
                  <a:gd name="connsiteY152" fmla="*/ 544922 h 1148819"/>
                  <a:gd name="connsiteX153" fmla="*/ 305618 w 1188996"/>
                  <a:gd name="connsiteY153" fmla="*/ 549991 h 1148819"/>
                  <a:gd name="connsiteX154" fmla="*/ 268129 w 1188996"/>
                  <a:gd name="connsiteY154" fmla="*/ 546539 h 1148819"/>
                  <a:gd name="connsiteX155" fmla="*/ 223756 w 1188996"/>
                  <a:gd name="connsiteY155" fmla="*/ 510505 h 1148819"/>
                  <a:gd name="connsiteX156" fmla="*/ 280352 w 1188996"/>
                  <a:gd name="connsiteY156" fmla="*/ 502483 h 1148819"/>
                  <a:gd name="connsiteX157" fmla="*/ 324726 w 1188996"/>
                  <a:gd name="connsiteY157" fmla="*/ 538518 h 1148819"/>
                  <a:gd name="connsiteX158" fmla="*/ 305618 w 1188996"/>
                  <a:gd name="connsiteY158" fmla="*/ 549991 h 1148819"/>
                  <a:gd name="connsiteX159" fmla="*/ 1051957 w 1188996"/>
                  <a:gd name="connsiteY159" fmla="*/ 575840 h 1148819"/>
                  <a:gd name="connsiteX160" fmla="*/ 1018770 w 1188996"/>
                  <a:gd name="connsiteY160" fmla="*/ 558066 h 1148819"/>
                  <a:gd name="connsiteX161" fmla="*/ 991925 w 1188996"/>
                  <a:gd name="connsiteY161" fmla="*/ 507600 h 1148819"/>
                  <a:gd name="connsiteX162" fmla="*/ 1047180 w 1188996"/>
                  <a:gd name="connsiteY162" fmla="*/ 522244 h 1148819"/>
                  <a:gd name="connsiteX163" fmla="*/ 1074025 w 1188996"/>
                  <a:gd name="connsiteY163" fmla="*/ 572710 h 1148819"/>
                  <a:gd name="connsiteX164" fmla="*/ 1051957 w 1188996"/>
                  <a:gd name="connsiteY164" fmla="*/ 575840 h 1148819"/>
                  <a:gd name="connsiteX165" fmla="*/ 414708 w 1188996"/>
                  <a:gd name="connsiteY165" fmla="*/ 578623 h 1148819"/>
                  <a:gd name="connsiteX166" fmla="*/ 393445 w 1188996"/>
                  <a:gd name="connsiteY166" fmla="*/ 571940 h 1148819"/>
                  <a:gd name="connsiteX167" fmla="*/ 428152 w 1188996"/>
                  <a:gd name="connsiteY167" fmla="*/ 526521 h 1148819"/>
                  <a:gd name="connsiteX168" fmla="*/ 485054 w 1188996"/>
                  <a:gd name="connsiteY168" fmla="*/ 521072 h 1148819"/>
                  <a:gd name="connsiteX169" fmla="*/ 450347 w 1188996"/>
                  <a:gd name="connsiteY169" fmla="*/ 566492 h 1148819"/>
                  <a:gd name="connsiteX170" fmla="*/ 414708 w 1188996"/>
                  <a:gd name="connsiteY170" fmla="*/ 578623 h 1148819"/>
                  <a:gd name="connsiteX171" fmla="*/ 619943 w 1188996"/>
                  <a:gd name="connsiteY171" fmla="*/ 581739 h 1148819"/>
                  <a:gd name="connsiteX172" fmla="*/ 582455 w 1188996"/>
                  <a:gd name="connsiteY172" fmla="*/ 578287 h 1148819"/>
                  <a:gd name="connsiteX173" fmla="*/ 538081 w 1188996"/>
                  <a:gd name="connsiteY173" fmla="*/ 542253 h 1148819"/>
                  <a:gd name="connsiteX174" fmla="*/ 594677 w 1188996"/>
                  <a:gd name="connsiteY174" fmla="*/ 534231 h 1148819"/>
                  <a:gd name="connsiteX175" fmla="*/ 639051 w 1188996"/>
                  <a:gd name="connsiteY175" fmla="*/ 570266 h 1148819"/>
                  <a:gd name="connsiteX176" fmla="*/ 619943 w 1188996"/>
                  <a:gd name="connsiteY176" fmla="*/ 581739 h 1148819"/>
                  <a:gd name="connsiteX177" fmla="*/ 774493 w 1188996"/>
                  <a:gd name="connsiteY177" fmla="*/ 622390 h 1148819"/>
                  <a:gd name="connsiteX178" fmla="*/ 766471 w 1188996"/>
                  <a:gd name="connsiteY178" fmla="*/ 565793 h 1148819"/>
                  <a:gd name="connsiteX179" fmla="*/ 802506 w 1188996"/>
                  <a:gd name="connsiteY179" fmla="*/ 521420 h 1148819"/>
                  <a:gd name="connsiteX180" fmla="*/ 810527 w 1188996"/>
                  <a:gd name="connsiteY180" fmla="*/ 578016 h 1148819"/>
                  <a:gd name="connsiteX181" fmla="*/ 774493 w 1188996"/>
                  <a:gd name="connsiteY181" fmla="*/ 622390 h 1148819"/>
                  <a:gd name="connsiteX182" fmla="*/ 1166136 w 1188996"/>
                  <a:gd name="connsiteY182" fmla="*/ 649707 h 1148819"/>
                  <a:gd name="connsiteX183" fmla="*/ 1143276 w 1188996"/>
                  <a:gd name="connsiteY183" fmla="*/ 597315 h 1148819"/>
                  <a:gd name="connsiteX184" fmla="*/ 1166136 w 1188996"/>
                  <a:gd name="connsiteY184" fmla="*/ 544923 h 1148819"/>
                  <a:gd name="connsiteX185" fmla="*/ 1188996 w 1188996"/>
                  <a:gd name="connsiteY185" fmla="*/ 597315 h 1148819"/>
                  <a:gd name="connsiteX186" fmla="*/ 1166136 w 1188996"/>
                  <a:gd name="connsiteY186" fmla="*/ 649707 h 1148819"/>
                  <a:gd name="connsiteX187" fmla="*/ 109908 w 1188996"/>
                  <a:gd name="connsiteY187" fmla="*/ 651647 h 1148819"/>
                  <a:gd name="connsiteX188" fmla="*/ 88645 w 1188996"/>
                  <a:gd name="connsiteY188" fmla="*/ 644965 h 1148819"/>
                  <a:gd name="connsiteX189" fmla="*/ 123352 w 1188996"/>
                  <a:gd name="connsiteY189" fmla="*/ 599545 h 1148819"/>
                  <a:gd name="connsiteX190" fmla="*/ 180254 w 1188996"/>
                  <a:gd name="connsiteY190" fmla="*/ 594097 h 1148819"/>
                  <a:gd name="connsiteX191" fmla="*/ 145547 w 1188996"/>
                  <a:gd name="connsiteY191" fmla="*/ 639516 h 1148819"/>
                  <a:gd name="connsiteX192" fmla="*/ 109908 w 1188996"/>
                  <a:gd name="connsiteY192" fmla="*/ 651647 h 1148819"/>
                  <a:gd name="connsiteX193" fmla="*/ 670723 w 1188996"/>
                  <a:gd name="connsiteY193" fmla="*/ 664720 h 1148819"/>
                  <a:gd name="connsiteX194" fmla="*/ 618331 w 1188996"/>
                  <a:gd name="connsiteY194" fmla="*/ 641860 h 1148819"/>
                  <a:gd name="connsiteX195" fmla="*/ 670723 w 1188996"/>
                  <a:gd name="connsiteY195" fmla="*/ 619000 h 1148819"/>
                  <a:gd name="connsiteX196" fmla="*/ 723115 w 1188996"/>
                  <a:gd name="connsiteY196" fmla="*/ 641860 h 1148819"/>
                  <a:gd name="connsiteX197" fmla="*/ 670723 w 1188996"/>
                  <a:gd name="connsiteY197" fmla="*/ 664720 h 1148819"/>
                  <a:gd name="connsiteX198" fmla="*/ 832692 w 1188996"/>
                  <a:gd name="connsiteY198" fmla="*/ 666550 h 1148819"/>
                  <a:gd name="connsiteX199" fmla="*/ 813923 w 1188996"/>
                  <a:gd name="connsiteY199" fmla="*/ 654531 h 1148819"/>
                  <a:gd name="connsiteX200" fmla="*/ 859317 w 1188996"/>
                  <a:gd name="connsiteY200" fmla="*/ 619790 h 1148819"/>
                  <a:gd name="connsiteX201" fmla="*/ 915659 w 1188996"/>
                  <a:gd name="connsiteY201" fmla="*/ 629440 h 1148819"/>
                  <a:gd name="connsiteX202" fmla="*/ 870265 w 1188996"/>
                  <a:gd name="connsiteY202" fmla="*/ 664180 h 1148819"/>
                  <a:gd name="connsiteX203" fmla="*/ 832692 w 1188996"/>
                  <a:gd name="connsiteY203" fmla="*/ 666550 h 1148819"/>
                  <a:gd name="connsiteX204" fmla="*/ 372574 w 1188996"/>
                  <a:gd name="connsiteY204" fmla="*/ 671922 h 1148819"/>
                  <a:gd name="connsiteX205" fmla="*/ 349714 w 1188996"/>
                  <a:gd name="connsiteY205" fmla="*/ 619530 h 1148819"/>
                  <a:gd name="connsiteX206" fmla="*/ 372574 w 1188996"/>
                  <a:gd name="connsiteY206" fmla="*/ 567138 h 1148819"/>
                  <a:gd name="connsiteX207" fmla="*/ 395434 w 1188996"/>
                  <a:gd name="connsiteY207" fmla="*/ 619530 h 1148819"/>
                  <a:gd name="connsiteX208" fmla="*/ 372574 w 1188996"/>
                  <a:gd name="connsiteY208" fmla="*/ 671922 h 1148819"/>
                  <a:gd name="connsiteX209" fmla="*/ 492923 w 1188996"/>
                  <a:gd name="connsiteY209" fmla="*/ 705995 h 1148819"/>
                  <a:gd name="connsiteX210" fmla="*/ 440531 w 1188996"/>
                  <a:gd name="connsiteY210" fmla="*/ 683135 h 1148819"/>
                  <a:gd name="connsiteX211" fmla="*/ 492923 w 1188996"/>
                  <a:gd name="connsiteY211" fmla="*/ 660275 h 1148819"/>
                  <a:gd name="connsiteX212" fmla="*/ 545315 w 1188996"/>
                  <a:gd name="connsiteY212" fmla="*/ 683135 h 1148819"/>
                  <a:gd name="connsiteX213" fmla="*/ 492923 w 1188996"/>
                  <a:gd name="connsiteY213" fmla="*/ 705995 h 1148819"/>
                  <a:gd name="connsiteX214" fmla="*/ 1001316 w 1188996"/>
                  <a:gd name="connsiteY214" fmla="*/ 709296 h 1148819"/>
                  <a:gd name="connsiteX215" fmla="*/ 948924 w 1188996"/>
                  <a:gd name="connsiteY215" fmla="*/ 686436 h 1148819"/>
                  <a:gd name="connsiteX216" fmla="*/ 1001316 w 1188996"/>
                  <a:gd name="connsiteY216" fmla="*/ 663576 h 1148819"/>
                  <a:gd name="connsiteX217" fmla="*/ 1053708 w 1188996"/>
                  <a:gd name="connsiteY217" fmla="*/ 686436 h 1148819"/>
                  <a:gd name="connsiteX218" fmla="*/ 1001316 w 1188996"/>
                  <a:gd name="connsiteY218" fmla="*/ 709296 h 1148819"/>
                  <a:gd name="connsiteX219" fmla="*/ 12100 w 1188996"/>
                  <a:gd name="connsiteY219" fmla="*/ 733388 h 1148819"/>
                  <a:gd name="connsiteX220" fmla="*/ 4078 w 1188996"/>
                  <a:gd name="connsiteY220" fmla="*/ 676792 h 1148819"/>
                  <a:gd name="connsiteX221" fmla="*/ 40113 w 1188996"/>
                  <a:gd name="connsiteY221" fmla="*/ 632418 h 1148819"/>
                  <a:gd name="connsiteX222" fmla="*/ 48134 w 1188996"/>
                  <a:gd name="connsiteY222" fmla="*/ 689014 h 1148819"/>
                  <a:gd name="connsiteX223" fmla="*/ 12100 w 1188996"/>
                  <a:gd name="connsiteY223" fmla="*/ 733388 h 1148819"/>
                  <a:gd name="connsiteX224" fmla="*/ 225218 w 1188996"/>
                  <a:gd name="connsiteY224" fmla="*/ 749390 h 1148819"/>
                  <a:gd name="connsiteX225" fmla="*/ 217196 w 1188996"/>
                  <a:gd name="connsiteY225" fmla="*/ 692793 h 1148819"/>
                  <a:gd name="connsiteX226" fmla="*/ 253231 w 1188996"/>
                  <a:gd name="connsiteY226" fmla="*/ 648420 h 1148819"/>
                  <a:gd name="connsiteX227" fmla="*/ 261252 w 1188996"/>
                  <a:gd name="connsiteY227" fmla="*/ 705016 h 1148819"/>
                  <a:gd name="connsiteX228" fmla="*/ 225218 w 1188996"/>
                  <a:gd name="connsiteY228" fmla="*/ 749390 h 1148819"/>
                  <a:gd name="connsiteX229" fmla="*/ 369098 w 1188996"/>
                  <a:gd name="connsiteY229" fmla="*/ 763145 h 1148819"/>
                  <a:gd name="connsiteX230" fmla="*/ 316706 w 1188996"/>
                  <a:gd name="connsiteY230" fmla="*/ 740285 h 1148819"/>
                  <a:gd name="connsiteX231" fmla="*/ 369098 w 1188996"/>
                  <a:gd name="connsiteY231" fmla="*/ 717425 h 1148819"/>
                  <a:gd name="connsiteX232" fmla="*/ 421490 w 1188996"/>
                  <a:gd name="connsiteY232" fmla="*/ 740285 h 1148819"/>
                  <a:gd name="connsiteX233" fmla="*/ 369098 w 1188996"/>
                  <a:gd name="connsiteY233" fmla="*/ 763145 h 1148819"/>
                  <a:gd name="connsiteX234" fmla="*/ 620159 w 1188996"/>
                  <a:gd name="connsiteY234" fmla="*/ 767125 h 1148819"/>
                  <a:gd name="connsiteX235" fmla="*/ 586972 w 1188996"/>
                  <a:gd name="connsiteY235" fmla="*/ 749351 h 1148819"/>
                  <a:gd name="connsiteX236" fmla="*/ 560127 w 1188996"/>
                  <a:gd name="connsiteY236" fmla="*/ 698885 h 1148819"/>
                  <a:gd name="connsiteX237" fmla="*/ 615381 w 1188996"/>
                  <a:gd name="connsiteY237" fmla="*/ 713529 h 1148819"/>
                  <a:gd name="connsiteX238" fmla="*/ 642226 w 1188996"/>
                  <a:gd name="connsiteY238" fmla="*/ 763995 h 1148819"/>
                  <a:gd name="connsiteX239" fmla="*/ 620159 w 1188996"/>
                  <a:gd name="connsiteY239" fmla="*/ 767125 h 1148819"/>
                  <a:gd name="connsiteX240" fmla="*/ 74984 w 1188996"/>
                  <a:gd name="connsiteY240" fmla="*/ 788172 h 1148819"/>
                  <a:gd name="connsiteX241" fmla="*/ 53721 w 1188996"/>
                  <a:gd name="connsiteY241" fmla="*/ 781490 h 1148819"/>
                  <a:gd name="connsiteX242" fmla="*/ 88428 w 1188996"/>
                  <a:gd name="connsiteY242" fmla="*/ 736070 h 1148819"/>
                  <a:gd name="connsiteX243" fmla="*/ 145330 w 1188996"/>
                  <a:gd name="connsiteY243" fmla="*/ 730622 h 1148819"/>
                  <a:gd name="connsiteX244" fmla="*/ 110623 w 1188996"/>
                  <a:gd name="connsiteY244" fmla="*/ 776041 h 1148819"/>
                  <a:gd name="connsiteX245" fmla="*/ 74984 w 1188996"/>
                  <a:gd name="connsiteY245" fmla="*/ 788172 h 1148819"/>
                  <a:gd name="connsiteX246" fmla="*/ 899343 w 1188996"/>
                  <a:gd name="connsiteY246" fmla="*/ 791291 h 1148819"/>
                  <a:gd name="connsiteX247" fmla="*/ 861854 w 1188996"/>
                  <a:gd name="connsiteY247" fmla="*/ 787839 h 1148819"/>
                  <a:gd name="connsiteX248" fmla="*/ 817481 w 1188996"/>
                  <a:gd name="connsiteY248" fmla="*/ 751805 h 1148819"/>
                  <a:gd name="connsiteX249" fmla="*/ 874077 w 1188996"/>
                  <a:gd name="connsiteY249" fmla="*/ 743783 h 1148819"/>
                  <a:gd name="connsiteX250" fmla="*/ 918451 w 1188996"/>
                  <a:gd name="connsiteY250" fmla="*/ 779818 h 1148819"/>
                  <a:gd name="connsiteX251" fmla="*/ 899343 w 1188996"/>
                  <a:gd name="connsiteY251" fmla="*/ 791291 h 1148819"/>
                  <a:gd name="connsiteX252" fmla="*/ 1118632 w 1188996"/>
                  <a:gd name="connsiteY252" fmla="*/ 810790 h 1148819"/>
                  <a:gd name="connsiteX253" fmla="*/ 1085445 w 1188996"/>
                  <a:gd name="connsiteY253" fmla="*/ 793016 h 1148819"/>
                  <a:gd name="connsiteX254" fmla="*/ 1058600 w 1188996"/>
                  <a:gd name="connsiteY254" fmla="*/ 742550 h 1148819"/>
                  <a:gd name="connsiteX255" fmla="*/ 1113855 w 1188996"/>
                  <a:gd name="connsiteY255" fmla="*/ 757194 h 1148819"/>
                  <a:gd name="connsiteX256" fmla="*/ 1140700 w 1188996"/>
                  <a:gd name="connsiteY256" fmla="*/ 807660 h 1148819"/>
                  <a:gd name="connsiteX257" fmla="*/ 1118632 w 1188996"/>
                  <a:gd name="connsiteY257" fmla="*/ 810790 h 1148819"/>
                  <a:gd name="connsiteX258" fmla="*/ 699600 w 1188996"/>
                  <a:gd name="connsiteY258" fmla="*/ 814797 h 1148819"/>
                  <a:gd name="connsiteX259" fmla="*/ 676740 w 1188996"/>
                  <a:gd name="connsiteY259" fmla="*/ 762405 h 1148819"/>
                  <a:gd name="connsiteX260" fmla="*/ 699600 w 1188996"/>
                  <a:gd name="connsiteY260" fmla="*/ 710013 h 1148819"/>
                  <a:gd name="connsiteX261" fmla="*/ 722460 w 1188996"/>
                  <a:gd name="connsiteY261" fmla="*/ 762405 h 1148819"/>
                  <a:gd name="connsiteX262" fmla="*/ 699600 w 1188996"/>
                  <a:gd name="connsiteY262" fmla="*/ 814797 h 1148819"/>
                  <a:gd name="connsiteX263" fmla="*/ 238923 w 1188996"/>
                  <a:gd name="connsiteY263" fmla="*/ 820295 h 1148819"/>
                  <a:gd name="connsiteX264" fmla="*/ 186531 w 1188996"/>
                  <a:gd name="connsiteY264" fmla="*/ 797435 h 1148819"/>
                  <a:gd name="connsiteX265" fmla="*/ 238923 w 1188996"/>
                  <a:gd name="connsiteY265" fmla="*/ 774575 h 1148819"/>
                  <a:gd name="connsiteX266" fmla="*/ 291315 w 1188996"/>
                  <a:gd name="connsiteY266" fmla="*/ 797435 h 1148819"/>
                  <a:gd name="connsiteX267" fmla="*/ 238923 w 1188996"/>
                  <a:gd name="connsiteY267" fmla="*/ 820295 h 1148819"/>
                  <a:gd name="connsiteX268" fmla="*/ 452041 w 1188996"/>
                  <a:gd name="connsiteY268" fmla="*/ 836296 h 1148819"/>
                  <a:gd name="connsiteX269" fmla="*/ 399649 w 1188996"/>
                  <a:gd name="connsiteY269" fmla="*/ 813436 h 1148819"/>
                  <a:gd name="connsiteX270" fmla="*/ 452041 w 1188996"/>
                  <a:gd name="connsiteY270" fmla="*/ 790576 h 1148819"/>
                  <a:gd name="connsiteX271" fmla="*/ 504433 w 1188996"/>
                  <a:gd name="connsiteY271" fmla="*/ 813436 h 1148819"/>
                  <a:gd name="connsiteX272" fmla="*/ 452041 w 1188996"/>
                  <a:gd name="connsiteY272" fmla="*/ 836296 h 1148819"/>
                  <a:gd name="connsiteX273" fmla="*/ 1058073 w 1188996"/>
                  <a:gd name="connsiteY273" fmla="*/ 874270 h 1148819"/>
                  <a:gd name="connsiteX274" fmla="*/ 1005681 w 1188996"/>
                  <a:gd name="connsiteY274" fmla="*/ 851410 h 1148819"/>
                  <a:gd name="connsiteX275" fmla="*/ 1058073 w 1188996"/>
                  <a:gd name="connsiteY275" fmla="*/ 828550 h 1148819"/>
                  <a:gd name="connsiteX276" fmla="*/ 1110465 w 1188996"/>
                  <a:gd name="connsiteY276" fmla="*/ 851410 h 1148819"/>
                  <a:gd name="connsiteX277" fmla="*/ 1058073 w 1188996"/>
                  <a:gd name="connsiteY277" fmla="*/ 874270 h 1148819"/>
                  <a:gd name="connsiteX278" fmla="*/ 552244 w 1188996"/>
                  <a:gd name="connsiteY278" fmla="*/ 892265 h 1148819"/>
                  <a:gd name="connsiteX279" fmla="*/ 544222 w 1188996"/>
                  <a:gd name="connsiteY279" fmla="*/ 835669 h 1148819"/>
                  <a:gd name="connsiteX280" fmla="*/ 580257 w 1188996"/>
                  <a:gd name="connsiteY280" fmla="*/ 791295 h 1148819"/>
                  <a:gd name="connsiteX281" fmla="*/ 588278 w 1188996"/>
                  <a:gd name="connsiteY281" fmla="*/ 847891 h 1148819"/>
                  <a:gd name="connsiteX282" fmla="*/ 552244 w 1188996"/>
                  <a:gd name="connsiteY282" fmla="*/ 892265 h 1148819"/>
                  <a:gd name="connsiteX283" fmla="*/ 987536 w 1188996"/>
                  <a:gd name="connsiteY283" fmla="*/ 898737 h 1148819"/>
                  <a:gd name="connsiteX284" fmla="*/ 947824 w 1188996"/>
                  <a:gd name="connsiteY284" fmla="*/ 867942 h 1148819"/>
                  <a:gd name="connsiteX285" fmla="*/ 935447 w 1188996"/>
                  <a:gd name="connsiteY285" fmla="*/ 812136 h 1148819"/>
                  <a:gd name="connsiteX286" fmla="*/ 984776 w 1188996"/>
                  <a:gd name="connsiteY286" fmla="*/ 841018 h 1148819"/>
                  <a:gd name="connsiteX287" fmla="*/ 997152 w 1188996"/>
                  <a:gd name="connsiteY287" fmla="*/ 896824 h 1148819"/>
                  <a:gd name="connsiteX288" fmla="*/ 987536 w 1188996"/>
                  <a:gd name="connsiteY288" fmla="*/ 898737 h 1148819"/>
                  <a:gd name="connsiteX289" fmla="*/ 136950 w 1188996"/>
                  <a:gd name="connsiteY289" fmla="*/ 902290 h 1148819"/>
                  <a:gd name="connsiteX290" fmla="*/ 99461 w 1188996"/>
                  <a:gd name="connsiteY290" fmla="*/ 898838 h 1148819"/>
                  <a:gd name="connsiteX291" fmla="*/ 55088 w 1188996"/>
                  <a:gd name="connsiteY291" fmla="*/ 862803 h 1148819"/>
                  <a:gd name="connsiteX292" fmla="*/ 111684 w 1188996"/>
                  <a:gd name="connsiteY292" fmla="*/ 854782 h 1148819"/>
                  <a:gd name="connsiteX293" fmla="*/ 156058 w 1188996"/>
                  <a:gd name="connsiteY293" fmla="*/ 890816 h 1148819"/>
                  <a:gd name="connsiteX294" fmla="*/ 136950 w 1188996"/>
                  <a:gd name="connsiteY294" fmla="*/ 902290 h 1148819"/>
                  <a:gd name="connsiteX295" fmla="*/ 788218 w 1188996"/>
                  <a:gd name="connsiteY295" fmla="*/ 902416 h 1148819"/>
                  <a:gd name="connsiteX296" fmla="*/ 750729 w 1188996"/>
                  <a:gd name="connsiteY296" fmla="*/ 898964 h 1148819"/>
                  <a:gd name="connsiteX297" fmla="*/ 706356 w 1188996"/>
                  <a:gd name="connsiteY297" fmla="*/ 862930 h 1148819"/>
                  <a:gd name="connsiteX298" fmla="*/ 762952 w 1188996"/>
                  <a:gd name="connsiteY298" fmla="*/ 854908 h 1148819"/>
                  <a:gd name="connsiteX299" fmla="*/ 807326 w 1188996"/>
                  <a:gd name="connsiteY299" fmla="*/ 890943 h 1148819"/>
                  <a:gd name="connsiteX300" fmla="*/ 788218 w 1188996"/>
                  <a:gd name="connsiteY300" fmla="*/ 902416 h 1148819"/>
                  <a:gd name="connsiteX301" fmla="*/ 350068 w 1188996"/>
                  <a:gd name="connsiteY301" fmla="*/ 918291 h 1148819"/>
                  <a:gd name="connsiteX302" fmla="*/ 312579 w 1188996"/>
                  <a:gd name="connsiteY302" fmla="*/ 914839 h 1148819"/>
                  <a:gd name="connsiteX303" fmla="*/ 268206 w 1188996"/>
                  <a:gd name="connsiteY303" fmla="*/ 878805 h 1148819"/>
                  <a:gd name="connsiteX304" fmla="*/ 324802 w 1188996"/>
                  <a:gd name="connsiteY304" fmla="*/ 870783 h 1148819"/>
                  <a:gd name="connsiteX305" fmla="*/ 369176 w 1188996"/>
                  <a:gd name="connsiteY305" fmla="*/ 906818 h 1148819"/>
                  <a:gd name="connsiteX306" fmla="*/ 350068 w 1188996"/>
                  <a:gd name="connsiteY306" fmla="*/ 918291 h 1148819"/>
                  <a:gd name="connsiteX307" fmla="*/ 521732 w 1188996"/>
                  <a:gd name="connsiteY307" fmla="*/ 960015 h 1148819"/>
                  <a:gd name="connsiteX308" fmla="*/ 488545 w 1188996"/>
                  <a:gd name="connsiteY308" fmla="*/ 942241 h 1148819"/>
                  <a:gd name="connsiteX309" fmla="*/ 461700 w 1188996"/>
                  <a:gd name="connsiteY309" fmla="*/ 891775 h 1148819"/>
                  <a:gd name="connsiteX310" fmla="*/ 516954 w 1188996"/>
                  <a:gd name="connsiteY310" fmla="*/ 906419 h 1148819"/>
                  <a:gd name="connsiteX311" fmla="*/ 543799 w 1188996"/>
                  <a:gd name="connsiteY311" fmla="*/ 956885 h 1148819"/>
                  <a:gd name="connsiteX312" fmla="*/ 521732 w 1188996"/>
                  <a:gd name="connsiteY312" fmla="*/ 960015 h 1148819"/>
                  <a:gd name="connsiteX313" fmla="*/ 779066 w 1188996"/>
                  <a:gd name="connsiteY313" fmla="*/ 979170 h 1148819"/>
                  <a:gd name="connsiteX314" fmla="*/ 726674 w 1188996"/>
                  <a:gd name="connsiteY314" fmla="*/ 956310 h 1148819"/>
                  <a:gd name="connsiteX315" fmla="*/ 779066 w 1188996"/>
                  <a:gd name="connsiteY315" fmla="*/ 933450 h 1148819"/>
                  <a:gd name="connsiteX316" fmla="*/ 831458 w 1188996"/>
                  <a:gd name="connsiteY316" fmla="*/ 956310 h 1148819"/>
                  <a:gd name="connsiteX317" fmla="*/ 779066 w 1188996"/>
                  <a:gd name="connsiteY317" fmla="*/ 979170 h 1148819"/>
                  <a:gd name="connsiteX318" fmla="*/ 195632 w 1188996"/>
                  <a:gd name="connsiteY318" fmla="*/ 1000898 h 1148819"/>
                  <a:gd name="connsiteX319" fmla="*/ 174369 w 1188996"/>
                  <a:gd name="connsiteY319" fmla="*/ 994215 h 1148819"/>
                  <a:gd name="connsiteX320" fmla="*/ 209076 w 1188996"/>
                  <a:gd name="connsiteY320" fmla="*/ 948796 h 1148819"/>
                  <a:gd name="connsiteX321" fmla="*/ 265978 w 1188996"/>
                  <a:gd name="connsiteY321" fmla="*/ 943347 h 1148819"/>
                  <a:gd name="connsiteX322" fmla="*/ 231271 w 1188996"/>
                  <a:gd name="connsiteY322" fmla="*/ 988767 h 1148819"/>
                  <a:gd name="connsiteX323" fmla="*/ 195632 w 1188996"/>
                  <a:gd name="connsiteY323" fmla="*/ 1000898 h 1148819"/>
                  <a:gd name="connsiteX324" fmla="*/ 956774 w 1188996"/>
                  <a:gd name="connsiteY324" fmla="*/ 1027522 h 1148819"/>
                  <a:gd name="connsiteX325" fmla="*/ 933914 w 1188996"/>
                  <a:gd name="connsiteY325" fmla="*/ 975130 h 1148819"/>
                  <a:gd name="connsiteX326" fmla="*/ 956774 w 1188996"/>
                  <a:gd name="connsiteY326" fmla="*/ 922738 h 1148819"/>
                  <a:gd name="connsiteX327" fmla="*/ 979634 w 1188996"/>
                  <a:gd name="connsiteY327" fmla="*/ 975130 h 1148819"/>
                  <a:gd name="connsiteX328" fmla="*/ 956774 w 1188996"/>
                  <a:gd name="connsiteY328" fmla="*/ 1027522 h 1148819"/>
                  <a:gd name="connsiteX329" fmla="*/ 390636 w 1188996"/>
                  <a:gd name="connsiteY329" fmla="*/ 1047962 h 1148819"/>
                  <a:gd name="connsiteX330" fmla="*/ 350923 w 1188996"/>
                  <a:gd name="connsiteY330" fmla="*/ 1017167 h 1148819"/>
                  <a:gd name="connsiteX331" fmla="*/ 338547 w 1188996"/>
                  <a:gd name="connsiteY331" fmla="*/ 961361 h 1148819"/>
                  <a:gd name="connsiteX332" fmla="*/ 387875 w 1188996"/>
                  <a:gd name="connsiteY332" fmla="*/ 990243 h 1148819"/>
                  <a:gd name="connsiteX333" fmla="*/ 400252 w 1188996"/>
                  <a:gd name="connsiteY333" fmla="*/ 1046049 h 1148819"/>
                  <a:gd name="connsiteX334" fmla="*/ 390636 w 1188996"/>
                  <a:gd name="connsiteY334" fmla="*/ 1047962 h 1148819"/>
                  <a:gd name="connsiteX335" fmla="*/ 677093 w 1188996"/>
                  <a:gd name="connsiteY335" fmla="*/ 1061165 h 1148819"/>
                  <a:gd name="connsiteX336" fmla="*/ 639605 w 1188996"/>
                  <a:gd name="connsiteY336" fmla="*/ 1057713 h 1148819"/>
                  <a:gd name="connsiteX337" fmla="*/ 595231 w 1188996"/>
                  <a:gd name="connsiteY337" fmla="*/ 1021679 h 1148819"/>
                  <a:gd name="connsiteX338" fmla="*/ 651827 w 1188996"/>
                  <a:gd name="connsiteY338" fmla="*/ 1013657 h 1148819"/>
                  <a:gd name="connsiteX339" fmla="*/ 696201 w 1188996"/>
                  <a:gd name="connsiteY339" fmla="*/ 1049692 h 1148819"/>
                  <a:gd name="connsiteX340" fmla="*/ 677093 w 1188996"/>
                  <a:gd name="connsiteY340" fmla="*/ 1061165 h 1148819"/>
                  <a:gd name="connsiteX341" fmla="*/ 534432 w 1188996"/>
                  <a:gd name="connsiteY341" fmla="*/ 1071141 h 1148819"/>
                  <a:gd name="connsiteX342" fmla="*/ 501245 w 1188996"/>
                  <a:gd name="connsiteY342" fmla="*/ 1053367 h 1148819"/>
                  <a:gd name="connsiteX343" fmla="*/ 474400 w 1188996"/>
                  <a:gd name="connsiteY343" fmla="*/ 1002901 h 1148819"/>
                  <a:gd name="connsiteX344" fmla="*/ 529654 w 1188996"/>
                  <a:gd name="connsiteY344" fmla="*/ 1017545 h 1148819"/>
                  <a:gd name="connsiteX345" fmla="*/ 556499 w 1188996"/>
                  <a:gd name="connsiteY345" fmla="*/ 1068011 h 1148819"/>
                  <a:gd name="connsiteX346" fmla="*/ 534432 w 1188996"/>
                  <a:gd name="connsiteY346" fmla="*/ 1071141 h 1148819"/>
                  <a:gd name="connsiteX347" fmla="*/ 858068 w 1188996"/>
                  <a:gd name="connsiteY347" fmla="*/ 1083390 h 1148819"/>
                  <a:gd name="connsiteX348" fmla="*/ 820580 w 1188996"/>
                  <a:gd name="connsiteY348" fmla="*/ 1079938 h 1148819"/>
                  <a:gd name="connsiteX349" fmla="*/ 776206 w 1188996"/>
                  <a:gd name="connsiteY349" fmla="*/ 1043904 h 1148819"/>
                  <a:gd name="connsiteX350" fmla="*/ 832802 w 1188996"/>
                  <a:gd name="connsiteY350" fmla="*/ 1035882 h 1148819"/>
                  <a:gd name="connsiteX351" fmla="*/ 877176 w 1188996"/>
                  <a:gd name="connsiteY351" fmla="*/ 1071917 h 1148819"/>
                  <a:gd name="connsiteX352" fmla="*/ 858068 w 1188996"/>
                  <a:gd name="connsiteY352" fmla="*/ 1083390 h 1148819"/>
                  <a:gd name="connsiteX353" fmla="*/ 448492 w 1188996"/>
                  <a:gd name="connsiteY353" fmla="*/ 1134190 h 1148819"/>
                  <a:gd name="connsiteX354" fmla="*/ 411004 w 1188996"/>
                  <a:gd name="connsiteY354" fmla="*/ 1130738 h 1148819"/>
                  <a:gd name="connsiteX355" fmla="*/ 366630 w 1188996"/>
                  <a:gd name="connsiteY355" fmla="*/ 1094704 h 1148819"/>
                  <a:gd name="connsiteX356" fmla="*/ 423226 w 1188996"/>
                  <a:gd name="connsiteY356" fmla="*/ 1086682 h 1148819"/>
                  <a:gd name="connsiteX357" fmla="*/ 467600 w 1188996"/>
                  <a:gd name="connsiteY357" fmla="*/ 1122717 h 1148819"/>
                  <a:gd name="connsiteX358" fmla="*/ 448492 w 1188996"/>
                  <a:gd name="connsiteY358" fmla="*/ 1134190 h 1148819"/>
                  <a:gd name="connsiteX359" fmla="*/ 708823 w 1188996"/>
                  <a:gd name="connsiteY359" fmla="*/ 1140970 h 1148819"/>
                  <a:gd name="connsiteX360" fmla="*/ 656431 w 1188996"/>
                  <a:gd name="connsiteY360" fmla="*/ 1118110 h 1148819"/>
                  <a:gd name="connsiteX361" fmla="*/ 708823 w 1188996"/>
                  <a:gd name="connsiteY361" fmla="*/ 1095250 h 1148819"/>
                  <a:gd name="connsiteX362" fmla="*/ 761215 w 1188996"/>
                  <a:gd name="connsiteY362" fmla="*/ 1118110 h 1148819"/>
                  <a:gd name="connsiteX363" fmla="*/ 708823 w 1188996"/>
                  <a:gd name="connsiteY363" fmla="*/ 1140970 h 1148819"/>
                  <a:gd name="connsiteX364" fmla="*/ 547132 w 1188996"/>
                  <a:gd name="connsiteY364" fmla="*/ 1147341 h 1148819"/>
                  <a:gd name="connsiteX365" fmla="*/ 513945 w 1188996"/>
                  <a:gd name="connsiteY365" fmla="*/ 1129567 h 1148819"/>
                  <a:gd name="connsiteX366" fmla="*/ 487100 w 1188996"/>
                  <a:gd name="connsiteY366" fmla="*/ 1079101 h 1148819"/>
                  <a:gd name="connsiteX367" fmla="*/ 542354 w 1188996"/>
                  <a:gd name="connsiteY367" fmla="*/ 1093745 h 1148819"/>
                  <a:gd name="connsiteX368" fmla="*/ 569199 w 1188996"/>
                  <a:gd name="connsiteY368" fmla="*/ 1144211 h 1148819"/>
                  <a:gd name="connsiteX369" fmla="*/ 547132 w 1188996"/>
                  <a:gd name="connsiteY369" fmla="*/ 1147341 h 114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1188996" h="1148819">
                    <a:moveTo>
                      <a:pt x="563166" y="45720"/>
                    </a:moveTo>
                    <a:cubicBezTo>
                      <a:pt x="534231" y="45720"/>
                      <a:pt x="510774" y="35485"/>
                      <a:pt x="510774" y="22860"/>
                    </a:cubicBezTo>
                    <a:cubicBezTo>
                      <a:pt x="510774" y="10235"/>
                      <a:pt x="534231" y="0"/>
                      <a:pt x="563166" y="0"/>
                    </a:cubicBezTo>
                    <a:cubicBezTo>
                      <a:pt x="592101" y="0"/>
                      <a:pt x="615558" y="10235"/>
                      <a:pt x="615558" y="22860"/>
                    </a:cubicBezTo>
                    <a:cubicBezTo>
                      <a:pt x="615558" y="35485"/>
                      <a:pt x="592101" y="45720"/>
                      <a:pt x="563166" y="45720"/>
                    </a:cubicBezTo>
                    <a:close/>
                    <a:moveTo>
                      <a:pt x="729026" y="133274"/>
                    </a:moveTo>
                    <a:cubicBezTo>
                      <a:pt x="716861" y="129899"/>
                      <a:pt x="713269" y="104560"/>
                      <a:pt x="721004" y="76678"/>
                    </a:cubicBezTo>
                    <a:cubicBezTo>
                      <a:pt x="728740" y="48796"/>
                      <a:pt x="744873" y="28929"/>
                      <a:pt x="757039" y="32304"/>
                    </a:cubicBezTo>
                    <a:cubicBezTo>
                      <a:pt x="769204" y="35679"/>
                      <a:pt x="772796" y="61019"/>
                      <a:pt x="765060" y="88900"/>
                    </a:cubicBezTo>
                    <a:cubicBezTo>
                      <a:pt x="757325" y="116782"/>
                      <a:pt x="741192" y="136649"/>
                      <a:pt x="729026" y="133274"/>
                    </a:cubicBezTo>
                    <a:close/>
                    <a:moveTo>
                      <a:pt x="874316" y="134620"/>
                    </a:moveTo>
                    <a:cubicBezTo>
                      <a:pt x="845381" y="134620"/>
                      <a:pt x="821924" y="124385"/>
                      <a:pt x="821924" y="111760"/>
                    </a:cubicBezTo>
                    <a:cubicBezTo>
                      <a:pt x="821924" y="99135"/>
                      <a:pt x="845381" y="88900"/>
                      <a:pt x="874316" y="88900"/>
                    </a:cubicBezTo>
                    <a:cubicBezTo>
                      <a:pt x="903251" y="88900"/>
                      <a:pt x="926708" y="99135"/>
                      <a:pt x="926708" y="111760"/>
                    </a:cubicBezTo>
                    <a:cubicBezTo>
                      <a:pt x="926708" y="124385"/>
                      <a:pt x="903251" y="134620"/>
                      <a:pt x="874316" y="134620"/>
                    </a:cubicBezTo>
                    <a:close/>
                    <a:moveTo>
                      <a:pt x="515382" y="150392"/>
                    </a:moveTo>
                    <a:cubicBezTo>
                      <a:pt x="505383" y="147741"/>
                      <a:pt x="493530" y="141608"/>
                      <a:pt x="482195" y="132618"/>
                    </a:cubicBezTo>
                    <a:cubicBezTo>
                      <a:pt x="459524" y="114638"/>
                      <a:pt x="447505" y="92043"/>
                      <a:pt x="455350" y="82151"/>
                    </a:cubicBezTo>
                    <a:cubicBezTo>
                      <a:pt x="463195" y="72260"/>
                      <a:pt x="487933" y="78816"/>
                      <a:pt x="510604" y="96796"/>
                    </a:cubicBezTo>
                    <a:cubicBezTo>
                      <a:pt x="533275" y="114775"/>
                      <a:pt x="545294" y="137370"/>
                      <a:pt x="537449" y="147262"/>
                    </a:cubicBezTo>
                    <a:cubicBezTo>
                      <a:pt x="533527" y="152208"/>
                      <a:pt x="525381" y="153042"/>
                      <a:pt x="515382" y="150392"/>
                    </a:cubicBezTo>
                    <a:close/>
                    <a:moveTo>
                      <a:pt x="598857" y="159522"/>
                    </a:moveTo>
                    <a:cubicBezTo>
                      <a:pt x="588560" y="160508"/>
                      <a:pt x="580659" y="158359"/>
                      <a:pt x="577594" y="152840"/>
                    </a:cubicBezTo>
                    <a:cubicBezTo>
                      <a:pt x="571465" y="141802"/>
                      <a:pt x="587004" y="121467"/>
                      <a:pt x="612301" y="107420"/>
                    </a:cubicBezTo>
                    <a:cubicBezTo>
                      <a:pt x="637598" y="93374"/>
                      <a:pt x="663074" y="90934"/>
                      <a:pt x="669203" y="101972"/>
                    </a:cubicBezTo>
                    <a:cubicBezTo>
                      <a:pt x="675332" y="113009"/>
                      <a:pt x="659793" y="133345"/>
                      <a:pt x="634496" y="147391"/>
                    </a:cubicBezTo>
                    <a:cubicBezTo>
                      <a:pt x="621848" y="154415"/>
                      <a:pt x="609155" y="158536"/>
                      <a:pt x="598857" y="159522"/>
                    </a:cubicBezTo>
                    <a:close/>
                    <a:moveTo>
                      <a:pt x="334407" y="175789"/>
                    </a:moveTo>
                    <a:cubicBezTo>
                      <a:pt x="324408" y="173138"/>
                      <a:pt x="312555" y="167004"/>
                      <a:pt x="301220" y="158015"/>
                    </a:cubicBezTo>
                    <a:cubicBezTo>
                      <a:pt x="278549" y="140035"/>
                      <a:pt x="266530" y="117440"/>
                      <a:pt x="274375" y="107548"/>
                    </a:cubicBezTo>
                    <a:cubicBezTo>
                      <a:pt x="282220" y="97657"/>
                      <a:pt x="306958" y="104213"/>
                      <a:pt x="329629" y="122193"/>
                    </a:cubicBezTo>
                    <a:cubicBezTo>
                      <a:pt x="352300" y="140172"/>
                      <a:pt x="364319" y="162767"/>
                      <a:pt x="356474" y="172659"/>
                    </a:cubicBezTo>
                    <a:cubicBezTo>
                      <a:pt x="352552" y="177605"/>
                      <a:pt x="344406" y="178439"/>
                      <a:pt x="334407" y="175789"/>
                    </a:cubicBezTo>
                    <a:close/>
                    <a:moveTo>
                      <a:pt x="944166" y="229870"/>
                    </a:moveTo>
                    <a:cubicBezTo>
                      <a:pt x="915231" y="229870"/>
                      <a:pt x="891774" y="219635"/>
                      <a:pt x="891774" y="207010"/>
                    </a:cubicBezTo>
                    <a:cubicBezTo>
                      <a:pt x="891774" y="194385"/>
                      <a:pt x="915231" y="184150"/>
                      <a:pt x="944166" y="184150"/>
                    </a:cubicBezTo>
                    <a:cubicBezTo>
                      <a:pt x="973101" y="184150"/>
                      <a:pt x="996558" y="194385"/>
                      <a:pt x="996558" y="207010"/>
                    </a:cubicBezTo>
                    <a:cubicBezTo>
                      <a:pt x="996558" y="219635"/>
                      <a:pt x="973101" y="229870"/>
                      <a:pt x="944166" y="229870"/>
                    </a:cubicBezTo>
                    <a:close/>
                    <a:moveTo>
                      <a:pt x="729033" y="235722"/>
                    </a:moveTo>
                    <a:cubicBezTo>
                      <a:pt x="718736" y="236708"/>
                      <a:pt x="710835" y="234558"/>
                      <a:pt x="707770" y="229040"/>
                    </a:cubicBezTo>
                    <a:cubicBezTo>
                      <a:pt x="701641" y="218002"/>
                      <a:pt x="717180" y="197667"/>
                      <a:pt x="742477" y="183620"/>
                    </a:cubicBezTo>
                    <a:cubicBezTo>
                      <a:pt x="767774" y="169574"/>
                      <a:pt x="793250" y="167134"/>
                      <a:pt x="799379" y="178172"/>
                    </a:cubicBezTo>
                    <a:cubicBezTo>
                      <a:pt x="805508" y="189209"/>
                      <a:pt x="789969" y="209545"/>
                      <a:pt x="764672" y="223591"/>
                    </a:cubicBezTo>
                    <a:cubicBezTo>
                      <a:pt x="752024" y="230615"/>
                      <a:pt x="739331" y="234736"/>
                      <a:pt x="729033" y="235722"/>
                    </a:cubicBezTo>
                    <a:close/>
                    <a:moveTo>
                      <a:pt x="414708" y="238898"/>
                    </a:moveTo>
                    <a:cubicBezTo>
                      <a:pt x="404411" y="239884"/>
                      <a:pt x="396510" y="237734"/>
                      <a:pt x="393445" y="232216"/>
                    </a:cubicBezTo>
                    <a:cubicBezTo>
                      <a:pt x="387316" y="221178"/>
                      <a:pt x="402855" y="200843"/>
                      <a:pt x="428152" y="186796"/>
                    </a:cubicBezTo>
                    <a:cubicBezTo>
                      <a:pt x="453449" y="172750"/>
                      <a:pt x="478925" y="170310"/>
                      <a:pt x="485054" y="181348"/>
                    </a:cubicBezTo>
                    <a:cubicBezTo>
                      <a:pt x="491183" y="192385"/>
                      <a:pt x="475644" y="212721"/>
                      <a:pt x="450347" y="226767"/>
                    </a:cubicBezTo>
                    <a:cubicBezTo>
                      <a:pt x="437699" y="233791"/>
                      <a:pt x="425006" y="237912"/>
                      <a:pt x="414708" y="238898"/>
                    </a:cubicBezTo>
                    <a:close/>
                    <a:moveTo>
                      <a:pt x="203311" y="263735"/>
                    </a:moveTo>
                    <a:cubicBezTo>
                      <a:pt x="191996" y="262139"/>
                      <a:pt x="176378" y="250480"/>
                      <a:pt x="163598" y="232940"/>
                    </a:cubicBezTo>
                    <a:cubicBezTo>
                      <a:pt x="146559" y="209554"/>
                      <a:pt x="141018" y="184569"/>
                      <a:pt x="151222" y="177134"/>
                    </a:cubicBezTo>
                    <a:cubicBezTo>
                      <a:pt x="161426" y="169700"/>
                      <a:pt x="183511" y="182631"/>
                      <a:pt x="200550" y="206017"/>
                    </a:cubicBezTo>
                    <a:cubicBezTo>
                      <a:pt x="217590" y="229403"/>
                      <a:pt x="223131" y="254388"/>
                      <a:pt x="212927" y="261823"/>
                    </a:cubicBezTo>
                    <a:cubicBezTo>
                      <a:pt x="210376" y="263682"/>
                      <a:pt x="207082" y="264267"/>
                      <a:pt x="203311" y="263735"/>
                    </a:cubicBezTo>
                    <a:close/>
                    <a:moveTo>
                      <a:pt x="347107" y="286915"/>
                    </a:moveTo>
                    <a:cubicBezTo>
                      <a:pt x="337108" y="284265"/>
                      <a:pt x="325255" y="278130"/>
                      <a:pt x="313920" y="269141"/>
                    </a:cubicBezTo>
                    <a:cubicBezTo>
                      <a:pt x="291249" y="251161"/>
                      <a:pt x="279230" y="228566"/>
                      <a:pt x="287075" y="218674"/>
                    </a:cubicBezTo>
                    <a:cubicBezTo>
                      <a:pt x="294920" y="208783"/>
                      <a:pt x="319658" y="215339"/>
                      <a:pt x="342329" y="233319"/>
                    </a:cubicBezTo>
                    <a:cubicBezTo>
                      <a:pt x="365000" y="251298"/>
                      <a:pt x="377019" y="273893"/>
                      <a:pt x="369174" y="283785"/>
                    </a:cubicBezTo>
                    <a:cubicBezTo>
                      <a:pt x="365252" y="288731"/>
                      <a:pt x="357106" y="289565"/>
                      <a:pt x="347107" y="286915"/>
                    </a:cubicBezTo>
                    <a:close/>
                    <a:moveTo>
                      <a:pt x="842193" y="311865"/>
                    </a:moveTo>
                    <a:cubicBezTo>
                      <a:pt x="831951" y="313317"/>
                      <a:pt x="818645" y="312281"/>
                      <a:pt x="804704" y="308413"/>
                    </a:cubicBezTo>
                    <a:cubicBezTo>
                      <a:pt x="776823" y="300677"/>
                      <a:pt x="756956" y="284544"/>
                      <a:pt x="760331" y="272378"/>
                    </a:cubicBezTo>
                    <a:cubicBezTo>
                      <a:pt x="763706" y="260213"/>
                      <a:pt x="789045" y="256621"/>
                      <a:pt x="816927" y="264357"/>
                    </a:cubicBezTo>
                    <a:cubicBezTo>
                      <a:pt x="844809" y="272092"/>
                      <a:pt x="864676" y="288226"/>
                      <a:pt x="861301" y="300391"/>
                    </a:cubicBezTo>
                    <a:cubicBezTo>
                      <a:pt x="859613" y="306474"/>
                      <a:pt x="852435" y="310413"/>
                      <a:pt x="842193" y="311865"/>
                    </a:cubicBezTo>
                    <a:close/>
                    <a:moveTo>
                      <a:pt x="642450" y="335370"/>
                    </a:moveTo>
                    <a:cubicBezTo>
                      <a:pt x="629825" y="335370"/>
                      <a:pt x="619590" y="311913"/>
                      <a:pt x="619590" y="282978"/>
                    </a:cubicBezTo>
                    <a:cubicBezTo>
                      <a:pt x="619590" y="254043"/>
                      <a:pt x="629825" y="230586"/>
                      <a:pt x="642450" y="230586"/>
                    </a:cubicBezTo>
                    <a:cubicBezTo>
                      <a:pt x="655075" y="230586"/>
                      <a:pt x="665310" y="254043"/>
                      <a:pt x="665310" y="282978"/>
                    </a:cubicBezTo>
                    <a:cubicBezTo>
                      <a:pt x="665310" y="311913"/>
                      <a:pt x="655075" y="335370"/>
                      <a:pt x="642450" y="335370"/>
                    </a:cubicBezTo>
                    <a:close/>
                    <a:moveTo>
                      <a:pt x="1108893" y="356314"/>
                    </a:moveTo>
                    <a:cubicBezTo>
                      <a:pt x="1098651" y="357765"/>
                      <a:pt x="1085346" y="356729"/>
                      <a:pt x="1071405" y="352862"/>
                    </a:cubicBezTo>
                    <a:cubicBezTo>
                      <a:pt x="1043523" y="345126"/>
                      <a:pt x="1023656" y="328993"/>
                      <a:pt x="1027031" y="316827"/>
                    </a:cubicBezTo>
                    <a:cubicBezTo>
                      <a:pt x="1030406" y="304662"/>
                      <a:pt x="1055746" y="301070"/>
                      <a:pt x="1083628" y="308806"/>
                    </a:cubicBezTo>
                    <a:cubicBezTo>
                      <a:pt x="1111509" y="316541"/>
                      <a:pt x="1131376" y="332675"/>
                      <a:pt x="1128001" y="344840"/>
                    </a:cubicBezTo>
                    <a:cubicBezTo>
                      <a:pt x="1126314" y="350923"/>
                      <a:pt x="1119135" y="354862"/>
                      <a:pt x="1108893" y="356314"/>
                    </a:cubicBezTo>
                    <a:close/>
                    <a:moveTo>
                      <a:pt x="394891" y="356870"/>
                    </a:moveTo>
                    <a:cubicBezTo>
                      <a:pt x="365956" y="356870"/>
                      <a:pt x="342499" y="346635"/>
                      <a:pt x="342499" y="334010"/>
                    </a:cubicBezTo>
                    <a:cubicBezTo>
                      <a:pt x="342499" y="321385"/>
                      <a:pt x="365956" y="311150"/>
                      <a:pt x="394891" y="311150"/>
                    </a:cubicBezTo>
                    <a:cubicBezTo>
                      <a:pt x="423826" y="311150"/>
                      <a:pt x="447283" y="321385"/>
                      <a:pt x="447283" y="334010"/>
                    </a:cubicBezTo>
                    <a:cubicBezTo>
                      <a:pt x="447283" y="346635"/>
                      <a:pt x="423826" y="356870"/>
                      <a:pt x="394891" y="356870"/>
                    </a:cubicBezTo>
                    <a:close/>
                    <a:moveTo>
                      <a:pt x="897301" y="368224"/>
                    </a:moveTo>
                    <a:cubicBezTo>
                      <a:pt x="885136" y="364849"/>
                      <a:pt x="881544" y="339510"/>
                      <a:pt x="889279" y="311628"/>
                    </a:cubicBezTo>
                    <a:cubicBezTo>
                      <a:pt x="897015" y="283746"/>
                      <a:pt x="913148" y="263879"/>
                      <a:pt x="925314" y="267254"/>
                    </a:cubicBezTo>
                    <a:cubicBezTo>
                      <a:pt x="937479" y="270629"/>
                      <a:pt x="941071" y="295969"/>
                      <a:pt x="933336" y="323850"/>
                    </a:cubicBezTo>
                    <a:cubicBezTo>
                      <a:pt x="925600" y="351732"/>
                      <a:pt x="909467" y="371599"/>
                      <a:pt x="897301" y="368224"/>
                    </a:cubicBezTo>
                    <a:close/>
                    <a:moveTo>
                      <a:pt x="180768" y="381090"/>
                    </a:moveTo>
                    <a:cubicBezTo>
                      <a:pt x="168603" y="377714"/>
                      <a:pt x="165011" y="352375"/>
                      <a:pt x="172746" y="324493"/>
                    </a:cubicBezTo>
                    <a:cubicBezTo>
                      <a:pt x="180482" y="296611"/>
                      <a:pt x="196615" y="276744"/>
                      <a:pt x="208781" y="280119"/>
                    </a:cubicBezTo>
                    <a:cubicBezTo>
                      <a:pt x="220946" y="283494"/>
                      <a:pt x="224538" y="308834"/>
                      <a:pt x="216802" y="336715"/>
                    </a:cubicBezTo>
                    <a:cubicBezTo>
                      <a:pt x="209067" y="364597"/>
                      <a:pt x="192934" y="384465"/>
                      <a:pt x="180768" y="381090"/>
                    </a:cubicBezTo>
                    <a:close/>
                    <a:moveTo>
                      <a:pt x="765739" y="386673"/>
                    </a:moveTo>
                    <a:cubicBezTo>
                      <a:pt x="755557" y="384848"/>
                      <a:pt x="748527" y="380649"/>
                      <a:pt x="747063" y="374508"/>
                    </a:cubicBezTo>
                    <a:cubicBezTo>
                      <a:pt x="744134" y="362227"/>
                      <a:pt x="764578" y="346831"/>
                      <a:pt x="792724" y="340119"/>
                    </a:cubicBezTo>
                    <a:cubicBezTo>
                      <a:pt x="820869" y="333408"/>
                      <a:pt x="846061" y="337923"/>
                      <a:pt x="848989" y="350203"/>
                    </a:cubicBezTo>
                    <a:cubicBezTo>
                      <a:pt x="851918" y="362484"/>
                      <a:pt x="831474" y="377881"/>
                      <a:pt x="803328" y="384593"/>
                    </a:cubicBezTo>
                    <a:cubicBezTo>
                      <a:pt x="789255" y="387948"/>
                      <a:pt x="775921" y="388498"/>
                      <a:pt x="765739" y="386673"/>
                    </a:cubicBezTo>
                    <a:close/>
                    <a:moveTo>
                      <a:pt x="495094" y="412839"/>
                    </a:moveTo>
                    <a:cubicBezTo>
                      <a:pt x="482929" y="409464"/>
                      <a:pt x="479337" y="384124"/>
                      <a:pt x="487072" y="356242"/>
                    </a:cubicBezTo>
                    <a:cubicBezTo>
                      <a:pt x="494808" y="328360"/>
                      <a:pt x="510941" y="308493"/>
                      <a:pt x="523107" y="311868"/>
                    </a:cubicBezTo>
                    <a:cubicBezTo>
                      <a:pt x="535272" y="315243"/>
                      <a:pt x="538864" y="340583"/>
                      <a:pt x="531128" y="368465"/>
                    </a:cubicBezTo>
                    <a:cubicBezTo>
                      <a:pt x="523393" y="396347"/>
                      <a:pt x="507259" y="416214"/>
                      <a:pt x="495094" y="412839"/>
                    </a:cubicBezTo>
                    <a:close/>
                    <a:moveTo>
                      <a:pt x="40058" y="419872"/>
                    </a:moveTo>
                    <a:cubicBezTo>
                      <a:pt x="29761" y="420858"/>
                      <a:pt x="21860" y="418708"/>
                      <a:pt x="18795" y="413190"/>
                    </a:cubicBezTo>
                    <a:cubicBezTo>
                      <a:pt x="12666" y="402152"/>
                      <a:pt x="28205" y="381817"/>
                      <a:pt x="53502" y="367770"/>
                    </a:cubicBezTo>
                    <a:cubicBezTo>
                      <a:pt x="78799" y="353724"/>
                      <a:pt x="104275" y="351284"/>
                      <a:pt x="110404" y="362322"/>
                    </a:cubicBezTo>
                    <a:cubicBezTo>
                      <a:pt x="116533" y="373359"/>
                      <a:pt x="100994" y="393695"/>
                      <a:pt x="75697" y="407741"/>
                    </a:cubicBezTo>
                    <a:cubicBezTo>
                      <a:pt x="63049" y="414765"/>
                      <a:pt x="50356" y="418886"/>
                      <a:pt x="40058" y="419872"/>
                    </a:cubicBezTo>
                    <a:close/>
                    <a:moveTo>
                      <a:pt x="985048" y="426595"/>
                    </a:moveTo>
                    <a:cubicBezTo>
                      <a:pt x="956113" y="426595"/>
                      <a:pt x="932656" y="416360"/>
                      <a:pt x="932656" y="403735"/>
                    </a:cubicBezTo>
                    <a:cubicBezTo>
                      <a:pt x="932656" y="391110"/>
                      <a:pt x="956113" y="380875"/>
                      <a:pt x="985048" y="380875"/>
                    </a:cubicBezTo>
                    <a:cubicBezTo>
                      <a:pt x="1013983" y="380875"/>
                      <a:pt x="1037440" y="391110"/>
                      <a:pt x="1037440" y="403735"/>
                    </a:cubicBezTo>
                    <a:cubicBezTo>
                      <a:pt x="1037440" y="416360"/>
                      <a:pt x="1013983" y="426595"/>
                      <a:pt x="985048" y="426595"/>
                    </a:cubicBezTo>
                    <a:close/>
                    <a:moveTo>
                      <a:pt x="587939" y="427948"/>
                    </a:moveTo>
                    <a:cubicBezTo>
                      <a:pt x="577757" y="426123"/>
                      <a:pt x="570727" y="421924"/>
                      <a:pt x="569263" y="415784"/>
                    </a:cubicBezTo>
                    <a:cubicBezTo>
                      <a:pt x="566334" y="403503"/>
                      <a:pt x="586778" y="388106"/>
                      <a:pt x="614924" y="381395"/>
                    </a:cubicBezTo>
                    <a:cubicBezTo>
                      <a:pt x="643069" y="374683"/>
                      <a:pt x="668261" y="379198"/>
                      <a:pt x="671189" y="391479"/>
                    </a:cubicBezTo>
                    <a:cubicBezTo>
                      <a:pt x="674118" y="403760"/>
                      <a:pt x="653674" y="419156"/>
                      <a:pt x="625528" y="425868"/>
                    </a:cubicBezTo>
                    <a:cubicBezTo>
                      <a:pt x="611455" y="429223"/>
                      <a:pt x="598121" y="429773"/>
                      <a:pt x="587939" y="427948"/>
                    </a:cubicBezTo>
                    <a:close/>
                    <a:moveTo>
                      <a:pt x="292918" y="438865"/>
                    </a:moveTo>
                    <a:cubicBezTo>
                      <a:pt x="282676" y="440317"/>
                      <a:pt x="269370" y="439281"/>
                      <a:pt x="255429" y="435413"/>
                    </a:cubicBezTo>
                    <a:cubicBezTo>
                      <a:pt x="227548" y="427678"/>
                      <a:pt x="207681" y="411544"/>
                      <a:pt x="211056" y="399379"/>
                    </a:cubicBezTo>
                    <a:cubicBezTo>
                      <a:pt x="214431" y="387213"/>
                      <a:pt x="239770" y="383622"/>
                      <a:pt x="267652" y="391357"/>
                    </a:cubicBezTo>
                    <a:cubicBezTo>
                      <a:pt x="295534" y="399093"/>
                      <a:pt x="315401" y="415226"/>
                      <a:pt x="312026" y="427392"/>
                    </a:cubicBezTo>
                    <a:cubicBezTo>
                      <a:pt x="310338" y="433474"/>
                      <a:pt x="303160" y="437414"/>
                      <a:pt x="292918" y="438865"/>
                    </a:cubicBezTo>
                    <a:close/>
                    <a:moveTo>
                      <a:pt x="1112441" y="464820"/>
                    </a:moveTo>
                    <a:cubicBezTo>
                      <a:pt x="1083506" y="464820"/>
                      <a:pt x="1060049" y="454585"/>
                      <a:pt x="1060049" y="441960"/>
                    </a:cubicBezTo>
                    <a:cubicBezTo>
                      <a:pt x="1060049" y="429335"/>
                      <a:pt x="1083506" y="419100"/>
                      <a:pt x="1112441" y="419100"/>
                    </a:cubicBezTo>
                    <a:cubicBezTo>
                      <a:pt x="1141376" y="419100"/>
                      <a:pt x="1164833" y="429335"/>
                      <a:pt x="1164833" y="441960"/>
                    </a:cubicBezTo>
                    <a:cubicBezTo>
                      <a:pt x="1164833" y="454585"/>
                      <a:pt x="1141376" y="464820"/>
                      <a:pt x="1112441" y="464820"/>
                    </a:cubicBezTo>
                    <a:close/>
                    <a:moveTo>
                      <a:pt x="407591" y="467996"/>
                    </a:moveTo>
                    <a:cubicBezTo>
                      <a:pt x="378656" y="467996"/>
                      <a:pt x="355199" y="457761"/>
                      <a:pt x="355199" y="445136"/>
                    </a:cubicBezTo>
                    <a:cubicBezTo>
                      <a:pt x="355199" y="432511"/>
                      <a:pt x="378656" y="422276"/>
                      <a:pt x="407591" y="422276"/>
                    </a:cubicBezTo>
                    <a:cubicBezTo>
                      <a:pt x="436526" y="422276"/>
                      <a:pt x="459983" y="432511"/>
                      <a:pt x="459983" y="445136"/>
                    </a:cubicBezTo>
                    <a:cubicBezTo>
                      <a:pt x="459983" y="457761"/>
                      <a:pt x="436526" y="467996"/>
                      <a:pt x="407591" y="467996"/>
                    </a:cubicBezTo>
                    <a:close/>
                    <a:moveTo>
                      <a:pt x="721916" y="499744"/>
                    </a:moveTo>
                    <a:cubicBezTo>
                      <a:pt x="692981" y="499744"/>
                      <a:pt x="669524" y="489509"/>
                      <a:pt x="669524" y="476884"/>
                    </a:cubicBezTo>
                    <a:cubicBezTo>
                      <a:pt x="669524" y="464259"/>
                      <a:pt x="692981" y="454024"/>
                      <a:pt x="721916" y="454024"/>
                    </a:cubicBezTo>
                    <a:cubicBezTo>
                      <a:pt x="750851" y="454024"/>
                      <a:pt x="774308" y="464259"/>
                      <a:pt x="774308" y="476884"/>
                    </a:cubicBezTo>
                    <a:cubicBezTo>
                      <a:pt x="774308" y="489509"/>
                      <a:pt x="750851" y="499744"/>
                      <a:pt x="721916" y="499744"/>
                    </a:cubicBezTo>
                    <a:close/>
                    <a:moveTo>
                      <a:pt x="96048" y="537720"/>
                    </a:moveTo>
                    <a:cubicBezTo>
                      <a:pt x="67113" y="537720"/>
                      <a:pt x="43656" y="527485"/>
                      <a:pt x="43656" y="514860"/>
                    </a:cubicBezTo>
                    <a:cubicBezTo>
                      <a:pt x="43656" y="502235"/>
                      <a:pt x="67113" y="492000"/>
                      <a:pt x="96048" y="492000"/>
                    </a:cubicBezTo>
                    <a:cubicBezTo>
                      <a:pt x="124983" y="492000"/>
                      <a:pt x="148440" y="502235"/>
                      <a:pt x="148440" y="514860"/>
                    </a:cubicBezTo>
                    <a:cubicBezTo>
                      <a:pt x="148440" y="527485"/>
                      <a:pt x="124983" y="537720"/>
                      <a:pt x="96048" y="537720"/>
                    </a:cubicBezTo>
                    <a:close/>
                    <a:moveTo>
                      <a:pt x="921849" y="544922"/>
                    </a:moveTo>
                    <a:cubicBezTo>
                      <a:pt x="909224" y="544922"/>
                      <a:pt x="898989" y="521465"/>
                      <a:pt x="898989" y="492530"/>
                    </a:cubicBezTo>
                    <a:cubicBezTo>
                      <a:pt x="898989" y="463595"/>
                      <a:pt x="909224" y="440138"/>
                      <a:pt x="921849" y="440138"/>
                    </a:cubicBezTo>
                    <a:cubicBezTo>
                      <a:pt x="934475" y="440138"/>
                      <a:pt x="944710" y="463595"/>
                      <a:pt x="944710" y="492530"/>
                    </a:cubicBezTo>
                    <a:cubicBezTo>
                      <a:pt x="944710" y="521465"/>
                      <a:pt x="934475" y="544922"/>
                      <a:pt x="921849" y="544922"/>
                    </a:cubicBezTo>
                    <a:close/>
                    <a:moveTo>
                      <a:pt x="305618" y="549991"/>
                    </a:moveTo>
                    <a:cubicBezTo>
                      <a:pt x="295376" y="551443"/>
                      <a:pt x="282070" y="550407"/>
                      <a:pt x="268129" y="546539"/>
                    </a:cubicBezTo>
                    <a:cubicBezTo>
                      <a:pt x="240248" y="538804"/>
                      <a:pt x="220381" y="522670"/>
                      <a:pt x="223756" y="510505"/>
                    </a:cubicBezTo>
                    <a:cubicBezTo>
                      <a:pt x="227131" y="498339"/>
                      <a:pt x="252470" y="494748"/>
                      <a:pt x="280352" y="502483"/>
                    </a:cubicBezTo>
                    <a:cubicBezTo>
                      <a:pt x="308234" y="510219"/>
                      <a:pt x="328101" y="526352"/>
                      <a:pt x="324726" y="538518"/>
                    </a:cubicBezTo>
                    <a:cubicBezTo>
                      <a:pt x="323038" y="544601"/>
                      <a:pt x="315860" y="548540"/>
                      <a:pt x="305618" y="549991"/>
                    </a:cubicBezTo>
                    <a:close/>
                    <a:moveTo>
                      <a:pt x="1051957" y="575840"/>
                    </a:moveTo>
                    <a:cubicBezTo>
                      <a:pt x="1041958" y="573190"/>
                      <a:pt x="1030106" y="567056"/>
                      <a:pt x="1018770" y="558066"/>
                    </a:cubicBezTo>
                    <a:cubicBezTo>
                      <a:pt x="996099" y="540087"/>
                      <a:pt x="984080" y="517492"/>
                      <a:pt x="991925" y="507600"/>
                    </a:cubicBezTo>
                    <a:cubicBezTo>
                      <a:pt x="999770" y="497708"/>
                      <a:pt x="1024509" y="504265"/>
                      <a:pt x="1047180" y="522244"/>
                    </a:cubicBezTo>
                    <a:cubicBezTo>
                      <a:pt x="1069850" y="540224"/>
                      <a:pt x="1081869" y="562819"/>
                      <a:pt x="1074025" y="572710"/>
                    </a:cubicBezTo>
                    <a:cubicBezTo>
                      <a:pt x="1070102" y="577656"/>
                      <a:pt x="1061956" y="578490"/>
                      <a:pt x="1051957" y="575840"/>
                    </a:cubicBezTo>
                    <a:close/>
                    <a:moveTo>
                      <a:pt x="414708" y="578623"/>
                    </a:moveTo>
                    <a:cubicBezTo>
                      <a:pt x="404411" y="579609"/>
                      <a:pt x="396510" y="577459"/>
                      <a:pt x="393445" y="571940"/>
                    </a:cubicBezTo>
                    <a:cubicBezTo>
                      <a:pt x="387316" y="560903"/>
                      <a:pt x="402855" y="540567"/>
                      <a:pt x="428152" y="526521"/>
                    </a:cubicBezTo>
                    <a:cubicBezTo>
                      <a:pt x="453449" y="512474"/>
                      <a:pt x="478925" y="510035"/>
                      <a:pt x="485054" y="521072"/>
                    </a:cubicBezTo>
                    <a:cubicBezTo>
                      <a:pt x="491183" y="532110"/>
                      <a:pt x="475644" y="552445"/>
                      <a:pt x="450347" y="566492"/>
                    </a:cubicBezTo>
                    <a:cubicBezTo>
                      <a:pt x="437699" y="573515"/>
                      <a:pt x="425006" y="577637"/>
                      <a:pt x="414708" y="578623"/>
                    </a:cubicBezTo>
                    <a:close/>
                    <a:moveTo>
                      <a:pt x="619943" y="581739"/>
                    </a:moveTo>
                    <a:cubicBezTo>
                      <a:pt x="609701" y="583191"/>
                      <a:pt x="596396" y="582155"/>
                      <a:pt x="582455" y="578287"/>
                    </a:cubicBezTo>
                    <a:cubicBezTo>
                      <a:pt x="554573" y="570552"/>
                      <a:pt x="534706" y="554418"/>
                      <a:pt x="538081" y="542253"/>
                    </a:cubicBezTo>
                    <a:cubicBezTo>
                      <a:pt x="541456" y="530087"/>
                      <a:pt x="566795" y="526496"/>
                      <a:pt x="594677" y="534231"/>
                    </a:cubicBezTo>
                    <a:cubicBezTo>
                      <a:pt x="622559" y="541967"/>
                      <a:pt x="642426" y="558100"/>
                      <a:pt x="639051" y="570266"/>
                    </a:cubicBezTo>
                    <a:cubicBezTo>
                      <a:pt x="637363" y="576348"/>
                      <a:pt x="630185" y="580288"/>
                      <a:pt x="619943" y="581739"/>
                    </a:cubicBezTo>
                    <a:close/>
                    <a:moveTo>
                      <a:pt x="774493" y="622390"/>
                    </a:moveTo>
                    <a:cubicBezTo>
                      <a:pt x="762328" y="619015"/>
                      <a:pt x="758736" y="593675"/>
                      <a:pt x="766471" y="565793"/>
                    </a:cubicBezTo>
                    <a:cubicBezTo>
                      <a:pt x="774207" y="537911"/>
                      <a:pt x="790340" y="518044"/>
                      <a:pt x="802506" y="521420"/>
                    </a:cubicBezTo>
                    <a:cubicBezTo>
                      <a:pt x="814671" y="524795"/>
                      <a:pt x="818263" y="550134"/>
                      <a:pt x="810527" y="578016"/>
                    </a:cubicBezTo>
                    <a:cubicBezTo>
                      <a:pt x="802792" y="605898"/>
                      <a:pt x="786659" y="625765"/>
                      <a:pt x="774493" y="622390"/>
                    </a:cubicBezTo>
                    <a:close/>
                    <a:moveTo>
                      <a:pt x="1166136" y="649707"/>
                    </a:moveTo>
                    <a:cubicBezTo>
                      <a:pt x="1153511" y="649707"/>
                      <a:pt x="1143276" y="626250"/>
                      <a:pt x="1143276" y="597315"/>
                    </a:cubicBezTo>
                    <a:cubicBezTo>
                      <a:pt x="1143276" y="568380"/>
                      <a:pt x="1153511" y="544923"/>
                      <a:pt x="1166136" y="544923"/>
                    </a:cubicBezTo>
                    <a:cubicBezTo>
                      <a:pt x="1178761" y="544923"/>
                      <a:pt x="1188996" y="568380"/>
                      <a:pt x="1188996" y="597315"/>
                    </a:cubicBezTo>
                    <a:cubicBezTo>
                      <a:pt x="1188996" y="626250"/>
                      <a:pt x="1178761" y="649707"/>
                      <a:pt x="1166136" y="649707"/>
                    </a:cubicBezTo>
                    <a:close/>
                    <a:moveTo>
                      <a:pt x="109908" y="651647"/>
                    </a:moveTo>
                    <a:cubicBezTo>
                      <a:pt x="99611" y="652633"/>
                      <a:pt x="91710" y="650483"/>
                      <a:pt x="88645" y="644965"/>
                    </a:cubicBezTo>
                    <a:cubicBezTo>
                      <a:pt x="82516" y="633927"/>
                      <a:pt x="98055" y="613592"/>
                      <a:pt x="123352" y="599545"/>
                    </a:cubicBezTo>
                    <a:cubicBezTo>
                      <a:pt x="148649" y="585499"/>
                      <a:pt x="174125" y="583059"/>
                      <a:pt x="180254" y="594097"/>
                    </a:cubicBezTo>
                    <a:cubicBezTo>
                      <a:pt x="186383" y="605135"/>
                      <a:pt x="170844" y="625470"/>
                      <a:pt x="145547" y="639516"/>
                    </a:cubicBezTo>
                    <a:cubicBezTo>
                      <a:pt x="132899" y="646540"/>
                      <a:pt x="120206" y="650661"/>
                      <a:pt x="109908" y="651647"/>
                    </a:cubicBezTo>
                    <a:close/>
                    <a:moveTo>
                      <a:pt x="670723" y="664720"/>
                    </a:moveTo>
                    <a:cubicBezTo>
                      <a:pt x="641788" y="664720"/>
                      <a:pt x="618331" y="654485"/>
                      <a:pt x="618331" y="641860"/>
                    </a:cubicBezTo>
                    <a:cubicBezTo>
                      <a:pt x="618331" y="629235"/>
                      <a:pt x="641788" y="619000"/>
                      <a:pt x="670723" y="619000"/>
                    </a:cubicBezTo>
                    <a:cubicBezTo>
                      <a:pt x="699658" y="619000"/>
                      <a:pt x="723115" y="629235"/>
                      <a:pt x="723115" y="641860"/>
                    </a:cubicBezTo>
                    <a:cubicBezTo>
                      <a:pt x="723115" y="654485"/>
                      <a:pt x="699658" y="664720"/>
                      <a:pt x="670723" y="664720"/>
                    </a:cubicBezTo>
                    <a:close/>
                    <a:moveTo>
                      <a:pt x="832692" y="666550"/>
                    </a:moveTo>
                    <a:cubicBezTo>
                      <a:pt x="822497" y="664804"/>
                      <a:pt x="815434" y="660659"/>
                      <a:pt x="813923" y="654531"/>
                    </a:cubicBezTo>
                    <a:cubicBezTo>
                      <a:pt x="810900" y="642273"/>
                      <a:pt x="831224" y="626719"/>
                      <a:pt x="859317" y="619790"/>
                    </a:cubicBezTo>
                    <a:cubicBezTo>
                      <a:pt x="887410" y="612862"/>
                      <a:pt x="912635" y="617182"/>
                      <a:pt x="915659" y="629440"/>
                    </a:cubicBezTo>
                    <a:cubicBezTo>
                      <a:pt x="918682" y="641698"/>
                      <a:pt x="898358" y="657252"/>
                      <a:pt x="870265" y="664180"/>
                    </a:cubicBezTo>
                    <a:cubicBezTo>
                      <a:pt x="856218" y="667644"/>
                      <a:pt x="842888" y="668296"/>
                      <a:pt x="832692" y="666550"/>
                    </a:cubicBezTo>
                    <a:close/>
                    <a:moveTo>
                      <a:pt x="372574" y="671922"/>
                    </a:moveTo>
                    <a:cubicBezTo>
                      <a:pt x="359949" y="671922"/>
                      <a:pt x="349714" y="648465"/>
                      <a:pt x="349714" y="619530"/>
                    </a:cubicBezTo>
                    <a:cubicBezTo>
                      <a:pt x="349714" y="590595"/>
                      <a:pt x="359949" y="567138"/>
                      <a:pt x="372574" y="567138"/>
                    </a:cubicBezTo>
                    <a:cubicBezTo>
                      <a:pt x="385199" y="567138"/>
                      <a:pt x="395434" y="590595"/>
                      <a:pt x="395434" y="619530"/>
                    </a:cubicBezTo>
                    <a:cubicBezTo>
                      <a:pt x="395434" y="648465"/>
                      <a:pt x="385199" y="671922"/>
                      <a:pt x="372574" y="671922"/>
                    </a:cubicBezTo>
                    <a:close/>
                    <a:moveTo>
                      <a:pt x="492923" y="705995"/>
                    </a:moveTo>
                    <a:cubicBezTo>
                      <a:pt x="463988" y="705995"/>
                      <a:pt x="440531" y="695760"/>
                      <a:pt x="440531" y="683135"/>
                    </a:cubicBezTo>
                    <a:cubicBezTo>
                      <a:pt x="440531" y="670510"/>
                      <a:pt x="463988" y="660275"/>
                      <a:pt x="492923" y="660275"/>
                    </a:cubicBezTo>
                    <a:cubicBezTo>
                      <a:pt x="521858" y="660275"/>
                      <a:pt x="545315" y="670510"/>
                      <a:pt x="545315" y="683135"/>
                    </a:cubicBezTo>
                    <a:cubicBezTo>
                      <a:pt x="545315" y="695760"/>
                      <a:pt x="521858" y="705995"/>
                      <a:pt x="492923" y="705995"/>
                    </a:cubicBezTo>
                    <a:close/>
                    <a:moveTo>
                      <a:pt x="1001316" y="709296"/>
                    </a:moveTo>
                    <a:cubicBezTo>
                      <a:pt x="972381" y="709296"/>
                      <a:pt x="948924" y="699061"/>
                      <a:pt x="948924" y="686436"/>
                    </a:cubicBezTo>
                    <a:cubicBezTo>
                      <a:pt x="948924" y="673811"/>
                      <a:pt x="972381" y="663576"/>
                      <a:pt x="1001316" y="663576"/>
                    </a:cubicBezTo>
                    <a:cubicBezTo>
                      <a:pt x="1030251" y="663576"/>
                      <a:pt x="1053708" y="673811"/>
                      <a:pt x="1053708" y="686436"/>
                    </a:cubicBezTo>
                    <a:cubicBezTo>
                      <a:pt x="1053708" y="699061"/>
                      <a:pt x="1030251" y="709296"/>
                      <a:pt x="1001316" y="709296"/>
                    </a:cubicBezTo>
                    <a:close/>
                    <a:moveTo>
                      <a:pt x="12100" y="733388"/>
                    </a:moveTo>
                    <a:cubicBezTo>
                      <a:pt x="-65" y="730013"/>
                      <a:pt x="-3657" y="704674"/>
                      <a:pt x="4078" y="676792"/>
                    </a:cubicBezTo>
                    <a:cubicBezTo>
                      <a:pt x="11814" y="648910"/>
                      <a:pt x="27947" y="629043"/>
                      <a:pt x="40113" y="632418"/>
                    </a:cubicBezTo>
                    <a:cubicBezTo>
                      <a:pt x="52278" y="635793"/>
                      <a:pt x="55870" y="661133"/>
                      <a:pt x="48134" y="689014"/>
                    </a:cubicBezTo>
                    <a:cubicBezTo>
                      <a:pt x="40399" y="716896"/>
                      <a:pt x="24266" y="736763"/>
                      <a:pt x="12100" y="733388"/>
                    </a:cubicBezTo>
                    <a:close/>
                    <a:moveTo>
                      <a:pt x="225218" y="749390"/>
                    </a:moveTo>
                    <a:cubicBezTo>
                      <a:pt x="213053" y="746015"/>
                      <a:pt x="209461" y="720675"/>
                      <a:pt x="217196" y="692793"/>
                    </a:cubicBezTo>
                    <a:cubicBezTo>
                      <a:pt x="224932" y="664911"/>
                      <a:pt x="241065" y="645044"/>
                      <a:pt x="253231" y="648420"/>
                    </a:cubicBezTo>
                    <a:cubicBezTo>
                      <a:pt x="265396" y="651795"/>
                      <a:pt x="268988" y="677134"/>
                      <a:pt x="261252" y="705016"/>
                    </a:cubicBezTo>
                    <a:cubicBezTo>
                      <a:pt x="253517" y="732898"/>
                      <a:pt x="237384" y="752765"/>
                      <a:pt x="225218" y="749390"/>
                    </a:cubicBezTo>
                    <a:close/>
                    <a:moveTo>
                      <a:pt x="369098" y="763145"/>
                    </a:moveTo>
                    <a:cubicBezTo>
                      <a:pt x="340163" y="763145"/>
                      <a:pt x="316706" y="752910"/>
                      <a:pt x="316706" y="740285"/>
                    </a:cubicBezTo>
                    <a:cubicBezTo>
                      <a:pt x="316706" y="727660"/>
                      <a:pt x="340163" y="717425"/>
                      <a:pt x="369098" y="717425"/>
                    </a:cubicBezTo>
                    <a:cubicBezTo>
                      <a:pt x="398033" y="717425"/>
                      <a:pt x="421490" y="727660"/>
                      <a:pt x="421490" y="740285"/>
                    </a:cubicBezTo>
                    <a:cubicBezTo>
                      <a:pt x="421490" y="752910"/>
                      <a:pt x="398033" y="763145"/>
                      <a:pt x="369098" y="763145"/>
                    </a:cubicBezTo>
                    <a:close/>
                    <a:moveTo>
                      <a:pt x="620159" y="767125"/>
                    </a:moveTo>
                    <a:cubicBezTo>
                      <a:pt x="610160" y="764475"/>
                      <a:pt x="598307" y="758341"/>
                      <a:pt x="586972" y="749351"/>
                    </a:cubicBezTo>
                    <a:cubicBezTo>
                      <a:pt x="564301" y="731372"/>
                      <a:pt x="552282" y="708777"/>
                      <a:pt x="560127" y="698885"/>
                    </a:cubicBezTo>
                    <a:cubicBezTo>
                      <a:pt x="567972" y="688993"/>
                      <a:pt x="592710" y="695550"/>
                      <a:pt x="615381" y="713529"/>
                    </a:cubicBezTo>
                    <a:cubicBezTo>
                      <a:pt x="638052" y="731509"/>
                      <a:pt x="650071" y="754104"/>
                      <a:pt x="642226" y="763995"/>
                    </a:cubicBezTo>
                    <a:cubicBezTo>
                      <a:pt x="638304" y="768941"/>
                      <a:pt x="630158" y="769775"/>
                      <a:pt x="620159" y="767125"/>
                    </a:cubicBezTo>
                    <a:close/>
                    <a:moveTo>
                      <a:pt x="74984" y="788172"/>
                    </a:moveTo>
                    <a:cubicBezTo>
                      <a:pt x="64687" y="789158"/>
                      <a:pt x="56786" y="787008"/>
                      <a:pt x="53721" y="781490"/>
                    </a:cubicBezTo>
                    <a:cubicBezTo>
                      <a:pt x="47592" y="770452"/>
                      <a:pt x="63131" y="750117"/>
                      <a:pt x="88428" y="736070"/>
                    </a:cubicBezTo>
                    <a:cubicBezTo>
                      <a:pt x="113725" y="722024"/>
                      <a:pt x="139201" y="719584"/>
                      <a:pt x="145330" y="730622"/>
                    </a:cubicBezTo>
                    <a:cubicBezTo>
                      <a:pt x="151459" y="741659"/>
                      <a:pt x="135920" y="761995"/>
                      <a:pt x="110623" y="776041"/>
                    </a:cubicBezTo>
                    <a:cubicBezTo>
                      <a:pt x="97975" y="783065"/>
                      <a:pt x="85282" y="787186"/>
                      <a:pt x="74984" y="788172"/>
                    </a:cubicBezTo>
                    <a:close/>
                    <a:moveTo>
                      <a:pt x="899343" y="791291"/>
                    </a:moveTo>
                    <a:cubicBezTo>
                      <a:pt x="889101" y="792743"/>
                      <a:pt x="875795" y="791707"/>
                      <a:pt x="861854" y="787839"/>
                    </a:cubicBezTo>
                    <a:cubicBezTo>
                      <a:pt x="833973" y="780104"/>
                      <a:pt x="814106" y="763970"/>
                      <a:pt x="817481" y="751805"/>
                    </a:cubicBezTo>
                    <a:cubicBezTo>
                      <a:pt x="820856" y="739639"/>
                      <a:pt x="846195" y="736048"/>
                      <a:pt x="874077" y="743783"/>
                    </a:cubicBezTo>
                    <a:cubicBezTo>
                      <a:pt x="901959" y="751519"/>
                      <a:pt x="921826" y="767652"/>
                      <a:pt x="918451" y="779818"/>
                    </a:cubicBezTo>
                    <a:cubicBezTo>
                      <a:pt x="916763" y="785900"/>
                      <a:pt x="909585" y="789840"/>
                      <a:pt x="899343" y="791291"/>
                    </a:cubicBezTo>
                    <a:close/>
                    <a:moveTo>
                      <a:pt x="1118632" y="810790"/>
                    </a:moveTo>
                    <a:cubicBezTo>
                      <a:pt x="1108633" y="808140"/>
                      <a:pt x="1096781" y="802006"/>
                      <a:pt x="1085445" y="793016"/>
                    </a:cubicBezTo>
                    <a:cubicBezTo>
                      <a:pt x="1062774" y="775037"/>
                      <a:pt x="1050755" y="752442"/>
                      <a:pt x="1058600" y="742550"/>
                    </a:cubicBezTo>
                    <a:cubicBezTo>
                      <a:pt x="1066445" y="732658"/>
                      <a:pt x="1091184" y="739215"/>
                      <a:pt x="1113855" y="757194"/>
                    </a:cubicBezTo>
                    <a:cubicBezTo>
                      <a:pt x="1136525" y="775174"/>
                      <a:pt x="1148544" y="797769"/>
                      <a:pt x="1140700" y="807660"/>
                    </a:cubicBezTo>
                    <a:cubicBezTo>
                      <a:pt x="1136777" y="812606"/>
                      <a:pt x="1128631" y="813440"/>
                      <a:pt x="1118632" y="810790"/>
                    </a:cubicBezTo>
                    <a:close/>
                    <a:moveTo>
                      <a:pt x="699600" y="814797"/>
                    </a:moveTo>
                    <a:cubicBezTo>
                      <a:pt x="686975" y="814797"/>
                      <a:pt x="676740" y="791340"/>
                      <a:pt x="676740" y="762405"/>
                    </a:cubicBezTo>
                    <a:cubicBezTo>
                      <a:pt x="676740" y="733470"/>
                      <a:pt x="686975" y="710013"/>
                      <a:pt x="699600" y="710013"/>
                    </a:cubicBezTo>
                    <a:cubicBezTo>
                      <a:pt x="712225" y="710013"/>
                      <a:pt x="722460" y="733470"/>
                      <a:pt x="722460" y="762405"/>
                    </a:cubicBezTo>
                    <a:cubicBezTo>
                      <a:pt x="722460" y="791340"/>
                      <a:pt x="712225" y="814797"/>
                      <a:pt x="699600" y="814797"/>
                    </a:cubicBezTo>
                    <a:close/>
                    <a:moveTo>
                      <a:pt x="238923" y="820295"/>
                    </a:moveTo>
                    <a:cubicBezTo>
                      <a:pt x="209988" y="820295"/>
                      <a:pt x="186531" y="810060"/>
                      <a:pt x="186531" y="797435"/>
                    </a:cubicBezTo>
                    <a:cubicBezTo>
                      <a:pt x="186531" y="784810"/>
                      <a:pt x="209988" y="774575"/>
                      <a:pt x="238923" y="774575"/>
                    </a:cubicBezTo>
                    <a:cubicBezTo>
                      <a:pt x="267858" y="774575"/>
                      <a:pt x="291315" y="784810"/>
                      <a:pt x="291315" y="797435"/>
                    </a:cubicBezTo>
                    <a:cubicBezTo>
                      <a:pt x="291315" y="810060"/>
                      <a:pt x="267858" y="820295"/>
                      <a:pt x="238923" y="820295"/>
                    </a:cubicBezTo>
                    <a:close/>
                    <a:moveTo>
                      <a:pt x="452041" y="836296"/>
                    </a:moveTo>
                    <a:cubicBezTo>
                      <a:pt x="423106" y="836296"/>
                      <a:pt x="399649" y="826061"/>
                      <a:pt x="399649" y="813436"/>
                    </a:cubicBezTo>
                    <a:cubicBezTo>
                      <a:pt x="399649" y="800811"/>
                      <a:pt x="423106" y="790576"/>
                      <a:pt x="452041" y="790576"/>
                    </a:cubicBezTo>
                    <a:cubicBezTo>
                      <a:pt x="480976" y="790576"/>
                      <a:pt x="504433" y="800811"/>
                      <a:pt x="504433" y="813436"/>
                    </a:cubicBezTo>
                    <a:cubicBezTo>
                      <a:pt x="504433" y="826061"/>
                      <a:pt x="480976" y="836296"/>
                      <a:pt x="452041" y="836296"/>
                    </a:cubicBezTo>
                    <a:close/>
                    <a:moveTo>
                      <a:pt x="1058073" y="874270"/>
                    </a:moveTo>
                    <a:cubicBezTo>
                      <a:pt x="1029138" y="874270"/>
                      <a:pt x="1005681" y="864035"/>
                      <a:pt x="1005681" y="851410"/>
                    </a:cubicBezTo>
                    <a:cubicBezTo>
                      <a:pt x="1005681" y="838785"/>
                      <a:pt x="1029138" y="828550"/>
                      <a:pt x="1058073" y="828550"/>
                    </a:cubicBezTo>
                    <a:cubicBezTo>
                      <a:pt x="1087008" y="828550"/>
                      <a:pt x="1110465" y="838785"/>
                      <a:pt x="1110465" y="851410"/>
                    </a:cubicBezTo>
                    <a:cubicBezTo>
                      <a:pt x="1110465" y="864035"/>
                      <a:pt x="1087008" y="874270"/>
                      <a:pt x="1058073" y="874270"/>
                    </a:cubicBezTo>
                    <a:close/>
                    <a:moveTo>
                      <a:pt x="552244" y="892265"/>
                    </a:moveTo>
                    <a:cubicBezTo>
                      <a:pt x="540079" y="888890"/>
                      <a:pt x="536487" y="863550"/>
                      <a:pt x="544222" y="835669"/>
                    </a:cubicBezTo>
                    <a:cubicBezTo>
                      <a:pt x="551958" y="807787"/>
                      <a:pt x="568091" y="787920"/>
                      <a:pt x="580257" y="791295"/>
                    </a:cubicBezTo>
                    <a:cubicBezTo>
                      <a:pt x="592422" y="794670"/>
                      <a:pt x="596014" y="820009"/>
                      <a:pt x="588278" y="847891"/>
                    </a:cubicBezTo>
                    <a:cubicBezTo>
                      <a:pt x="580543" y="875773"/>
                      <a:pt x="564409" y="895640"/>
                      <a:pt x="552244" y="892265"/>
                    </a:cubicBezTo>
                    <a:close/>
                    <a:moveTo>
                      <a:pt x="987536" y="898737"/>
                    </a:moveTo>
                    <a:cubicBezTo>
                      <a:pt x="976221" y="897140"/>
                      <a:pt x="960603" y="885481"/>
                      <a:pt x="947824" y="867942"/>
                    </a:cubicBezTo>
                    <a:cubicBezTo>
                      <a:pt x="930784" y="844556"/>
                      <a:pt x="925243" y="819570"/>
                      <a:pt x="935447" y="812136"/>
                    </a:cubicBezTo>
                    <a:cubicBezTo>
                      <a:pt x="945651" y="804701"/>
                      <a:pt x="967737" y="817632"/>
                      <a:pt x="984776" y="841018"/>
                    </a:cubicBezTo>
                    <a:cubicBezTo>
                      <a:pt x="1001815" y="864404"/>
                      <a:pt x="1007356" y="889390"/>
                      <a:pt x="997152" y="896824"/>
                    </a:cubicBezTo>
                    <a:cubicBezTo>
                      <a:pt x="994601" y="898683"/>
                      <a:pt x="991308" y="899269"/>
                      <a:pt x="987536" y="898737"/>
                    </a:cubicBezTo>
                    <a:close/>
                    <a:moveTo>
                      <a:pt x="136950" y="902290"/>
                    </a:moveTo>
                    <a:cubicBezTo>
                      <a:pt x="126708" y="903741"/>
                      <a:pt x="113402" y="902705"/>
                      <a:pt x="99461" y="898838"/>
                    </a:cubicBezTo>
                    <a:cubicBezTo>
                      <a:pt x="71580" y="891102"/>
                      <a:pt x="51713" y="874969"/>
                      <a:pt x="55088" y="862803"/>
                    </a:cubicBezTo>
                    <a:cubicBezTo>
                      <a:pt x="58463" y="850638"/>
                      <a:pt x="83802" y="847046"/>
                      <a:pt x="111684" y="854782"/>
                    </a:cubicBezTo>
                    <a:cubicBezTo>
                      <a:pt x="139566" y="862517"/>
                      <a:pt x="159433" y="878651"/>
                      <a:pt x="156058" y="890816"/>
                    </a:cubicBezTo>
                    <a:cubicBezTo>
                      <a:pt x="154370" y="896899"/>
                      <a:pt x="147192" y="900838"/>
                      <a:pt x="136950" y="902290"/>
                    </a:cubicBezTo>
                    <a:close/>
                    <a:moveTo>
                      <a:pt x="788218" y="902416"/>
                    </a:moveTo>
                    <a:cubicBezTo>
                      <a:pt x="777976" y="903868"/>
                      <a:pt x="764670" y="902832"/>
                      <a:pt x="750729" y="898964"/>
                    </a:cubicBezTo>
                    <a:cubicBezTo>
                      <a:pt x="722848" y="891229"/>
                      <a:pt x="702981" y="875095"/>
                      <a:pt x="706356" y="862930"/>
                    </a:cubicBezTo>
                    <a:cubicBezTo>
                      <a:pt x="709731" y="850764"/>
                      <a:pt x="735070" y="847173"/>
                      <a:pt x="762952" y="854908"/>
                    </a:cubicBezTo>
                    <a:cubicBezTo>
                      <a:pt x="790834" y="862644"/>
                      <a:pt x="810701" y="878777"/>
                      <a:pt x="807326" y="890943"/>
                    </a:cubicBezTo>
                    <a:cubicBezTo>
                      <a:pt x="805638" y="897025"/>
                      <a:pt x="798460" y="900965"/>
                      <a:pt x="788218" y="902416"/>
                    </a:cubicBezTo>
                    <a:close/>
                    <a:moveTo>
                      <a:pt x="350068" y="918291"/>
                    </a:moveTo>
                    <a:cubicBezTo>
                      <a:pt x="339826" y="919743"/>
                      <a:pt x="326520" y="918707"/>
                      <a:pt x="312579" y="914839"/>
                    </a:cubicBezTo>
                    <a:cubicBezTo>
                      <a:pt x="284698" y="907104"/>
                      <a:pt x="264831" y="890970"/>
                      <a:pt x="268206" y="878805"/>
                    </a:cubicBezTo>
                    <a:cubicBezTo>
                      <a:pt x="271581" y="866639"/>
                      <a:pt x="296920" y="863048"/>
                      <a:pt x="324802" y="870783"/>
                    </a:cubicBezTo>
                    <a:cubicBezTo>
                      <a:pt x="352684" y="878519"/>
                      <a:pt x="372551" y="894652"/>
                      <a:pt x="369176" y="906818"/>
                    </a:cubicBezTo>
                    <a:cubicBezTo>
                      <a:pt x="367488" y="912900"/>
                      <a:pt x="360310" y="916840"/>
                      <a:pt x="350068" y="918291"/>
                    </a:cubicBezTo>
                    <a:close/>
                    <a:moveTo>
                      <a:pt x="521732" y="960015"/>
                    </a:moveTo>
                    <a:cubicBezTo>
                      <a:pt x="511733" y="957365"/>
                      <a:pt x="499880" y="951231"/>
                      <a:pt x="488545" y="942241"/>
                    </a:cubicBezTo>
                    <a:cubicBezTo>
                      <a:pt x="465874" y="924262"/>
                      <a:pt x="453855" y="901667"/>
                      <a:pt x="461700" y="891775"/>
                    </a:cubicBezTo>
                    <a:cubicBezTo>
                      <a:pt x="469545" y="881883"/>
                      <a:pt x="494283" y="888440"/>
                      <a:pt x="516954" y="906419"/>
                    </a:cubicBezTo>
                    <a:cubicBezTo>
                      <a:pt x="539625" y="924399"/>
                      <a:pt x="551644" y="946994"/>
                      <a:pt x="543799" y="956885"/>
                    </a:cubicBezTo>
                    <a:cubicBezTo>
                      <a:pt x="539877" y="961831"/>
                      <a:pt x="531731" y="962665"/>
                      <a:pt x="521732" y="960015"/>
                    </a:cubicBezTo>
                    <a:close/>
                    <a:moveTo>
                      <a:pt x="779066" y="979170"/>
                    </a:moveTo>
                    <a:cubicBezTo>
                      <a:pt x="750131" y="979170"/>
                      <a:pt x="726674" y="968935"/>
                      <a:pt x="726674" y="956310"/>
                    </a:cubicBezTo>
                    <a:cubicBezTo>
                      <a:pt x="726674" y="943685"/>
                      <a:pt x="750131" y="933450"/>
                      <a:pt x="779066" y="933450"/>
                    </a:cubicBezTo>
                    <a:cubicBezTo>
                      <a:pt x="808001" y="933450"/>
                      <a:pt x="831458" y="943685"/>
                      <a:pt x="831458" y="956310"/>
                    </a:cubicBezTo>
                    <a:cubicBezTo>
                      <a:pt x="831458" y="968935"/>
                      <a:pt x="808001" y="979170"/>
                      <a:pt x="779066" y="979170"/>
                    </a:cubicBezTo>
                    <a:close/>
                    <a:moveTo>
                      <a:pt x="195632" y="1000898"/>
                    </a:moveTo>
                    <a:cubicBezTo>
                      <a:pt x="185335" y="1001884"/>
                      <a:pt x="177434" y="999733"/>
                      <a:pt x="174369" y="994215"/>
                    </a:cubicBezTo>
                    <a:cubicBezTo>
                      <a:pt x="168240" y="983177"/>
                      <a:pt x="183779" y="962842"/>
                      <a:pt x="209076" y="948796"/>
                    </a:cubicBezTo>
                    <a:cubicBezTo>
                      <a:pt x="234373" y="934749"/>
                      <a:pt x="259849" y="932310"/>
                      <a:pt x="265978" y="943347"/>
                    </a:cubicBezTo>
                    <a:cubicBezTo>
                      <a:pt x="272107" y="954385"/>
                      <a:pt x="256568" y="974720"/>
                      <a:pt x="231271" y="988767"/>
                    </a:cubicBezTo>
                    <a:cubicBezTo>
                      <a:pt x="218623" y="995790"/>
                      <a:pt x="205930" y="999912"/>
                      <a:pt x="195632" y="1000898"/>
                    </a:cubicBezTo>
                    <a:close/>
                    <a:moveTo>
                      <a:pt x="956774" y="1027522"/>
                    </a:moveTo>
                    <a:cubicBezTo>
                      <a:pt x="944149" y="1027522"/>
                      <a:pt x="933914" y="1004065"/>
                      <a:pt x="933914" y="975130"/>
                    </a:cubicBezTo>
                    <a:cubicBezTo>
                      <a:pt x="933914" y="946195"/>
                      <a:pt x="944149" y="922738"/>
                      <a:pt x="956774" y="922738"/>
                    </a:cubicBezTo>
                    <a:cubicBezTo>
                      <a:pt x="969399" y="922738"/>
                      <a:pt x="979634" y="946195"/>
                      <a:pt x="979634" y="975130"/>
                    </a:cubicBezTo>
                    <a:cubicBezTo>
                      <a:pt x="979634" y="1004065"/>
                      <a:pt x="969399" y="1027522"/>
                      <a:pt x="956774" y="1027522"/>
                    </a:cubicBezTo>
                    <a:close/>
                    <a:moveTo>
                      <a:pt x="390636" y="1047962"/>
                    </a:moveTo>
                    <a:cubicBezTo>
                      <a:pt x="379321" y="1046365"/>
                      <a:pt x="363703" y="1034706"/>
                      <a:pt x="350923" y="1017167"/>
                    </a:cubicBezTo>
                    <a:cubicBezTo>
                      <a:pt x="333884" y="993781"/>
                      <a:pt x="328343" y="968795"/>
                      <a:pt x="338547" y="961361"/>
                    </a:cubicBezTo>
                    <a:cubicBezTo>
                      <a:pt x="348751" y="953926"/>
                      <a:pt x="370836" y="966857"/>
                      <a:pt x="387875" y="990243"/>
                    </a:cubicBezTo>
                    <a:cubicBezTo>
                      <a:pt x="404915" y="1013629"/>
                      <a:pt x="410456" y="1038615"/>
                      <a:pt x="400252" y="1046049"/>
                    </a:cubicBezTo>
                    <a:cubicBezTo>
                      <a:pt x="397701" y="1047908"/>
                      <a:pt x="394407" y="1048494"/>
                      <a:pt x="390636" y="1047962"/>
                    </a:cubicBezTo>
                    <a:close/>
                    <a:moveTo>
                      <a:pt x="677093" y="1061165"/>
                    </a:moveTo>
                    <a:cubicBezTo>
                      <a:pt x="666851" y="1062617"/>
                      <a:pt x="653546" y="1061581"/>
                      <a:pt x="639605" y="1057713"/>
                    </a:cubicBezTo>
                    <a:cubicBezTo>
                      <a:pt x="611723" y="1049978"/>
                      <a:pt x="591856" y="1033844"/>
                      <a:pt x="595231" y="1021679"/>
                    </a:cubicBezTo>
                    <a:cubicBezTo>
                      <a:pt x="598606" y="1009513"/>
                      <a:pt x="623945" y="1005922"/>
                      <a:pt x="651827" y="1013657"/>
                    </a:cubicBezTo>
                    <a:cubicBezTo>
                      <a:pt x="679709" y="1021393"/>
                      <a:pt x="699576" y="1037526"/>
                      <a:pt x="696201" y="1049692"/>
                    </a:cubicBezTo>
                    <a:cubicBezTo>
                      <a:pt x="694513" y="1055774"/>
                      <a:pt x="687335" y="1059714"/>
                      <a:pt x="677093" y="1061165"/>
                    </a:cubicBezTo>
                    <a:close/>
                    <a:moveTo>
                      <a:pt x="534432" y="1071141"/>
                    </a:moveTo>
                    <a:cubicBezTo>
                      <a:pt x="524433" y="1068491"/>
                      <a:pt x="512580" y="1062357"/>
                      <a:pt x="501245" y="1053367"/>
                    </a:cubicBezTo>
                    <a:cubicBezTo>
                      <a:pt x="478574" y="1035388"/>
                      <a:pt x="466555" y="1012793"/>
                      <a:pt x="474400" y="1002901"/>
                    </a:cubicBezTo>
                    <a:cubicBezTo>
                      <a:pt x="482245" y="993009"/>
                      <a:pt x="506983" y="999566"/>
                      <a:pt x="529654" y="1017545"/>
                    </a:cubicBezTo>
                    <a:cubicBezTo>
                      <a:pt x="552325" y="1035525"/>
                      <a:pt x="564344" y="1058120"/>
                      <a:pt x="556499" y="1068011"/>
                    </a:cubicBezTo>
                    <a:cubicBezTo>
                      <a:pt x="552577" y="1072957"/>
                      <a:pt x="544431" y="1073791"/>
                      <a:pt x="534432" y="1071141"/>
                    </a:cubicBezTo>
                    <a:close/>
                    <a:moveTo>
                      <a:pt x="858068" y="1083390"/>
                    </a:moveTo>
                    <a:cubicBezTo>
                      <a:pt x="847826" y="1084842"/>
                      <a:pt x="834521" y="1083806"/>
                      <a:pt x="820580" y="1079938"/>
                    </a:cubicBezTo>
                    <a:cubicBezTo>
                      <a:pt x="792698" y="1072203"/>
                      <a:pt x="772831" y="1056069"/>
                      <a:pt x="776206" y="1043904"/>
                    </a:cubicBezTo>
                    <a:cubicBezTo>
                      <a:pt x="779581" y="1031738"/>
                      <a:pt x="804920" y="1028147"/>
                      <a:pt x="832802" y="1035882"/>
                    </a:cubicBezTo>
                    <a:cubicBezTo>
                      <a:pt x="860684" y="1043618"/>
                      <a:pt x="880551" y="1059751"/>
                      <a:pt x="877176" y="1071917"/>
                    </a:cubicBezTo>
                    <a:cubicBezTo>
                      <a:pt x="875488" y="1077999"/>
                      <a:pt x="868310" y="1081939"/>
                      <a:pt x="858068" y="1083390"/>
                    </a:cubicBezTo>
                    <a:close/>
                    <a:moveTo>
                      <a:pt x="448492" y="1134190"/>
                    </a:moveTo>
                    <a:cubicBezTo>
                      <a:pt x="438250" y="1135642"/>
                      <a:pt x="424945" y="1134606"/>
                      <a:pt x="411004" y="1130738"/>
                    </a:cubicBezTo>
                    <a:cubicBezTo>
                      <a:pt x="383122" y="1123003"/>
                      <a:pt x="363255" y="1106869"/>
                      <a:pt x="366630" y="1094704"/>
                    </a:cubicBezTo>
                    <a:cubicBezTo>
                      <a:pt x="370005" y="1082538"/>
                      <a:pt x="395344" y="1078947"/>
                      <a:pt x="423226" y="1086682"/>
                    </a:cubicBezTo>
                    <a:cubicBezTo>
                      <a:pt x="451108" y="1094418"/>
                      <a:pt x="470975" y="1110551"/>
                      <a:pt x="467600" y="1122717"/>
                    </a:cubicBezTo>
                    <a:cubicBezTo>
                      <a:pt x="465913" y="1128799"/>
                      <a:pt x="458734" y="1132739"/>
                      <a:pt x="448492" y="1134190"/>
                    </a:cubicBezTo>
                    <a:close/>
                    <a:moveTo>
                      <a:pt x="708823" y="1140970"/>
                    </a:moveTo>
                    <a:cubicBezTo>
                      <a:pt x="679888" y="1140970"/>
                      <a:pt x="656431" y="1130735"/>
                      <a:pt x="656431" y="1118110"/>
                    </a:cubicBezTo>
                    <a:cubicBezTo>
                      <a:pt x="656431" y="1105485"/>
                      <a:pt x="679888" y="1095250"/>
                      <a:pt x="708823" y="1095250"/>
                    </a:cubicBezTo>
                    <a:cubicBezTo>
                      <a:pt x="737758" y="1095250"/>
                      <a:pt x="761215" y="1105485"/>
                      <a:pt x="761215" y="1118110"/>
                    </a:cubicBezTo>
                    <a:cubicBezTo>
                      <a:pt x="761215" y="1130735"/>
                      <a:pt x="737758" y="1140970"/>
                      <a:pt x="708823" y="1140970"/>
                    </a:cubicBezTo>
                    <a:close/>
                    <a:moveTo>
                      <a:pt x="547132" y="1147341"/>
                    </a:moveTo>
                    <a:cubicBezTo>
                      <a:pt x="537133" y="1144691"/>
                      <a:pt x="525280" y="1138557"/>
                      <a:pt x="513945" y="1129567"/>
                    </a:cubicBezTo>
                    <a:cubicBezTo>
                      <a:pt x="491274" y="1111588"/>
                      <a:pt x="479255" y="1088993"/>
                      <a:pt x="487100" y="1079101"/>
                    </a:cubicBezTo>
                    <a:cubicBezTo>
                      <a:pt x="494945" y="1069209"/>
                      <a:pt x="519683" y="1075766"/>
                      <a:pt x="542354" y="1093745"/>
                    </a:cubicBezTo>
                    <a:cubicBezTo>
                      <a:pt x="565025" y="1111725"/>
                      <a:pt x="577044" y="1134320"/>
                      <a:pt x="569199" y="1144211"/>
                    </a:cubicBezTo>
                    <a:cubicBezTo>
                      <a:pt x="565277" y="1149157"/>
                      <a:pt x="557131" y="1149991"/>
                      <a:pt x="547132" y="114734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D0DBF1A4-6836-4336-929C-11BA1DC0870F}"/>
                </a:ext>
              </a:extLst>
            </p:cNvPr>
            <p:cNvGrpSpPr/>
            <p:nvPr/>
          </p:nvGrpSpPr>
          <p:grpSpPr>
            <a:xfrm>
              <a:off x="6960800" y="4907111"/>
              <a:ext cx="514176" cy="495904"/>
              <a:chOff x="2792062" y="4453004"/>
              <a:chExt cx="1191146" cy="1148820"/>
            </a:xfrm>
          </p:grpSpPr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5C7F3C89-1D75-4633-BBF6-C51BC4FC83D1}"/>
                  </a:ext>
                </a:extLst>
              </p:cNvPr>
              <p:cNvSpPr/>
              <p:nvPr/>
            </p:nvSpPr>
            <p:spPr>
              <a:xfrm>
                <a:off x="2805108" y="4465320"/>
                <a:ext cx="1178100" cy="1123139"/>
              </a:xfrm>
              <a:prstGeom prst="ellipse">
                <a:avLst/>
              </a:pr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FD31227A-CD12-4C99-852D-26D1261DF512}"/>
                  </a:ext>
                </a:extLst>
              </p:cNvPr>
              <p:cNvSpPr/>
              <p:nvPr/>
            </p:nvSpPr>
            <p:spPr>
              <a:xfrm rot="10800000">
                <a:off x="2792062" y="4453004"/>
                <a:ext cx="1188995" cy="1148820"/>
              </a:xfrm>
              <a:custGeom>
                <a:avLst/>
                <a:gdLst>
                  <a:gd name="connsiteX0" fmla="*/ 563166 w 1188996"/>
                  <a:gd name="connsiteY0" fmla="*/ 45720 h 1148819"/>
                  <a:gd name="connsiteX1" fmla="*/ 510774 w 1188996"/>
                  <a:gd name="connsiteY1" fmla="*/ 22860 h 1148819"/>
                  <a:gd name="connsiteX2" fmla="*/ 563166 w 1188996"/>
                  <a:gd name="connsiteY2" fmla="*/ 0 h 1148819"/>
                  <a:gd name="connsiteX3" fmla="*/ 615558 w 1188996"/>
                  <a:gd name="connsiteY3" fmla="*/ 22860 h 1148819"/>
                  <a:gd name="connsiteX4" fmla="*/ 563166 w 1188996"/>
                  <a:gd name="connsiteY4" fmla="*/ 45720 h 1148819"/>
                  <a:gd name="connsiteX5" fmla="*/ 729026 w 1188996"/>
                  <a:gd name="connsiteY5" fmla="*/ 133274 h 1148819"/>
                  <a:gd name="connsiteX6" fmla="*/ 721004 w 1188996"/>
                  <a:gd name="connsiteY6" fmla="*/ 76678 h 1148819"/>
                  <a:gd name="connsiteX7" fmla="*/ 757039 w 1188996"/>
                  <a:gd name="connsiteY7" fmla="*/ 32304 h 1148819"/>
                  <a:gd name="connsiteX8" fmla="*/ 765060 w 1188996"/>
                  <a:gd name="connsiteY8" fmla="*/ 88900 h 1148819"/>
                  <a:gd name="connsiteX9" fmla="*/ 729026 w 1188996"/>
                  <a:gd name="connsiteY9" fmla="*/ 133274 h 1148819"/>
                  <a:gd name="connsiteX10" fmla="*/ 874316 w 1188996"/>
                  <a:gd name="connsiteY10" fmla="*/ 134620 h 1148819"/>
                  <a:gd name="connsiteX11" fmla="*/ 821924 w 1188996"/>
                  <a:gd name="connsiteY11" fmla="*/ 111760 h 1148819"/>
                  <a:gd name="connsiteX12" fmla="*/ 874316 w 1188996"/>
                  <a:gd name="connsiteY12" fmla="*/ 88900 h 1148819"/>
                  <a:gd name="connsiteX13" fmla="*/ 926708 w 1188996"/>
                  <a:gd name="connsiteY13" fmla="*/ 111760 h 1148819"/>
                  <a:gd name="connsiteX14" fmla="*/ 874316 w 1188996"/>
                  <a:gd name="connsiteY14" fmla="*/ 134620 h 1148819"/>
                  <a:gd name="connsiteX15" fmla="*/ 515382 w 1188996"/>
                  <a:gd name="connsiteY15" fmla="*/ 150392 h 1148819"/>
                  <a:gd name="connsiteX16" fmla="*/ 482195 w 1188996"/>
                  <a:gd name="connsiteY16" fmla="*/ 132618 h 1148819"/>
                  <a:gd name="connsiteX17" fmla="*/ 455350 w 1188996"/>
                  <a:gd name="connsiteY17" fmla="*/ 82151 h 1148819"/>
                  <a:gd name="connsiteX18" fmla="*/ 510604 w 1188996"/>
                  <a:gd name="connsiteY18" fmla="*/ 96796 h 1148819"/>
                  <a:gd name="connsiteX19" fmla="*/ 537449 w 1188996"/>
                  <a:gd name="connsiteY19" fmla="*/ 147262 h 1148819"/>
                  <a:gd name="connsiteX20" fmla="*/ 515382 w 1188996"/>
                  <a:gd name="connsiteY20" fmla="*/ 150392 h 1148819"/>
                  <a:gd name="connsiteX21" fmla="*/ 598857 w 1188996"/>
                  <a:gd name="connsiteY21" fmla="*/ 159522 h 1148819"/>
                  <a:gd name="connsiteX22" fmla="*/ 577594 w 1188996"/>
                  <a:gd name="connsiteY22" fmla="*/ 152840 h 1148819"/>
                  <a:gd name="connsiteX23" fmla="*/ 612301 w 1188996"/>
                  <a:gd name="connsiteY23" fmla="*/ 107420 h 1148819"/>
                  <a:gd name="connsiteX24" fmla="*/ 669203 w 1188996"/>
                  <a:gd name="connsiteY24" fmla="*/ 101972 h 1148819"/>
                  <a:gd name="connsiteX25" fmla="*/ 634496 w 1188996"/>
                  <a:gd name="connsiteY25" fmla="*/ 147391 h 1148819"/>
                  <a:gd name="connsiteX26" fmla="*/ 598857 w 1188996"/>
                  <a:gd name="connsiteY26" fmla="*/ 159522 h 1148819"/>
                  <a:gd name="connsiteX27" fmla="*/ 334407 w 1188996"/>
                  <a:gd name="connsiteY27" fmla="*/ 175789 h 1148819"/>
                  <a:gd name="connsiteX28" fmla="*/ 301220 w 1188996"/>
                  <a:gd name="connsiteY28" fmla="*/ 158015 h 1148819"/>
                  <a:gd name="connsiteX29" fmla="*/ 274375 w 1188996"/>
                  <a:gd name="connsiteY29" fmla="*/ 107548 h 1148819"/>
                  <a:gd name="connsiteX30" fmla="*/ 329629 w 1188996"/>
                  <a:gd name="connsiteY30" fmla="*/ 122193 h 1148819"/>
                  <a:gd name="connsiteX31" fmla="*/ 356474 w 1188996"/>
                  <a:gd name="connsiteY31" fmla="*/ 172659 h 1148819"/>
                  <a:gd name="connsiteX32" fmla="*/ 334407 w 1188996"/>
                  <a:gd name="connsiteY32" fmla="*/ 175789 h 1148819"/>
                  <a:gd name="connsiteX33" fmla="*/ 944166 w 1188996"/>
                  <a:gd name="connsiteY33" fmla="*/ 229870 h 1148819"/>
                  <a:gd name="connsiteX34" fmla="*/ 891774 w 1188996"/>
                  <a:gd name="connsiteY34" fmla="*/ 207010 h 1148819"/>
                  <a:gd name="connsiteX35" fmla="*/ 944166 w 1188996"/>
                  <a:gd name="connsiteY35" fmla="*/ 184150 h 1148819"/>
                  <a:gd name="connsiteX36" fmla="*/ 996558 w 1188996"/>
                  <a:gd name="connsiteY36" fmla="*/ 207010 h 1148819"/>
                  <a:gd name="connsiteX37" fmla="*/ 944166 w 1188996"/>
                  <a:gd name="connsiteY37" fmla="*/ 229870 h 1148819"/>
                  <a:gd name="connsiteX38" fmla="*/ 729033 w 1188996"/>
                  <a:gd name="connsiteY38" fmla="*/ 235722 h 1148819"/>
                  <a:gd name="connsiteX39" fmla="*/ 707770 w 1188996"/>
                  <a:gd name="connsiteY39" fmla="*/ 229040 h 1148819"/>
                  <a:gd name="connsiteX40" fmla="*/ 742477 w 1188996"/>
                  <a:gd name="connsiteY40" fmla="*/ 183620 h 1148819"/>
                  <a:gd name="connsiteX41" fmla="*/ 799379 w 1188996"/>
                  <a:gd name="connsiteY41" fmla="*/ 178172 h 1148819"/>
                  <a:gd name="connsiteX42" fmla="*/ 764672 w 1188996"/>
                  <a:gd name="connsiteY42" fmla="*/ 223591 h 1148819"/>
                  <a:gd name="connsiteX43" fmla="*/ 729033 w 1188996"/>
                  <a:gd name="connsiteY43" fmla="*/ 235722 h 1148819"/>
                  <a:gd name="connsiteX44" fmla="*/ 414708 w 1188996"/>
                  <a:gd name="connsiteY44" fmla="*/ 238898 h 1148819"/>
                  <a:gd name="connsiteX45" fmla="*/ 393445 w 1188996"/>
                  <a:gd name="connsiteY45" fmla="*/ 232216 h 1148819"/>
                  <a:gd name="connsiteX46" fmla="*/ 428152 w 1188996"/>
                  <a:gd name="connsiteY46" fmla="*/ 186796 h 1148819"/>
                  <a:gd name="connsiteX47" fmla="*/ 485054 w 1188996"/>
                  <a:gd name="connsiteY47" fmla="*/ 181348 h 1148819"/>
                  <a:gd name="connsiteX48" fmla="*/ 450347 w 1188996"/>
                  <a:gd name="connsiteY48" fmla="*/ 226767 h 1148819"/>
                  <a:gd name="connsiteX49" fmla="*/ 414708 w 1188996"/>
                  <a:gd name="connsiteY49" fmla="*/ 238898 h 1148819"/>
                  <a:gd name="connsiteX50" fmla="*/ 203311 w 1188996"/>
                  <a:gd name="connsiteY50" fmla="*/ 263735 h 1148819"/>
                  <a:gd name="connsiteX51" fmla="*/ 163598 w 1188996"/>
                  <a:gd name="connsiteY51" fmla="*/ 232940 h 1148819"/>
                  <a:gd name="connsiteX52" fmla="*/ 151222 w 1188996"/>
                  <a:gd name="connsiteY52" fmla="*/ 177134 h 1148819"/>
                  <a:gd name="connsiteX53" fmla="*/ 200550 w 1188996"/>
                  <a:gd name="connsiteY53" fmla="*/ 206017 h 1148819"/>
                  <a:gd name="connsiteX54" fmla="*/ 212927 w 1188996"/>
                  <a:gd name="connsiteY54" fmla="*/ 261823 h 1148819"/>
                  <a:gd name="connsiteX55" fmla="*/ 203311 w 1188996"/>
                  <a:gd name="connsiteY55" fmla="*/ 263735 h 1148819"/>
                  <a:gd name="connsiteX56" fmla="*/ 347107 w 1188996"/>
                  <a:gd name="connsiteY56" fmla="*/ 286915 h 1148819"/>
                  <a:gd name="connsiteX57" fmla="*/ 313920 w 1188996"/>
                  <a:gd name="connsiteY57" fmla="*/ 269141 h 1148819"/>
                  <a:gd name="connsiteX58" fmla="*/ 287075 w 1188996"/>
                  <a:gd name="connsiteY58" fmla="*/ 218674 h 1148819"/>
                  <a:gd name="connsiteX59" fmla="*/ 342329 w 1188996"/>
                  <a:gd name="connsiteY59" fmla="*/ 233319 h 1148819"/>
                  <a:gd name="connsiteX60" fmla="*/ 369174 w 1188996"/>
                  <a:gd name="connsiteY60" fmla="*/ 283785 h 1148819"/>
                  <a:gd name="connsiteX61" fmla="*/ 347107 w 1188996"/>
                  <a:gd name="connsiteY61" fmla="*/ 286915 h 1148819"/>
                  <a:gd name="connsiteX62" fmla="*/ 842193 w 1188996"/>
                  <a:gd name="connsiteY62" fmla="*/ 311865 h 1148819"/>
                  <a:gd name="connsiteX63" fmla="*/ 804704 w 1188996"/>
                  <a:gd name="connsiteY63" fmla="*/ 308413 h 1148819"/>
                  <a:gd name="connsiteX64" fmla="*/ 760331 w 1188996"/>
                  <a:gd name="connsiteY64" fmla="*/ 272378 h 1148819"/>
                  <a:gd name="connsiteX65" fmla="*/ 816927 w 1188996"/>
                  <a:gd name="connsiteY65" fmla="*/ 264357 h 1148819"/>
                  <a:gd name="connsiteX66" fmla="*/ 861301 w 1188996"/>
                  <a:gd name="connsiteY66" fmla="*/ 300391 h 1148819"/>
                  <a:gd name="connsiteX67" fmla="*/ 842193 w 1188996"/>
                  <a:gd name="connsiteY67" fmla="*/ 311865 h 1148819"/>
                  <a:gd name="connsiteX68" fmla="*/ 642450 w 1188996"/>
                  <a:gd name="connsiteY68" fmla="*/ 335370 h 1148819"/>
                  <a:gd name="connsiteX69" fmla="*/ 619590 w 1188996"/>
                  <a:gd name="connsiteY69" fmla="*/ 282978 h 1148819"/>
                  <a:gd name="connsiteX70" fmla="*/ 642450 w 1188996"/>
                  <a:gd name="connsiteY70" fmla="*/ 230586 h 1148819"/>
                  <a:gd name="connsiteX71" fmla="*/ 665310 w 1188996"/>
                  <a:gd name="connsiteY71" fmla="*/ 282978 h 1148819"/>
                  <a:gd name="connsiteX72" fmla="*/ 642450 w 1188996"/>
                  <a:gd name="connsiteY72" fmla="*/ 335370 h 1148819"/>
                  <a:gd name="connsiteX73" fmla="*/ 1108893 w 1188996"/>
                  <a:gd name="connsiteY73" fmla="*/ 356314 h 1148819"/>
                  <a:gd name="connsiteX74" fmla="*/ 1071405 w 1188996"/>
                  <a:gd name="connsiteY74" fmla="*/ 352862 h 1148819"/>
                  <a:gd name="connsiteX75" fmla="*/ 1027031 w 1188996"/>
                  <a:gd name="connsiteY75" fmla="*/ 316827 h 1148819"/>
                  <a:gd name="connsiteX76" fmla="*/ 1083628 w 1188996"/>
                  <a:gd name="connsiteY76" fmla="*/ 308806 h 1148819"/>
                  <a:gd name="connsiteX77" fmla="*/ 1128001 w 1188996"/>
                  <a:gd name="connsiteY77" fmla="*/ 344840 h 1148819"/>
                  <a:gd name="connsiteX78" fmla="*/ 1108893 w 1188996"/>
                  <a:gd name="connsiteY78" fmla="*/ 356314 h 1148819"/>
                  <a:gd name="connsiteX79" fmla="*/ 394891 w 1188996"/>
                  <a:gd name="connsiteY79" fmla="*/ 356870 h 1148819"/>
                  <a:gd name="connsiteX80" fmla="*/ 342499 w 1188996"/>
                  <a:gd name="connsiteY80" fmla="*/ 334010 h 1148819"/>
                  <a:gd name="connsiteX81" fmla="*/ 394891 w 1188996"/>
                  <a:gd name="connsiteY81" fmla="*/ 311150 h 1148819"/>
                  <a:gd name="connsiteX82" fmla="*/ 447283 w 1188996"/>
                  <a:gd name="connsiteY82" fmla="*/ 334010 h 1148819"/>
                  <a:gd name="connsiteX83" fmla="*/ 394891 w 1188996"/>
                  <a:gd name="connsiteY83" fmla="*/ 356870 h 1148819"/>
                  <a:gd name="connsiteX84" fmla="*/ 897301 w 1188996"/>
                  <a:gd name="connsiteY84" fmla="*/ 368224 h 1148819"/>
                  <a:gd name="connsiteX85" fmla="*/ 889279 w 1188996"/>
                  <a:gd name="connsiteY85" fmla="*/ 311628 h 1148819"/>
                  <a:gd name="connsiteX86" fmla="*/ 925314 w 1188996"/>
                  <a:gd name="connsiteY86" fmla="*/ 267254 h 1148819"/>
                  <a:gd name="connsiteX87" fmla="*/ 933336 w 1188996"/>
                  <a:gd name="connsiteY87" fmla="*/ 323850 h 1148819"/>
                  <a:gd name="connsiteX88" fmla="*/ 897301 w 1188996"/>
                  <a:gd name="connsiteY88" fmla="*/ 368224 h 1148819"/>
                  <a:gd name="connsiteX89" fmla="*/ 180768 w 1188996"/>
                  <a:gd name="connsiteY89" fmla="*/ 381090 h 1148819"/>
                  <a:gd name="connsiteX90" fmla="*/ 172746 w 1188996"/>
                  <a:gd name="connsiteY90" fmla="*/ 324493 h 1148819"/>
                  <a:gd name="connsiteX91" fmla="*/ 208781 w 1188996"/>
                  <a:gd name="connsiteY91" fmla="*/ 280119 h 1148819"/>
                  <a:gd name="connsiteX92" fmla="*/ 216802 w 1188996"/>
                  <a:gd name="connsiteY92" fmla="*/ 336715 h 1148819"/>
                  <a:gd name="connsiteX93" fmla="*/ 180768 w 1188996"/>
                  <a:gd name="connsiteY93" fmla="*/ 381090 h 1148819"/>
                  <a:gd name="connsiteX94" fmla="*/ 765739 w 1188996"/>
                  <a:gd name="connsiteY94" fmla="*/ 386673 h 1148819"/>
                  <a:gd name="connsiteX95" fmla="*/ 747063 w 1188996"/>
                  <a:gd name="connsiteY95" fmla="*/ 374508 h 1148819"/>
                  <a:gd name="connsiteX96" fmla="*/ 792724 w 1188996"/>
                  <a:gd name="connsiteY96" fmla="*/ 340119 h 1148819"/>
                  <a:gd name="connsiteX97" fmla="*/ 848989 w 1188996"/>
                  <a:gd name="connsiteY97" fmla="*/ 350203 h 1148819"/>
                  <a:gd name="connsiteX98" fmla="*/ 803328 w 1188996"/>
                  <a:gd name="connsiteY98" fmla="*/ 384593 h 1148819"/>
                  <a:gd name="connsiteX99" fmla="*/ 765739 w 1188996"/>
                  <a:gd name="connsiteY99" fmla="*/ 386673 h 1148819"/>
                  <a:gd name="connsiteX100" fmla="*/ 495094 w 1188996"/>
                  <a:gd name="connsiteY100" fmla="*/ 412839 h 1148819"/>
                  <a:gd name="connsiteX101" fmla="*/ 487072 w 1188996"/>
                  <a:gd name="connsiteY101" fmla="*/ 356242 h 1148819"/>
                  <a:gd name="connsiteX102" fmla="*/ 523107 w 1188996"/>
                  <a:gd name="connsiteY102" fmla="*/ 311868 h 1148819"/>
                  <a:gd name="connsiteX103" fmla="*/ 531128 w 1188996"/>
                  <a:gd name="connsiteY103" fmla="*/ 368465 h 1148819"/>
                  <a:gd name="connsiteX104" fmla="*/ 495094 w 1188996"/>
                  <a:gd name="connsiteY104" fmla="*/ 412839 h 1148819"/>
                  <a:gd name="connsiteX105" fmla="*/ 40058 w 1188996"/>
                  <a:gd name="connsiteY105" fmla="*/ 419872 h 1148819"/>
                  <a:gd name="connsiteX106" fmla="*/ 18795 w 1188996"/>
                  <a:gd name="connsiteY106" fmla="*/ 413190 h 1148819"/>
                  <a:gd name="connsiteX107" fmla="*/ 53502 w 1188996"/>
                  <a:gd name="connsiteY107" fmla="*/ 367770 h 1148819"/>
                  <a:gd name="connsiteX108" fmla="*/ 110404 w 1188996"/>
                  <a:gd name="connsiteY108" fmla="*/ 362322 h 1148819"/>
                  <a:gd name="connsiteX109" fmla="*/ 75697 w 1188996"/>
                  <a:gd name="connsiteY109" fmla="*/ 407741 h 1148819"/>
                  <a:gd name="connsiteX110" fmla="*/ 40058 w 1188996"/>
                  <a:gd name="connsiteY110" fmla="*/ 419872 h 1148819"/>
                  <a:gd name="connsiteX111" fmla="*/ 985048 w 1188996"/>
                  <a:gd name="connsiteY111" fmla="*/ 426595 h 1148819"/>
                  <a:gd name="connsiteX112" fmla="*/ 932656 w 1188996"/>
                  <a:gd name="connsiteY112" fmla="*/ 403735 h 1148819"/>
                  <a:gd name="connsiteX113" fmla="*/ 985048 w 1188996"/>
                  <a:gd name="connsiteY113" fmla="*/ 380875 h 1148819"/>
                  <a:gd name="connsiteX114" fmla="*/ 1037440 w 1188996"/>
                  <a:gd name="connsiteY114" fmla="*/ 403735 h 1148819"/>
                  <a:gd name="connsiteX115" fmla="*/ 985048 w 1188996"/>
                  <a:gd name="connsiteY115" fmla="*/ 426595 h 1148819"/>
                  <a:gd name="connsiteX116" fmla="*/ 587939 w 1188996"/>
                  <a:gd name="connsiteY116" fmla="*/ 427948 h 1148819"/>
                  <a:gd name="connsiteX117" fmla="*/ 569263 w 1188996"/>
                  <a:gd name="connsiteY117" fmla="*/ 415784 h 1148819"/>
                  <a:gd name="connsiteX118" fmla="*/ 614924 w 1188996"/>
                  <a:gd name="connsiteY118" fmla="*/ 381395 h 1148819"/>
                  <a:gd name="connsiteX119" fmla="*/ 671189 w 1188996"/>
                  <a:gd name="connsiteY119" fmla="*/ 391479 h 1148819"/>
                  <a:gd name="connsiteX120" fmla="*/ 625528 w 1188996"/>
                  <a:gd name="connsiteY120" fmla="*/ 425868 h 1148819"/>
                  <a:gd name="connsiteX121" fmla="*/ 587939 w 1188996"/>
                  <a:gd name="connsiteY121" fmla="*/ 427948 h 1148819"/>
                  <a:gd name="connsiteX122" fmla="*/ 292918 w 1188996"/>
                  <a:gd name="connsiteY122" fmla="*/ 438865 h 1148819"/>
                  <a:gd name="connsiteX123" fmla="*/ 255429 w 1188996"/>
                  <a:gd name="connsiteY123" fmla="*/ 435413 h 1148819"/>
                  <a:gd name="connsiteX124" fmla="*/ 211056 w 1188996"/>
                  <a:gd name="connsiteY124" fmla="*/ 399379 h 1148819"/>
                  <a:gd name="connsiteX125" fmla="*/ 267652 w 1188996"/>
                  <a:gd name="connsiteY125" fmla="*/ 391357 h 1148819"/>
                  <a:gd name="connsiteX126" fmla="*/ 312026 w 1188996"/>
                  <a:gd name="connsiteY126" fmla="*/ 427392 h 1148819"/>
                  <a:gd name="connsiteX127" fmla="*/ 292918 w 1188996"/>
                  <a:gd name="connsiteY127" fmla="*/ 438865 h 1148819"/>
                  <a:gd name="connsiteX128" fmla="*/ 1112441 w 1188996"/>
                  <a:gd name="connsiteY128" fmla="*/ 464820 h 1148819"/>
                  <a:gd name="connsiteX129" fmla="*/ 1060049 w 1188996"/>
                  <a:gd name="connsiteY129" fmla="*/ 441960 h 1148819"/>
                  <a:gd name="connsiteX130" fmla="*/ 1112441 w 1188996"/>
                  <a:gd name="connsiteY130" fmla="*/ 419100 h 1148819"/>
                  <a:gd name="connsiteX131" fmla="*/ 1164833 w 1188996"/>
                  <a:gd name="connsiteY131" fmla="*/ 441960 h 1148819"/>
                  <a:gd name="connsiteX132" fmla="*/ 1112441 w 1188996"/>
                  <a:gd name="connsiteY132" fmla="*/ 464820 h 1148819"/>
                  <a:gd name="connsiteX133" fmla="*/ 407591 w 1188996"/>
                  <a:gd name="connsiteY133" fmla="*/ 467996 h 1148819"/>
                  <a:gd name="connsiteX134" fmla="*/ 355199 w 1188996"/>
                  <a:gd name="connsiteY134" fmla="*/ 445136 h 1148819"/>
                  <a:gd name="connsiteX135" fmla="*/ 407591 w 1188996"/>
                  <a:gd name="connsiteY135" fmla="*/ 422276 h 1148819"/>
                  <a:gd name="connsiteX136" fmla="*/ 459983 w 1188996"/>
                  <a:gd name="connsiteY136" fmla="*/ 445136 h 1148819"/>
                  <a:gd name="connsiteX137" fmla="*/ 407591 w 1188996"/>
                  <a:gd name="connsiteY137" fmla="*/ 467996 h 1148819"/>
                  <a:gd name="connsiteX138" fmla="*/ 721916 w 1188996"/>
                  <a:gd name="connsiteY138" fmla="*/ 499744 h 1148819"/>
                  <a:gd name="connsiteX139" fmla="*/ 669524 w 1188996"/>
                  <a:gd name="connsiteY139" fmla="*/ 476884 h 1148819"/>
                  <a:gd name="connsiteX140" fmla="*/ 721916 w 1188996"/>
                  <a:gd name="connsiteY140" fmla="*/ 454024 h 1148819"/>
                  <a:gd name="connsiteX141" fmla="*/ 774308 w 1188996"/>
                  <a:gd name="connsiteY141" fmla="*/ 476884 h 1148819"/>
                  <a:gd name="connsiteX142" fmla="*/ 721916 w 1188996"/>
                  <a:gd name="connsiteY142" fmla="*/ 499744 h 1148819"/>
                  <a:gd name="connsiteX143" fmla="*/ 96048 w 1188996"/>
                  <a:gd name="connsiteY143" fmla="*/ 537720 h 1148819"/>
                  <a:gd name="connsiteX144" fmla="*/ 43656 w 1188996"/>
                  <a:gd name="connsiteY144" fmla="*/ 514860 h 1148819"/>
                  <a:gd name="connsiteX145" fmla="*/ 96048 w 1188996"/>
                  <a:gd name="connsiteY145" fmla="*/ 492000 h 1148819"/>
                  <a:gd name="connsiteX146" fmla="*/ 148440 w 1188996"/>
                  <a:gd name="connsiteY146" fmla="*/ 514860 h 1148819"/>
                  <a:gd name="connsiteX147" fmla="*/ 96048 w 1188996"/>
                  <a:gd name="connsiteY147" fmla="*/ 537720 h 1148819"/>
                  <a:gd name="connsiteX148" fmla="*/ 921849 w 1188996"/>
                  <a:gd name="connsiteY148" fmla="*/ 544922 h 1148819"/>
                  <a:gd name="connsiteX149" fmla="*/ 898989 w 1188996"/>
                  <a:gd name="connsiteY149" fmla="*/ 492530 h 1148819"/>
                  <a:gd name="connsiteX150" fmla="*/ 921849 w 1188996"/>
                  <a:gd name="connsiteY150" fmla="*/ 440138 h 1148819"/>
                  <a:gd name="connsiteX151" fmla="*/ 944710 w 1188996"/>
                  <a:gd name="connsiteY151" fmla="*/ 492530 h 1148819"/>
                  <a:gd name="connsiteX152" fmla="*/ 921849 w 1188996"/>
                  <a:gd name="connsiteY152" fmla="*/ 544922 h 1148819"/>
                  <a:gd name="connsiteX153" fmla="*/ 305618 w 1188996"/>
                  <a:gd name="connsiteY153" fmla="*/ 549991 h 1148819"/>
                  <a:gd name="connsiteX154" fmla="*/ 268129 w 1188996"/>
                  <a:gd name="connsiteY154" fmla="*/ 546539 h 1148819"/>
                  <a:gd name="connsiteX155" fmla="*/ 223756 w 1188996"/>
                  <a:gd name="connsiteY155" fmla="*/ 510505 h 1148819"/>
                  <a:gd name="connsiteX156" fmla="*/ 280352 w 1188996"/>
                  <a:gd name="connsiteY156" fmla="*/ 502483 h 1148819"/>
                  <a:gd name="connsiteX157" fmla="*/ 324726 w 1188996"/>
                  <a:gd name="connsiteY157" fmla="*/ 538518 h 1148819"/>
                  <a:gd name="connsiteX158" fmla="*/ 305618 w 1188996"/>
                  <a:gd name="connsiteY158" fmla="*/ 549991 h 1148819"/>
                  <a:gd name="connsiteX159" fmla="*/ 1051957 w 1188996"/>
                  <a:gd name="connsiteY159" fmla="*/ 575840 h 1148819"/>
                  <a:gd name="connsiteX160" fmla="*/ 1018770 w 1188996"/>
                  <a:gd name="connsiteY160" fmla="*/ 558066 h 1148819"/>
                  <a:gd name="connsiteX161" fmla="*/ 991925 w 1188996"/>
                  <a:gd name="connsiteY161" fmla="*/ 507600 h 1148819"/>
                  <a:gd name="connsiteX162" fmla="*/ 1047180 w 1188996"/>
                  <a:gd name="connsiteY162" fmla="*/ 522244 h 1148819"/>
                  <a:gd name="connsiteX163" fmla="*/ 1074025 w 1188996"/>
                  <a:gd name="connsiteY163" fmla="*/ 572710 h 1148819"/>
                  <a:gd name="connsiteX164" fmla="*/ 1051957 w 1188996"/>
                  <a:gd name="connsiteY164" fmla="*/ 575840 h 1148819"/>
                  <a:gd name="connsiteX165" fmla="*/ 414708 w 1188996"/>
                  <a:gd name="connsiteY165" fmla="*/ 578623 h 1148819"/>
                  <a:gd name="connsiteX166" fmla="*/ 393445 w 1188996"/>
                  <a:gd name="connsiteY166" fmla="*/ 571940 h 1148819"/>
                  <a:gd name="connsiteX167" fmla="*/ 428152 w 1188996"/>
                  <a:gd name="connsiteY167" fmla="*/ 526521 h 1148819"/>
                  <a:gd name="connsiteX168" fmla="*/ 485054 w 1188996"/>
                  <a:gd name="connsiteY168" fmla="*/ 521072 h 1148819"/>
                  <a:gd name="connsiteX169" fmla="*/ 450347 w 1188996"/>
                  <a:gd name="connsiteY169" fmla="*/ 566492 h 1148819"/>
                  <a:gd name="connsiteX170" fmla="*/ 414708 w 1188996"/>
                  <a:gd name="connsiteY170" fmla="*/ 578623 h 1148819"/>
                  <a:gd name="connsiteX171" fmla="*/ 619943 w 1188996"/>
                  <a:gd name="connsiteY171" fmla="*/ 581739 h 1148819"/>
                  <a:gd name="connsiteX172" fmla="*/ 582455 w 1188996"/>
                  <a:gd name="connsiteY172" fmla="*/ 578287 h 1148819"/>
                  <a:gd name="connsiteX173" fmla="*/ 538081 w 1188996"/>
                  <a:gd name="connsiteY173" fmla="*/ 542253 h 1148819"/>
                  <a:gd name="connsiteX174" fmla="*/ 594677 w 1188996"/>
                  <a:gd name="connsiteY174" fmla="*/ 534231 h 1148819"/>
                  <a:gd name="connsiteX175" fmla="*/ 639051 w 1188996"/>
                  <a:gd name="connsiteY175" fmla="*/ 570266 h 1148819"/>
                  <a:gd name="connsiteX176" fmla="*/ 619943 w 1188996"/>
                  <a:gd name="connsiteY176" fmla="*/ 581739 h 1148819"/>
                  <a:gd name="connsiteX177" fmla="*/ 774493 w 1188996"/>
                  <a:gd name="connsiteY177" fmla="*/ 622390 h 1148819"/>
                  <a:gd name="connsiteX178" fmla="*/ 766471 w 1188996"/>
                  <a:gd name="connsiteY178" fmla="*/ 565793 h 1148819"/>
                  <a:gd name="connsiteX179" fmla="*/ 802506 w 1188996"/>
                  <a:gd name="connsiteY179" fmla="*/ 521420 h 1148819"/>
                  <a:gd name="connsiteX180" fmla="*/ 810527 w 1188996"/>
                  <a:gd name="connsiteY180" fmla="*/ 578016 h 1148819"/>
                  <a:gd name="connsiteX181" fmla="*/ 774493 w 1188996"/>
                  <a:gd name="connsiteY181" fmla="*/ 622390 h 1148819"/>
                  <a:gd name="connsiteX182" fmla="*/ 1166136 w 1188996"/>
                  <a:gd name="connsiteY182" fmla="*/ 649707 h 1148819"/>
                  <a:gd name="connsiteX183" fmla="*/ 1143276 w 1188996"/>
                  <a:gd name="connsiteY183" fmla="*/ 597315 h 1148819"/>
                  <a:gd name="connsiteX184" fmla="*/ 1166136 w 1188996"/>
                  <a:gd name="connsiteY184" fmla="*/ 544923 h 1148819"/>
                  <a:gd name="connsiteX185" fmla="*/ 1188996 w 1188996"/>
                  <a:gd name="connsiteY185" fmla="*/ 597315 h 1148819"/>
                  <a:gd name="connsiteX186" fmla="*/ 1166136 w 1188996"/>
                  <a:gd name="connsiteY186" fmla="*/ 649707 h 1148819"/>
                  <a:gd name="connsiteX187" fmla="*/ 109908 w 1188996"/>
                  <a:gd name="connsiteY187" fmla="*/ 651647 h 1148819"/>
                  <a:gd name="connsiteX188" fmla="*/ 88645 w 1188996"/>
                  <a:gd name="connsiteY188" fmla="*/ 644965 h 1148819"/>
                  <a:gd name="connsiteX189" fmla="*/ 123352 w 1188996"/>
                  <a:gd name="connsiteY189" fmla="*/ 599545 h 1148819"/>
                  <a:gd name="connsiteX190" fmla="*/ 180254 w 1188996"/>
                  <a:gd name="connsiteY190" fmla="*/ 594097 h 1148819"/>
                  <a:gd name="connsiteX191" fmla="*/ 145547 w 1188996"/>
                  <a:gd name="connsiteY191" fmla="*/ 639516 h 1148819"/>
                  <a:gd name="connsiteX192" fmla="*/ 109908 w 1188996"/>
                  <a:gd name="connsiteY192" fmla="*/ 651647 h 1148819"/>
                  <a:gd name="connsiteX193" fmla="*/ 670723 w 1188996"/>
                  <a:gd name="connsiteY193" fmla="*/ 664720 h 1148819"/>
                  <a:gd name="connsiteX194" fmla="*/ 618331 w 1188996"/>
                  <a:gd name="connsiteY194" fmla="*/ 641860 h 1148819"/>
                  <a:gd name="connsiteX195" fmla="*/ 670723 w 1188996"/>
                  <a:gd name="connsiteY195" fmla="*/ 619000 h 1148819"/>
                  <a:gd name="connsiteX196" fmla="*/ 723115 w 1188996"/>
                  <a:gd name="connsiteY196" fmla="*/ 641860 h 1148819"/>
                  <a:gd name="connsiteX197" fmla="*/ 670723 w 1188996"/>
                  <a:gd name="connsiteY197" fmla="*/ 664720 h 1148819"/>
                  <a:gd name="connsiteX198" fmla="*/ 832692 w 1188996"/>
                  <a:gd name="connsiteY198" fmla="*/ 666550 h 1148819"/>
                  <a:gd name="connsiteX199" fmla="*/ 813923 w 1188996"/>
                  <a:gd name="connsiteY199" fmla="*/ 654531 h 1148819"/>
                  <a:gd name="connsiteX200" fmla="*/ 859317 w 1188996"/>
                  <a:gd name="connsiteY200" fmla="*/ 619790 h 1148819"/>
                  <a:gd name="connsiteX201" fmla="*/ 915659 w 1188996"/>
                  <a:gd name="connsiteY201" fmla="*/ 629440 h 1148819"/>
                  <a:gd name="connsiteX202" fmla="*/ 870265 w 1188996"/>
                  <a:gd name="connsiteY202" fmla="*/ 664180 h 1148819"/>
                  <a:gd name="connsiteX203" fmla="*/ 832692 w 1188996"/>
                  <a:gd name="connsiteY203" fmla="*/ 666550 h 1148819"/>
                  <a:gd name="connsiteX204" fmla="*/ 372574 w 1188996"/>
                  <a:gd name="connsiteY204" fmla="*/ 671922 h 1148819"/>
                  <a:gd name="connsiteX205" fmla="*/ 349714 w 1188996"/>
                  <a:gd name="connsiteY205" fmla="*/ 619530 h 1148819"/>
                  <a:gd name="connsiteX206" fmla="*/ 372574 w 1188996"/>
                  <a:gd name="connsiteY206" fmla="*/ 567138 h 1148819"/>
                  <a:gd name="connsiteX207" fmla="*/ 395434 w 1188996"/>
                  <a:gd name="connsiteY207" fmla="*/ 619530 h 1148819"/>
                  <a:gd name="connsiteX208" fmla="*/ 372574 w 1188996"/>
                  <a:gd name="connsiteY208" fmla="*/ 671922 h 1148819"/>
                  <a:gd name="connsiteX209" fmla="*/ 492923 w 1188996"/>
                  <a:gd name="connsiteY209" fmla="*/ 705995 h 1148819"/>
                  <a:gd name="connsiteX210" fmla="*/ 440531 w 1188996"/>
                  <a:gd name="connsiteY210" fmla="*/ 683135 h 1148819"/>
                  <a:gd name="connsiteX211" fmla="*/ 492923 w 1188996"/>
                  <a:gd name="connsiteY211" fmla="*/ 660275 h 1148819"/>
                  <a:gd name="connsiteX212" fmla="*/ 545315 w 1188996"/>
                  <a:gd name="connsiteY212" fmla="*/ 683135 h 1148819"/>
                  <a:gd name="connsiteX213" fmla="*/ 492923 w 1188996"/>
                  <a:gd name="connsiteY213" fmla="*/ 705995 h 1148819"/>
                  <a:gd name="connsiteX214" fmla="*/ 1001316 w 1188996"/>
                  <a:gd name="connsiteY214" fmla="*/ 709296 h 1148819"/>
                  <a:gd name="connsiteX215" fmla="*/ 948924 w 1188996"/>
                  <a:gd name="connsiteY215" fmla="*/ 686436 h 1148819"/>
                  <a:gd name="connsiteX216" fmla="*/ 1001316 w 1188996"/>
                  <a:gd name="connsiteY216" fmla="*/ 663576 h 1148819"/>
                  <a:gd name="connsiteX217" fmla="*/ 1053708 w 1188996"/>
                  <a:gd name="connsiteY217" fmla="*/ 686436 h 1148819"/>
                  <a:gd name="connsiteX218" fmla="*/ 1001316 w 1188996"/>
                  <a:gd name="connsiteY218" fmla="*/ 709296 h 1148819"/>
                  <a:gd name="connsiteX219" fmla="*/ 12100 w 1188996"/>
                  <a:gd name="connsiteY219" fmla="*/ 733388 h 1148819"/>
                  <a:gd name="connsiteX220" fmla="*/ 4078 w 1188996"/>
                  <a:gd name="connsiteY220" fmla="*/ 676792 h 1148819"/>
                  <a:gd name="connsiteX221" fmla="*/ 40113 w 1188996"/>
                  <a:gd name="connsiteY221" fmla="*/ 632418 h 1148819"/>
                  <a:gd name="connsiteX222" fmla="*/ 48134 w 1188996"/>
                  <a:gd name="connsiteY222" fmla="*/ 689014 h 1148819"/>
                  <a:gd name="connsiteX223" fmla="*/ 12100 w 1188996"/>
                  <a:gd name="connsiteY223" fmla="*/ 733388 h 1148819"/>
                  <a:gd name="connsiteX224" fmla="*/ 225218 w 1188996"/>
                  <a:gd name="connsiteY224" fmla="*/ 749390 h 1148819"/>
                  <a:gd name="connsiteX225" fmla="*/ 217196 w 1188996"/>
                  <a:gd name="connsiteY225" fmla="*/ 692793 h 1148819"/>
                  <a:gd name="connsiteX226" fmla="*/ 253231 w 1188996"/>
                  <a:gd name="connsiteY226" fmla="*/ 648420 h 1148819"/>
                  <a:gd name="connsiteX227" fmla="*/ 261252 w 1188996"/>
                  <a:gd name="connsiteY227" fmla="*/ 705016 h 1148819"/>
                  <a:gd name="connsiteX228" fmla="*/ 225218 w 1188996"/>
                  <a:gd name="connsiteY228" fmla="*/ 749390 h 1148819"/>
                  <a:gd name="connsiteX229" fmla="*/ 369098 w 1188996"/>
                  <a:gd name="connsiteY229" fmla="*/ 763145 h 1148819"/>
                  <a:gd name="connsiteX230" fmla="*/ 316706 w 1188996"/>
                  <a:gd name="connsiteY230" fmla="*/ 740285 h 1148819"/>
                  <a:gd name="connsiteX231" fmla="*/ 369098 w 1188996"/>
                  <a:gd name="connsiteY231" fmla="*/ 717425 h 1148819"/>
                  <a:gd name="connsiteX232" fmla="*/ 421490 w 1188996"/>
                  <a:gd name="connsiteY232" fmla="*/ 740285 h 1148819"/>
                  <a:gd name="connsiteX233" fmla="*/ 369098 w 1188996"/>
                  <a:gd name="connsiteY233" fmla="*/ 763145 h 1148819"/>
                  <a:gd name="connsiteX234" fmla="*/ 620159 w 1188996"/>
                  <a:gd name="connsiteY234" fmla="*/ 767125 h 1148819"/>
                  <a:gd name="connsiteX235" fmla="*/ 586972 w 1188996"/>
                  <a:gd name="connsiteY235" fmla="*/ 749351 h 1148819"/>
                  <a:gd name="connsiteX236" fmla="*/ 560127 w 1188996"/>
                  <a:gd name="connsiteY236" fmla="*/ 698885 h 1148819"/>
                  <a:gd name="connsiteX237" fmla="*/ 615381 w 1188996"/>
                  <a:gd name="connsiteY237" fmla="*/ 713529 h 1148819"/>
                  <a:gd name="connsiteX238" fmla="*/ 642226 w 1188996"/>
                  <a:gd name="connsiteY238" fmla="*/ 763995 h 1148819"/>
                  <a:gd name="connsiteX239" fmla="*/ 620159 w 1188996"/>
                  <a:gd name="connsiteY239" fmla="*/ 767125 h 1148819"/>
                  <a:gd name="connsiteX240" fmla="*/ 74984 w 1188996"/>
                  <a:gd name="connsiteY240" fmla="*/ 788172 h 1148819"/>
                  <a:gd name="connsiteX241" fmla="*/ 53721 w 1188996"/>
                  <a:gd name="connsiteY241" fmla="*/ 781490 h 1148819"/>
                  <a:gd name="connsiteX242" fmla="*/ 88428 w 1188996"/>
                  <a:gd name="connsiteY242" fmla="*/ 736070 h 1148819"/>
                  <a:gd name="connsiteX243" fmla="*/ 145330 w 1188996"/>
                  <a:gd name="connsiteY243" fmla="*/ 730622 h 1148819"/>
                  <a:gd name="connsiteX244" fmla="*/ 110623 w 1188996"/>
                  <a:gd name="connsiteY244" fmla="*/ 776041 h 1148819"/>
                  <a:gd name="connsiteX245" fmla="*/ 74984 w 1188996"/>
                  <a:gd name="connsiteY245" fmla="*/ 788172 h 1148819"/>
                  <a:gd name="connsiteX246" fmla="*/ 899343 w 1188996"/>
                  <a:gd name="connsiteY246" fmla="*/ 791291 h 1148819"/>
                  <a:gd name="connsiteX247" fmla="*/ 861854 w 1188996"/>
                  <a:gd name="connsiteY247" fmla="*/ 787839 h 1148819"/>
                  <a:gd name="connsiteX248" fmla="*/ 817481 w 1188996"/>
                  <a:gd name="connsiteY248" fmla="*/ 751805 h 1148819"/>
                  <a:gd name="connsiteX249" fmla="*/ 874077 w 1188996"/>
                  <a:gd name="connsiteY249" fmla="*/ 743783 h 1148819"/>
                  <a:gd name="connsiteX250" fmla="*/ 918451 w 1188996"/>
                  <a:gd name="connsiteY250" fmla="*/ 779818 h 1148819"/>
                  <a:gd name="connsiteX251" fmla="*/ 899343 w 1188996"/>
                  <a:gd name="connsiteY251" fmla="*/ 791291 h 1148819"/>
                  <a:gd name="connsiteX252" fmla="*/ 1118632 w 1188996"/>
                  <a:gd name="connsiteY252" fmla="*/ 810790 h 1148819"/>
                  <a:gd name="connsiteX253" fmla="*/ 1085445 w 1188996"/>
                  <a:gd name="connsiteY253" fmla="*/ 793016 h 1148819"/>
                  <a:gd name="connsiteX254" fmla="*/ 1058600 w 1188996"/>
                  <a:gd name="connsiteY254" fmla="*/ 742550 h 1148819"/>
                  <a:gd name="connsiteX255" fmla="*/ 1113855 w 1188996"/>
                  <a:gd name="connsiteY255" fmla="*/ 757194 h 1148819"/>
                  <a:gd name="connsiteX256" fmla="*/ 1140700 w 1188996"/>
                  <a:gd name="connsiteY256" fmla="*/ 807660 h 1148819"/>
                  <a:gd name="connsiteX257" fmla="*/ 1118632 w 1188996"/>
                  <a:gd name="connsiteY257" fmla="*/ 810790 h 1148819"/>
                  <a:gd name="connsiteX258" fmla="*/ 699600 w 1188996"/>
                  <a:gd name="connsiteY258" fmla="*/ 814797 h 1148819"/>
                  <a:gd name="connsiteX259" fmla="*/ 676740 w 1188996"/>
                  <a:gd name="connsiteY259" fmla="*/ 762405 h 1148819"/>
                  <a:gd name="connsiteX260" fmla="*/ 699600 w 1188996"/>
                  <a:gd name="connsiteY260" fmla="*/ 710013 h 1148819"/>
                  <a:gd name="connsiteX261" fmla="*/ 722460 w 1188996"/>
                  <a:gd name="connsiteY261" fmla="*/ 762405 h 1148819"/>
                  <a:gd name="connsiteX262" fmla="*/ 699600 w 1188996"/>
                  <a:gd name="connsiteY262" fmla="*/ 814797 h 1148819"/>
                  <a:gd name="connsiteX263" fmla="*/ 238923 w 1188996"/>
                  <a:gd name="connsiteY263" fmla="*/ 820295 h 1148819"/>
                  <a:gd name="connsiteX264" fmla="*/ 186531 w 1188996"/>
                  <a:gd name="connsiteY264" fmla="*/ 797435 h 1148819"/>
                  <a:gd name="connsiteX265" fmla="*/ 238923 w 1188996"/>
                  <a:gd name="connsiteY265" fmla="*/ 774575 h 1148819"/>
                  <a:gd name="connsiteX266" fmla="*/ 291315 w 1188996"/>
                  <a:gd name="connsiteY266" fmla="*/ 797435 h 1148819"/>
                  <a:gd name="connsiteX267" fmla="*/ 238923 w 1188996"/>
                  <a:gd name="connsiteY267" fmla="*/ 820295 h 1148819"/>
                  <a:gd name="connsiteX268" fmla="*/ 452041 w 1188996"/>
                  <a:gd name="connsiteY268" fmla="*/ 836296 h 1148819"/>
                  <a:gd name="connsiteX269" fmla="*/ 399649 w 1188996"/>
                  <a:gd name="connsiteY269" fmla="*/ 813436 h 1148819"/>
                  <a:gd name="connsiteX270" fmla="*/ 452041 w 1188996"/>
                  <a:gd name="connsiteY270" fmla="*/ 790576 h 1148819"/>
                  <a:gd name="connsiteX271" fmla="*/ 504433 w 1188996"/>
                  <a:gd name="connsiteY271" fmla="*/ 813436 h 1148819"/>
                  <a:gd name="connsiteX272" fmla="*/ 452041 w 1188996"/>
                  <a:gd name="connsiteY272" fmla="*/ 836296 h 1148819"/>
                  <a:gd name="connsiteX273" fmla="*/ 1058073 w 1188996"/>
                  <a:gd name="connsiteY273" fmla="*/ 874270 h 1148819"/>
                  <a:gd name="connsiteX274" fmla="*/ 1005681 w 1188996"/>
                  <a:gd name="connsiteY274" fmla="*/ 851410 h 1148819"/>
                  <a:gd name="connsiteX275" fmla="*/ 1058073 w 1188996"/>
                  <a:gd name="connsiteY275" fmla="*/ 828550 h 1148819"/>
                  <a:gd name="connsiteX276" fmla="*/ 1110465 w 1188996"/>
                  <a:gd name="connsiteY276" fmla="*/ 851410 h 1148819"/>
                  <a:gd name="connsiteX277" fmla="*/ 1058073 w 1188996"/>
                  <a:gd name="connsiteY277" fmla="*/ 874270 h 1148819"/>
                  <a:gd name="connsiteX278" fmla="*/ 552244 w 1188996"/>
                  <a:gd name="connsiteY278" fmla="*/ 892265 h 1148819"/>
                  <a:gd name="connsiteX279" fmla="*/ 544222 w 1188996"/>
                  <a:gd name="connsiteY279" fmla="*/ 835669 h 1148819"/>
                  <a:gd name="connsiteX280" fmla="*/ 580257 w 1188996"/>
                  <a:gd name="connsiteY280" fmla="*/ 791295 h 1148819"/>
                  <a:gd name="connsiteX281" fmla="*/ 588278 w 1188996"/>
                  <a:gd name="connsiteY281" fmla="*/ 847891 h 1148819"/>
                  <a:gd name="connsiteX282" fmla="*/ 552244 w 1188996"/>
                  <a:gd name="connsiteY282" fmla="*/ 892265 h 1148819"/>
                  <a:gd name="connsiteX283" fmla="*/ 987536 w 1188996"/>
                  <a:gd name="connsiteY283" fmla="*/ 898737 h 1148819"/>
                  <a:gd name="connsiteX284" fmla="*/ 947824 w 1188996"/>
                  <a:gd name="connsiteY284" fmla="*/ 867942 h 1148819"/>
                  <a:gd name="connsiteX285" fmla="*/ 935447 w 1188996"/>
                  <a:gd name="connsiteY285" fmla="*/ 812136 h 1148819"/>
                  <a:gd name="connsiteX286" fmla="*/ 984776 w 1188996"/>
                  <a:gd name="connsiteY286" fmla="*/ 841018 h 1148819"/>
                  <a:gd name="connsiteX287" fmla="*/ 997152 w 1188996"/>
                  <a:gd name="connsiteY287" fmla="*/ 896824 h 1148819"/>
                  <a:gd name="connsiteX288" fmla="*/ 987536 w 1188996"/>
                  <a:gd name="connsiteY288" fmla="*/ 898737 h 1148819"/>
                  <a:gd name="connsiteX289" fmla="*/ 136950 w 1188996"/>
                  <a:gd name="connsiteY289" fmla="*/ 902290 h 1148819"/>
                  <a:gd name="connsiteX290" fmla="*/ 99461 w 1188996"/>
                  <a:gd name="connsiteY290" fmla="*/ 898838 h 1148819"/>
                  <a:gd name="connsiteX291" fmla="*/ 55088 w 1188996"/>
                  <a:gd name="connsiteY291" fmla="*/ 862803 h 1148819"/>
                  <a:gd name="connsiteX292" fmla="*/ 111684 w 1188996"/>
                  <a:gd name="connsiteY292" fmla="*/ 854782 h 1148819"/>
                  <a:gd name="connsiteX293" fmla="*/ 156058 w 1188996"/>
                  <a:gd name="connsiteY293" fmla="*/ 890816 h 1148819"/>
                  <a:gd name="connsiteX294" fmla="*/ 136950 w 1188996"/>
                  <a:gd name="connsiteY294" fmla="*/ 902290 h 1148819"/>
                  <a:gd name="connsiteX295" fmla="*/ 788218 w 1188996"/>
                  <a:gd name="connsiteY295" fmla="*/ 902416 h 1148819"/>
                  <a:gd name="connsiteX296" fmla="*/ 750729 w 1188996"/>
                  <a:gd name="connsiteY296" fmla="*/ 898964 h 1148819"/>
                  <a:gd name="connsiteX297" fmla="*/ 706356 w 1188996"/>
                  <a:gd name="connsiteY297" fmla="*/ 862930 h 1148819"/>
                  <a:gd name="connsiteX298" fmla="*/ 762952 w 1188996"/>
                  <a:gd name="connsiteY298" fmla="*/ 854908 h 1148819"/>
                  <a:gd name="connsiteX299" fmla="*/ 807326 w 1188996"/>
                  <a:gd name="connsiteY299" fmla="*/ 890943 h 1148819"/>
                  <a:gd name="connsiteX300" fmla="*/ 788218 w 1188996"/>
                  <a:gd name="connsiteY300" fmla="*/ 902416 h 1148819"/>
                  <a:gd name="connsiteX301" fmla="*/ 350068 w 1188996"/>
                  <a:gd name="connsiteY301" fmla="*/ 918291 h 1148819"/>
                  <a:gd name="connsiteX302" fmla="*/ 312579 w 1188996"/>
                  <a:gd name="connsiteY302" fmla="*/ 914839 h 1148819"/>
                  <a:gd name="connsiteX303" fmla="*/ 268206 w 1188996"/>
                  <a:gd name="connsiteY303" fmla="*/ 878805 h 1148819"/>
                  <a:gd name="connsiteX304" fmla="*/ 324802 w 1188996"/>
                  <a:gd name="connsiteY304" fmla="*/ 870783 h 1148819"/>
                  <a:gd name="connsiteX305" fmla="*/ 369176 w 1188996"/>
                  <a:gd name="connsiteY305" fmla="*/ 906818 h 1148819"/>
                  <a:gd name="connsiteX306" fmla="*/ 350068 w 1188996"/>
                  <a:gd name="connsiteY306" fmla="*/ 918291 h 1148819"/>
                  <a:gd name="connsiteX307" fmla="*/ 521732 w 1188996"/>
                  <a:gd name="connsiteY307" fmla="*/ 960015 h 1148819"/>
                  <a:gd name="connsiteX308" fmla="*/ 488545 w 1188996"/>
                  <a:gd name="connsiteY308" fmla="*/ 942241 h 1148819"/>
                  <a:gd name="connsiteX309" fmla="*/ 461700 w 1188996"/>
                  <a:gd name="connsiteY309" fmla="*/ 891775 h 1148819"/>
                  <a:gd name="connsiteX310" fmla="*/ 516954 w 1188996"/>
                  <a:gd name="connsiteY310" fmla="*/ 906419 h 1148819"/>
                  <a:gd name="connsiteX311" fmla="*/ 543799 w 1188996"/>
                  <a:gd name="connsiteY311" fmla="*/ 956885 h 1148819"/>
                  <a:gd name="connsiteX312" fmla="*/ 521732 w 1188996"/>
                  <a:gd name="connsiteY312" fmla="*/ 960015 h 1148819"/>
                  <a:gd name="connsiteX313" fmla="*/ 779066 w 1188996"/>
                  <a:gd name="connsiteY313" fmla="*/ 979170 h 1148819"/>
                  <a:gd name="connsiteX314" fmla="*/ 726674 w 1188996"/>
                  <a:gd name="connsiteY314" fmla="*/ 956310 h 1148819"/>
                  <a:gd name="connsiteX315" fmla="*/ 779066 w 1188996"/>
                  <a:gd name="connsiteY315" fmla="*/ 933450 h 1148819"/>
                  <a:gd name="connsiteX316" fmla="*/ 831458 w 1188996"/>
                  <a:gd name="connsiteY316" fmla="*/ 956310 h 1148819"/>
                  <a:gd name="connsiteX317" fmla="*/ 779066 w 1188996"/>
                  <a:gd name="connsiteY317" fmla="*/ 979170 h 1148819"/>
                  <a:gd name="connsiteX318" fmla="*/ 195632 w 1188996"/>
                  <a:gd name="connsiteY318" fmla="*/ 1000898 h 1148819"/>
                  <a:gd name="connsiteX319" fmla="*/ 174369 w 1188996"/>
                  <a:gd name="connsiteY319" fmla="*/ 994215 h 1148819"/>
                  <a:gd name="connsiteX320" fmla="*/ 209076 w 1188996"/>
                  <a:gd name="connsiteY320" fmla="*/ 948796 h 1148819"/>
                  <a:gd name="connsiteX321" fmla="*/ 265978 w 1188996"/>
                  <a:gd name="connsiteY321" fmla="*/ 943347 h 1148819"/>
                  <a:gd name="connsiteX322" fmla="*/ 231271 w 1188996"/>
                  <a:gd name="connsiteY322" fmla="*/ 988767 h 1148819"/>
                  <a:gd name="connsiteX323" fmla="*/ 195632 w 1188996"/>
                  <a:gd name="connsiteY323" fmla="*/ 1000898 h 1148819"/>
                  <a:gd name="connsiteX324" fmla="*/ 956774 w 1188996"/>
                  <a:gd name="connsiteY324" fmla="*/ 1027522 h 1148819"/>
                  <a:gd name="connsiteX325" fmla="*/ 933914 w 1188996"/>
                  <a:gd name="connsiteY325" fmla="*/ 975130 h 1148819"/>
                  <a:gd name="connsiteX326" fmla="*/ 956774 w 1188996"/>
                  <a:gd name="connsiteY326" fmla="*/ 922738 h 1148819"/>
                  <a:gd name="connsiteX327" fmla="*/ 979634 w 1188996"/>
                  <a:gd name="connsiteY327" fmla="*/ 975130 h 1148819"/>
                  <a:gd name="connsiteX328" fmla="*/ 956774 w 1188996"/>
                  <a:gd name="connsiteY328" fmla="*/ 1027522 h 1148819"/>
                  <a:gd name="connsiteX329" fmla="*/ 390636 w 1188996"/>
                  <a:gd name="connsiteY329" fmla="*/ 1047962 h 1148819"/>
                  <a:gd name="connsiteX330" fmla="*/ 350923 w 1188996"/>
                  <a:gd name="connsiteY330" fmla="*/ 1017167 h 1148819"/>
                  <a:gd name="connsiteX331" fmla="*/ 338547 w 1188996"/>
                  <a:gd name="connsiteY331" fmla="*/ 961361 h 1148819"/>
                  <a:gd name="connsiteX332" fmla="*/ 387875 w 1188996"/>
                  <a:gd name="connsiteY332" fmla="*/ 990243 h 1148819"/>
                  <a:gd name="connsiteX333" fmla="*/ 400252 w 1188996"/>
                  <a:gd name="connsiteY333" fmla="*/ 1046049 h 1148819"/>
                  <a:gd name="connsiteX334" fmla="*/ 390636 w 1188996"/>
                  <a:gd name="connsiteY334" fmla="*/ 1047962 h 1148819"/>
                  <a:gd name="connsiteX335" fmla="*/ 677093 w 1188996"/>
                  <a:gd name="connsiteY335" fmla="*/ 1061165 h 1148819"/>
                  <a:gd name="connsiteX336" fmla="*/ 639605 w 1188996"/>
                  <a:gd name="connsiteY336" fmla="*/ 1057713 h 1148819"/>
                  <a:gd name="connsiteX337" fmla="*/ 595231 w 1188996"/>
                  <a:gd name="connsiteY337" fmla="*/ 1021679 h 1148819"/>
                  <a:gd name="connsiteX338" fmla="*/ 651827 w 1188996"/>
                  <a:gd name="connsiteY338" fmla="*/ 1013657 h 1148819"/>
                  <a:gd name="connsiteX339" fmla="*/ 696201 w 1188996"/>
                  <a:gd name="connsiteY339" fmla="*/ 1049692 h 1148819"/>
                  <a:gd name="connsiteX340" fmla="*/ 677093 w 1188996"/>
                  <a:gd name="connsiteY340" fmla="*/ 1061165 h 1148819"/>
                  <a:gd name="connsiteX341" fmla="*/ 534432 w 1188996"/>
                  <a:gd name="connsiteY341" fmla="*/ 1071141 h 1148819"/>
                  <a:gd name="connsiteX342" fmla="*/ 501245 w 1188996"/>
                  <a:gd name="connsiteY342" fmla="*/ 1053367 h 1148819"/>
                  <a:gd name="connsiteX343" fmla="*/ 474400 w 1188996"/>
                  <a:gd name="connsiteY343" fmla="*/ 1002901 h 1148819"/>
                  <a:gd name="connsiteX344" fmla="*/ 529654 w 1188996"/>
                  <a:gd name="connsiteY344" fmla="*/ 1017545 h 1148819"/>
                  <a:gd name="connsiteX345" fmla="*/ 556499 w 1188996"/>
                  <a:gd name="connsiteY345" fmla="*/ 1068011 h 1148819"/>
                  <a:gd name="connsiteX346" fmla="*/ 534432 w 1188996"/>
                  <a:gd name="connsiteY346" fmla="*/ 1071141 h 1148819"/>
                  <a:gd name="connsiteX347" fmla="*/ 858068 w 1188996"/>
                  <a:gd name="connsiteY347" fmla="*/ 1083390 h 1148819"/>
                  <a:gd name="connsiteX348" fmla="*/ 820580 w 1188996"/>
                  <a:gd name="connsiteY348" fmla="*/ 1079938 h 1148819"/>
                  <a:gd name="connsiteX349" fmla="*/ 776206 w 1188996"/>
                  <a:gd name="connsiteY349" fmla="*/ 1043904 h 1148819"/>
                  <a:gd name="connsiteX350" fmla="*/ 832802 w 1188996"/>
                  <a:gd name="connsiteY350" fmla="*/ 1035882 h 1148819"/>
                  <a:gd name="connsiteX351" fmla="*/ 877176 w 1188996"/>
                  <a:gd name="connsiteY351" fmla="*/ 1071917 h 1148819"/>
                  <a:gd name="connsiteX352" fmla="*/ 858068 w 1188996"/>
                  <a:gd name="connsiteY352" fmla="*/ 1083390 h 1148819"/>
                  <a:gd name="connsiteX353" fmla="*/ 448492 w 1188996"/>
                  <a:gd name="connsiteY353" fmla="*/ 1134190 h 1148819"/>
                  <a:gd name="connsiteX354" fmla="*/ 411004 w 1188996"/>
                  <a:gd name="connsiteY354" fmla="*/ 1130738 h 1148819"/>
                  <a:gd name="connsiteX355" fmla="*/ 366630 w 1188996"/>
                  <a:gd name="connsiteY355" fmla="*/ 1094704 h 1148819"/>
                  <a:gd name="connsiteX356" fmla="*/ 423226 w 1188996"/>
                  <a:gd name="connsiteY356" fmla="*/ 1086682 h 1148819"/>
                  <a:gd name="connsiteX357" fmla="*/ 467600 w 1188996"/>
                  <a:gd name="connsiteY357" fmla="*/ 1122717 h 1148819"/>
                  <a:gd name="connsiteX358" fmla="*/ 448492 w 1188996"/>
                  <a:gd name="connsiteY358" fmla="*/ 1134190 h 1148819"/>
                  <a:gd name="connsiteX359" fmla="*/ 708823 w 1188996"/>
                  <a:gd name="connsiteY359" fmla="*/ 1140970 h 1148819"/>
                  <a:gd name="connsiteX360" fmla="*/ 656431 w 1188996"/>
                  <a:gd name="connsiteY360" fmla="*/ 1118110 h 1148819"/>
                  <a:gd name="connsiteX361" fmla="*/ 708823 w 1188996"/>
                  <a:gd name="connsiteY361" fmla="*/ 1095250 h 1148819"/>
                  <a:gd name="connsiteX362" fmla="*/ 761215 w 1188996"/>
                  <a:gd name="connsiteY362" fmla="*/ 1118110 h 1148819"/>
                  <a:gd name="connsiteX363" fmla="*/ 708823 w 1188996"/>
                  <a:gd name="connsiteY363" fmla="*/ 1140970 h 1148819"/>
                  <a:gd name="connsiteX364" fmla="*/ 547132 w 1188996"/>
                  <a:gd name="connsiteY364" fmla="*/ 1147341 h 1148819"/>
                  <a:gd name="connsiteX365" fmla="*/ 513945 w 1188996"/>
                  <a:gd name="connsiteY365" fmla="*/ 1129567 h 1148819"/>
                  <a:gd name="connsiteX366" fmla="*/ 487100 w 1188996"/>
                  <a:gd name="connsiteY366" fmla="*/ 1079101 h 1148819"/>
                  <a:gd name="connsiteX367" fmla="*/ 542354 w 1188996"/>
                  <a:gd name="connsiteY367" fmla="*/ 1093745 h 1148819"/>
                  <a:gd name="connsiteX368" fmla="*/ 569199 w 1188996"/>
                  <a:gd name="connsiteY368" fmla="*/ 1144211 h 1148819"/>
                  <a:gd name="connsiteX369" fmla="*/ 547132 w 1188996"/>
                  <a:gd name="connsiteY369" fmla="*/ 1147341 h 114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1188996" h="1148819">
                    <a:moveTo>
                      <a:pt x="563166" y="45720"/>
                    </a:moveTo>
                    <a:cubicBezTo>
                      <a:pt x="534231" y="45720"/>
                      <a:pt x="510774" y="35485"/>
                      <a:pt x="510774" y="22860"/>
                    </a:cubicBezTo>
                    <a:cubicBezTo>
                      <a:pt x="510774" y="10235"/>
                      <a:pt x="534231" y="0"/>
                      <a:pt x="563166" y="0"/>
                    </a:cubicBezTo>
                    <a:cubicBezTo>
                      <a:pt x="592101" y="0"/>
                      <a:pt x="615558" y="10235"/>
                      <a:pt x="615558" y="22860"/>
                    </a:cubicBezTo>
                    <a:cubicBezTo>
                      <a:pt x="615558" y="35485"/>
                      <a:pt x="592101" y="45720"/>
                      <a:pt x="563166" y="45720"/>
                    </a:cubicBezTo>
                    <a:close/>
                    <a:moveTo>
                      <a:pt x="729026" y="133274"/>
                    </a:moveTo>
                    <a:cubicBezTo>
                      <a:pt x="716861" y="129899"/>
                      <a:pt x="713269" y="104560"/>
                      <a:pt x="721004" y="76678"/>
                    </a:cubicBezTo>
                    <a:cubicBezTo>
                      <a:pt x="728740" y="48796"/>
                      <a:pt x="744873" y="28929"/>
                      <a:pt x="757039" y="32304"/>
                    </a:cubicBezTo>
                    <a:cubicBezTo>
                      <a:pt x="769204" y="35679"/>
                      <a:pt x="772796" y="61019"/>
                      <a:pt x="765060" y="88900"/>
                    </a:cubicBezTo>
                    <a:cubicBezTo>
                      <a:pt x="757325" y="116782"/>
                      <a:pt x="741192" y="136649"/>
                      <a:pt x="729026" y="133274"/>
                    </a:cubicBezTo>
                    <a:close/>
                    <a:moveTo>
                      <a:pt x="874316" y="134620"/>
                    </a:moveTo>
                    <a:cubicBezTo>
                      <a:pt x="845381" y="134620"/>
                      <a:pt x="821924" y="124385"/>
                      <a:pt x="821924" y="111760"/>
                    </a:cubicBezTo>
                    <a:cubicBezTo>
                      <a:pt x="821924" y="99135"/>
                      <a:pt x="845381" y="88900"/>
                      <a:pt x="874316" y="88900"/>
                    </a:cubicBezTo>
                    <a:cubicBezTo>
                      <a:pt x="903251" y="88900"/>
                      <a:pt x="926708" y="99135"/>
                      <a:pt x="926708" y="111760"/>
                    </a:cubicBezTo>
                    <a:cubicBezTo>
                      <a:pt x="926708" y="124385"/>
                      <a:pt x="903251" y="134620"/>
                      <a:pt x="874316" y="134620"/>
                    </a:cubicBezTo>
                    <a:close/>
                    <a:moveTo>
                      <a:pt x="515382" y="150392"/>
                    </a:moveTo>
                    <a:cubicBezTo>
                      <a:pt x="505383" y="147741"/>
                      <a:pt x="493530" y="141608"/>
                      <a:pt x="482195" y="132618"/>
                    </a:cubicBezTo>
                    <a:cubicBezTo>
                      <a:pt x="459524" y="114638"/>
                      <a:pt x="447505" y="92043"/>
                      <a:pt x="455350" y="82151"/>
                    </a:cubicBezTo>
                    <a:cubicBezTo>
                      <a:pt x="463195" y="72260"/>
                      <a:pt x="487933" y="78816"/>
                      <a:pt x="510604" y="96796"/>
                    </a:cubicBezTo>
                    <a:cubicBezTo>
                      <a:pt x="533275" y="114775"/>
                      <a:pt x="545294" y="137370"/>
                      <a:pt x="537449" y="147262"/>
                    </a:cubicBezTo>
                    <a:cubicBezTo>
                      <a:pt x="533527" y="152208"/>
                      <a:pt x="525381" y="153042"/>
                      <a:pt x="515382" y="150392"/>
                    </a:cubicBezTo>
                    <a:close/>
                    <a:moveTo>
                      <a:pt x="598857" y="159522"/>
                    </a:moveTo>
                    <a:cubicBezTo>
                      <a:pt x="588560" y="160508"/>
                      <a:pt x="580659" y="158359"/>
                      <a:pt x="577594" y="152840"/>
                    </a:cubicBezTo>
                    <a:cubicBezTo>
                      <a:pt x="571465" y="141802"/>
                      <a:pt x="587004" y="121467"/>
                      <a:pt x="612301" y="107420"/>
                    </a:cubicBezTo>
                    <a:cubicBezTo>
                      <a:pt x="637598" y="93374"/>
                      <a:pt x="663074" y="90934"/>
                      <a:pt x="669203" y="101972"/>
                    </a:cubicBezTo>
                    <a:cubicBezTo>
                      <a:pt x="675332" y="113009"/>
                      <a:pt x="659793" y="133345"/>
                      <a:pt x="634496" y="147391"/>
                    </a:cubicBezTo>
                    <a:cubicBezTo>
                      <a:pt x="621848" y="154415"/>
                      <a:pt x="609155" y="158536"/>
                      <a:pt x="598857" y="159522"/>
                    </a:cubicBezTo>
                    <a:close/>
                    <a:moveTo>
                      <a:pt x="334407" y="175789"/>
                    </a:moveTo>
                    <a:cubicBezTo>
                      <a:pt x="324408" y="173138"/>
                      <a:pt x="312555" y="167004"/>
                      <a:pt x="301220" y="158015"/>
                    </a:cubicBezTo>
                    <a:cubicBezTo>
                      <a:pt x="278549" y="140035"/>
                      <a:pt x="266530" y="117440"/>
                      <a:pt x="274375" y="107548"/>
                    </a:cubicBezTo>
                    <a:cubicBezTo>
                      <a:pt x="282220" y="97657"/>
                      <a:pt x="306958" y="104213"/>
                      <a:pt x="329629" y="122193"/>
                    </a:cubicBezTo>
                    <a:cubicBezTo>
                      <a:pt x="352300" y="140172"/>
                      <a:pt x="364319" y="162767"/>
                      <a:pt x="356474" y="172659"/>
                    </a:cubicBezTo>
                    <a:cubicBezTo>
                      <a:pt x="352552" y="177605"/>
                      <a:pt x="344406" y="178439"/>
                      <a:pt x="334407" y="175789"/>
                    </a:cubicBezTo>
                    <a:close/>
                    <a:moveTo>
                      <a:pt x="944166" y="229870"/>
                    </a:moveTo>
                    <a:cubicBezTo>
                      <a:pt x="915231" y="229870"/>
                      <a:pt x="891774" y="219635"/>
                      <a:pt x="891774" y="207010"/>
                    </a:cubicBezTo>
                    <a:cubicBezTo>
                      <a:pt x="891774" y="194385"/>
                      <a:pt x="915231" y="184150"/>
                      <a:pt x="944166" y="184150"/>
                    </a:cubicBezTo>
                    <a:cubicBezTo>
                      <a:pt x="973101" y="184150"/>
                      <a:pt x="996558" y="194385"/>
                      <a:pt x="996558" y="207010"/>
                    </a:cubicBezTo>
                    <a:cubicBezTo>
                      <a:pt x="996558" y="219635"/>
                      <a:pt x="973101" y="229870"/>
                      <a:pt x="944166" y="229870"/>
                    </a:cubicBezTo>
                    <a:close/>
                    <a:moveTo>
                      <a:pt x="729033" y="235722"/>
                    </a:moveTo>
                    <a:cubicBezTo>
                      <a:pt x="718736" y="236708"/>
                      <a:pt x="710835" y="234558"/>
                      <a:pt x="707770" y="229040"/>
                    </a:cubicBezTo>
                    <a:cubicBezTo>
                      <a:pt x="701641" y="218002"/>
                      <a:pt x="717180" y="197667"/>
                      <a:pt x="742477" y="183620"/>
                    </a:cubicBezTo>
                    <a:cubicBezTo>
                      <a:pt x="767774" y="169574"/>
                      <a:pt x="793250" y="167134"/>
                      <a:pt x="799379" y="178172"/>
                    </a:cubicBezTo>
                    <a:cubicBezTo>
                      <a:pt x="805508" y="189209"/>
                      <a:pt x="789969" y="209545"/>
                      <a:pt x="764672" y="223591"/>
                    </a:cubicBezTo>
                    <a:cubicBezTo>
                      <a:pt x="752024" y="230615"/>
                      <a:pt x="739331" y="234736"/>
                      <a:pt x="729033" y="235722"/>
                    </a:cubicBezTo>
                    <a:close/>
                    <a:moveTo>
                      <a:pt x="414708" y="238898"/>
                    </a:moveTo>
                    <a:cubicBezTo>
                      <a:pt x="404411" y="239884"/>
                      <a:pt x="396510" y="237734"/>
                      <a:pt x="393445" y="232216"/>
                    </a:cubicBezTo>
                    <a:cubicBezTo>
                      <a:pt x="387316" y="221178"/>
                      <a:pt x="402855" y="200843"/>
                      <a:pt x="428152" y="186796"/>
                    </a:cubicBezTo>
                    <a:cubicBezTo>
                      <a:pt x="453449" y="172750"/>
                      <a:pt x="478925" y="170310"/>
                      <a:pt x="485054" y="181348"/>
                    </a:cubicBezTo>
                    <a:cubicBezTo>
                      <a:pt x="491183" y="192385"/>
                      <a:pt x="475644" y="212721"/>
                      <a:pt x="450347" y="226767"/>
                    </a:cubicBezTo>
                    <a:cubicBezTo>
                      <a:pt x="437699" y="233791"/>
                      <a:pt x="425006" y="237912"/>
                      <a:pt x="414708" y="238898"/>
                    </a:cubicBezTo>
                    <a:close/>
                    <a:moveTo>
                      <a:pt x="203311" y="263735"/>
                    </a:moveTo>
                    <a:cubicBezTo>
                      <a:pt x="191996" y="262139"/>
                      <a:pt x="176378" y="250480"/>
                      <a:pt x="163598" y="232940"/>
                    </a:cubicBezTo>
                    <a:cubicBezTo>
                      <a:pt x="146559" y="209554"/>
                      <a:pt x="141018" y="184569"/>
                      <a:pt x="151222" y="177134"/>
                    </a:cubicBezTo>
                    <a:cubicBezTo>
                      <a:pt x="161426" y="169700"/>
                      <a:pt x="183511" y="182631"/>
                      <a:pt x="200550" y="206017"/>
                    </a:cubicBezTo>
                    <a:cubicBezTo>
                      <a:pt x="217590" y="229403"/>
                      <a:pt x="223131" y="254388"/>
                      <a:pt x="212927" y="261823"/>
                    </a:cubicBezTo>
                    <a:cubicBezTo>
                      <a:pt x="210376" y="263682"/>
                      <a:pt x="207082" y="264267"/>
                      <a:pt x="203311" y="263735"/>
                    </a:cubicBezTo>
                    <a:close/>
                    <a:moveTo>
                      <a:pt x="347107" y="286915"/>
                    </a:moveTo>
                    <a:cubicBezTo>
                      <a:pt x="337108" y="284265"/>
                      <a:pt x="325255" y="278130"/>
                      <a:pt x="313920" y="269141"/>
                    </a:cubicBezTo>
                    <a:cubicBezTo>
                      <a:pt x="291249" y="251161"/>
                      <a:pt x="279230" y="228566"/>
                      <a:pt x="287075" y="218674"/>
                    </a:cubicBezTo>
                    <a:cubicBezTo>
                      <a:pt x="294920" y="208783"/>
                      <a:pt x="319658" y="215339"/>
                      <a:pt x="342329" y="233319"/>
                    </a:cubicBezTo>
                    <a:cubicBezTo>
                      <a:pt x="365000" y="251298"/>
                      <a:pt x="377019" y="273893"/>
                      <a:pt x="369174" y="283785"/>
                    </a:cubicBezTo>
                    <a:cubicBezTo>
                      <a:pt x="365252" y="288731"/>
                      <a:pt x="357106" y="289565"/>
                      <a:pt x="347107" y="286915"/>
                    </a:cubicBezTo>
                    <a:close/>
                    <a:moveTo>
                      <a:pt x="842193" y="311865"/>
                    </a:moveTo>
                    <a:cubicBezTo>
                      <a:pt x="831951" y="313317"/>
                      <a:pt x="818645" y="312281"/>
                      <a:pt x="804704" y="308413"/>
                    </a:cubicBezTo>
                    <a:cubicBezTo>
                      <a:pt x="776823" y="300677"/>
                      <a:pt x="756956" y="284544"/>
                      <a:pt x="760331" y="272378"/>
                    </a:cubicBezTo>
                    <a:cubicBezTo>
                      <a:pt x="763706" y="260213"/>
                      <a:pt x="789045" y="256621"/>
                      <a:pt x="816927" y="264357"/>
                    </a:cubicBezTo>
                    <a:cubicBezTo>
                      <a:pt x="844809" y="272092"/>
                      <a:pt x="864676" y="288226"/>
                      <a:pt x="861301" y="300391"/>
                    </a:cubicBezTo>
                    <a:cubicBezTo>
                      <a:pt x="859613" y="306474"/>
                      <a:pt x="852435" y="310413"/>
                      <a:pt x="842193" y="311865"/>
                    </a:cubicBezTo>
                    <a:close/>
                    <a:moveTo>
                      <a:pt x="642450" y="335370"/>
                    </a:moveTo>
                    <a:cubicBezTo>
                      <a:pt x="629825" y="335370"/>
                      <a:pt x="619590" y="311913"/>
                      <a:pt x="619590" y="282978"/>
                    </a:cubicBezTo>
                    <a:cubicBezTo>
                      <a:pt x="619590" y="254043"/>
                      <a:pt x="629825" y="230586"/>
                      <a:pt x="642450" y="230586"/>
                    </a:cubicBezTo>
                    <a:cubicBezTo>
                      <a:pt x="655075" y="230586"/>
                      <a:pt x="665310" y="254043"/>
                      <a:pt x="665310" y="282978"/>
                    </a:cubicBezTo>
                    <a:cubicBezTo>
                      <a:pt x="665310" y="311913"/>
                      <a:pt x="655075" y="335370"/>
                      <a:pt x="642450" y="335370"/>
                    </a:cubicBezTo>
                    <a:close/>
                    <a:moveTo>
                      <a:pt x="1108893" y="356314"/>
                    </a:moveTo>
                    <a:cubicBezTo>
                      <a:pt x="1098651" y="357765"/>
                      <a:pt x="1085346" y="356729"/>
                      <a:pt x="1071405" y="352862"/>
                    </a:cubicBezTo>
                    <a:cubicBezTo>
                      <a:pt x="1043523" y="345126"/>
                      <a:pt x="1023656" y="328993"/>
                      <a:pt x="1027031" y="316827"/>
                    </a:cubicBezTo>
                    <a:cubicBezTo>
                      <a:pt x="1030406" y="304662"/>
                      <a:pt x="1055746" y="301070"/>
                      <a:pt x="1083628" y="308806"/>
                    </a:cubicBezTo>
                    <a:cubicBezTo>
                      <a:pt x="1111509" y="316541"/>
                      <a:pt x="1131376" y="332675"/>
                      <a:pt x="1128001" y="344840"/>
                    </a:cubicBezTo>
                    <a:cubicBezTo>
                      <a:pt x="1126314" y="350923"/>
                      <a:pt x="1119135" y="354862"/>
                      <a:pt x="1108893" y="356314"/>
                    </a:cubicBezTo>
                    <a:close/>
                    <a:moveTo>
                      <a:pt x="394891" y="356870"/>
                    </a:moveTo>
                    <a:cubicBezTo>
                      <a:pt x="365956" y="356870"/>
                      <a:pt x="342499" y="346635"/>
                      <a:pt x="342499" y="334010"/>
                    </a:cubicBezTo>
                    <a:cubicBezTo>
                      <a:pt x="342499" y="321385"/>
                      <a:pt x="365956" y="311150"/>
                      <a:pt x="394891" y="311150"/>
                    </a:cubicBezTo>
                    <a:cubicBezTo>
                      <a:pt x="423826" y="311150"/>
                      <a:pt x="447283" y="321385"/>
                      <a:pt x="447283" y="334010"/>
                    </a:cubicBezTo>
                    <a:cubicBezTo>
                      <a:pt x="447283" y="346635"/>
                      <a:pt x="423826" y="356870"/>
                      <a:pt x="394891" y="356870"/>
                    </a:cubicBezTo>
                    <a:close/>
                    <a:moveTo>
                      <a:pt x="897301" y="368224"/>
                    </a:moveTo>
                    <a:cubicBezTo>
                      <a:pt x="885136" y="364849"/>
                      <a:pt x="881544" y="339510"/>
                      <a:pt x="889279" y="311628"/>
                    </a:cubicBezTo>
                    <a:cubicBezTo>
                      <a:pt x="897015" y="283746"/>
                      <a:pt x="913148" y="263879"/>
                      <a:pt x="925314" y="267254"/>
                    </a:cubicBezTo>
                    <a:cubicBezTo>
                      <a:pt x="937479" y="270629"/>
                      <a:pt x="941071" y="295969"/>
                      <a:pt x="933336" y="323850"/>
                    </a:cubicBezTo>
                    <a:cubicBezTo>
                      <a:pt x="925600" y="351732"/>
                      <a:pt x="909467" y="371599"/>
                      <a:pt x="897301" y="368224"/>
                    </a:cubicBezTo>
                    <a:close/>
                    <a:moveTo>
                      <a:pt x="180768" y="381090"/>
                    </a:moveTo>
                    <a:cubicBezTo>
                      <a:pt x="168603" y="377714"/>
                      <a:pt x="165011" y="352375"/>
                      <a:pt x="172746" y="324493"/>
                    </a:cubicBezTo>
                    <a:cubicBezTo>
                      <a:pt x="180482" y="296611"/>
                      <a:pt x="196615" y="276744"/>
                      <a:pt x="208781" y="280119"/>
                    </a:cubicBezTo>
                    <a:cubicBezTo>
                      <a:pt x="220946" y="283494"/>
                      <a:pt x="224538" y="308834"/>
                      <a:pt x="216802" y="336715"/>
                    </a:cubicBezTo>
                    <a:cubicBezTo>
                      <a:pt x="209067" y="364597"/>
                      <a:pt x="192934" y="384465"/>
                      <a:pt x="180768" y="381090"/>
                    </a:cubicBezTo>
                    <a:close/>
                    <a:moveTo>
                      <a:pt x="765739" y="386673"/>
                    </a:moveTo>
                    <a:cubicBezTo>
                      <a:pt x="755557" y="384848"/>
                      <a:pt x="748527" y="380649"/>
                      <a:pt x="747063" y="374508"/>
                    </a:cubicBezTo>
                    <a:cubicBezTo>
                      <a:pt x="744134" y="362227"/>
                      <a:pt x="764578" y="346831"/>
                      <a:pt x="792724" y="340119"/>
                    </a:cubicBezTo>
                    <a:cubicBezTo>
                      <a:pt x="820869" y="333408"/>
                      <a:pt x="846061" y="337923"/>
                      <a:pt x="848989" y="350203"/>
                    </a:cubicBezTo>
                    <a:cubicBezTo>
                      <a:pt x="851918" y="362484"/>
                      <a:pt x="831474" y="377881"/>
                      <a:pt x="803328" y="384593"/>
                    </a:cubicBezTo>
                    <a:cubicBezTo>
                      <a:pt x="789255" y="387948"/>
                      <a:pt x="775921" y="388498"/>
                      <a:pt x="765739" y="386673"/>
                    </a:cubicBezTo>
                    <a:close/>
                    <a:moveTo>
                      <a:pt x="495094" y="412839"/>
                    </a:moveTo>
                    <a:cubicBezTo>
                      <a:pt x="482929" y="409464"/>
                      <a:pt x="479337" y="384124"/>
                      <a:pt x="487072" y="356242"/>
                    </a:cubicBezTo>
                    <a:cubicBezTo>
                      <a:pt x="494808" y="328360"/>
                      <a:pt x="510941" y="308493"/>
                      <a:pt x="523107" y="311868"/>
                    </a:cubicBezTo>
                    <a:cubicBezTo>
                      <a:pt x="535272" y="315243"/>
                      <a:pt x="538864" y="340583"/>
                      <a:pt x="531128" y="368465"/>
                    </a:cubicBezTo>
                    <a:cubicBezTo>
                      <a:pt x="523393" y="396347"/>
                      <a:pt x="507259" y="416214"/>
                      <a:pt x="495094" y="412839"/>
                    </a:cubicBezTo>
                    <a:close/>
                    <a:moveTo>
                      <a:pt x="40058" y="419872"/>
                    </a:moveTo>
                    <a:cubicBezTo>
                      <a:pt x="29761" y="420858"/>
                      <a:pt x="21860" y="418708"/>
                      <a:pt x="18795" y="413190"/>
                    </a:cubicBezTo>
                    <a:cubicBezTo>
                      <a:pt x="12666" y="402152"/>
                      <a:pt x="28205" y="381817"/>
                      <a:pt x="53502" y="367770"/>
                    </a:cubicBezTo>
                    <a:cubicBezTo>
                      <a:pt x="78799" y="353724"/>
                      <a:pt x="104275" y="351284"/>
                      <a:pt x="110404" y="362322"/>
                    </a:cubicBezTo>
                    <a:cubicBezTo>
                      <a:pt x="116533" y="373359"/>
                      <a:pt x="100994" y="393695"/>
                      <a:pt x="75697" y="407741"/>
                    </a:cubicBezTo>
                    <a:cubicBezTo>
                      <a:pt x="63049" y="414765"/>
                      <a:pt x="50356" y="418886"/>
                      <a:pt x="40058" y="419872"/>
                    </a:cubicBezTo>
                    <a:close/>
                    <a:moveTo>
                      <a:pt x="985048" y="426595"/>
                    </a:moveTo>
                    <a:cubicBezTo>
                      <a:pt x="956113" y="426595"/>
                      <a:pt x="932656" y="416360"/>
                      <a:pt x="932656" y="403735"/>
                    </a:cubicBezTo>
                    <a:cubicBezTo>
                      <a:pt x="932656" y="391110"/>
                      <a:pt x="956113" y="380875"/>
                      <a:pt x="985048" y="380875"/>
                    </a:cubicBezTo>
                    <a:cubicBezTo>
                      <a:pt x="1013983" y="380875"/>
                      <a:pt x="1037440" y="391110"/>
                      <a:pt x="1037440" y="403735"/>
                    </a:cubicBezTo>
                    <a:cubicBezTo>
                      <a:pt x="1037440" y="416360"/>
                      <a:pt x="1013983" y="426595"/>
                      <a:pt x="985048" y="426595"/>
                    </a:cubicBezTo>
                    <a:close/>
                    <a:moveTo>
                      <a:pt x="587939" y="427948"/>
                    </a:moveTo>
                    <a:cubicBezTo>
                      <a:pt x="577757" y="426123"/>
                      <a:pt x="570727" y="421924"/>
                      <a:pt x="569263" y="415784"/>
                    </a:cubicBezTo>
                    <a:cubicBezTo>
                      <a:pt x="566334" y="403503"/>
                      <a:pt x="586778" y="388106"/>
                      <a:pt x="614924" y="381395"/>
                    </a:cubicBezTo>
                    <a:cubicBezTo>
                      <a:pt x="643069" y="374683"/>
                      <a:pt x="668261" y="379198"/>
                      <a:pt x="671189" y="391479"/>
                    </a:cubicBezTo>
                    <a:cubicBezTo>
                      <a:pt x="674118" y="403760"/>
                      <a:pt x="653674" y="419156"/>
                      <a:pt x="625528" y="425868"/>
                    </a:cubicBezTo>
                    <a:cubicBezTo>
                      <a:pt x="611455" y="429223"/>
                      <a:pt x="598121" y="429773"/>
                      <a:pt x="587939" y="427948"/>
                    </a:cubicBezTo>
                    <a:close/>
                    <a:moveTo>
                      <a:pt x="292918" y="438865"/>
                    </a:moveTo>
                    <a:cubicBezTo>
                      <a:pt x="282676" y="440317"/>
                      <a:pt x="269370" y="439281"/>
                      <a:pt x="255429" y="435413"/>
                    </a:cubicBezTo>
                    <a:cubicBezTo>
                      <a:pt x="227548" y="427678"/>
                      <a:pt x="207681" y="411544"/>
                      <a:pt x="211056" y="399379"/>
                    </a:cubicBezTo>
                    <a:cubicBezTo>
                      <a:pt x="214431" y="387213"/>
                      <a:pt x="239770" y="383622"/>
                      <a:pt x="267652" y="391357"/>
                    </a:cubicBezTo>
                    <a:cubicBezTo>
                      <a:pt x="295534" y="399093"/>
                      <a:pt x="315401" y="415226"/>
                      <a:pt x="312026" y="427392"/>
                    </a:cubicBezTo>
                    <a:cubicBezTo>
                      <a:pt x="310338" y="433474"/>
                      <a:pt x="303160" y="437414"/>
                      <a:pt x="292918" y="438865"/>
                    </a:cubicBezTo>
                    <a:close/>
                    <a:moveTo>
                      <a:pt x="1112441" y="464820"/>
                    </a:moveTo>
                    <a:cubicBezTo>
                      <a:pt x="1083506" y="464820"/>
                      <a:pt x="1060049" y="454585"/>
                      <a:pt x="1060049" y="441960"/>
                    </a:cubicBezTo>
                    <a:cubicBezTo>
                      <a:pt x="1060049" y="429335"/>
                      <a:pt x="1083506" y="419100"/>
                      <a:pt x="1112441" y="419100"/>
                    </a:cubicBezTo>
                    <a:cubicBezTo>
                      <a:pt x="1141376" y="419100"/>
                      <a:pt x="1164833" y="429335"/>
                      <a:pt x="1164833" y="441960"/>
                    </a:cubicBezTo>
                    <a:cubicBezTo>
                      <a:pt x="1164833" y="454585"/>
                      <a:pt x="1141376" y="464820"/>
                      <a:pt x="1112441" y="464820"/>
                    </a:cubicBezTo>
                    <a:close/>
                    <a:moveTo>
                      <a:pt x="407591" y="467996"/>
                    </a:moveTo>
                    <a:cubicBezTo>
                      <a:pt x="378656" y="467996"/>
                      <a:pt x="355199" y="457761"/>
                      <a:pt x="355199" y="445136"/>
                    </a:cubicBezTo>
                    <a:cubicBezTo>
                      <a:pt x="355199" y="432511"/>
                      <a:pt x="378656" y="422276"/>
                      <a:pt x="407591" y="422276"/>
                    </a:cubicBezTo>
                    <a:cubicBezTo>
                      <a:pt x="436526" y="422276"/>
                      <a:pt x="459983" y="432511"/>
                      <a:pt x="459983" y="445136"/>
                    </a:cubicBezTo>
                    <a:cubicBezTo>
                      <a:pt x="459983" y="457761"/>
                      <a:pt x="436526" y="467996"/>
                      <a:pt x="407591" y="467996"/>
                    </a:cubicBezTo>
                    <a:close/>
                    <a:moveTo>
                      <a:pt x="721916" y="499744"/>
                    </a:moveTo>
                    <a:cubicBezTo>
                      <a:pt x="692981" y="499744"/>
                      <a:pt x="669524" y="489509"/>
                      <a:pt x="669524" y="476884"/>
                    </a:cubicBezTo>
                    <a:cubicBezTo>
                      <a:pt x="669524" y="464259"/>
                      <a:pt x="692981" y="454024"/>
                      <a:pt x="721916" y="454024"/>
                    </a:cubicBezTo>
                    <a:cubicBezTo>
                      <a:pt x="750851" y="454024"/>
                      <a:pt x="774308" y="464259"/>
                      <a:pt x="774308" y="476884"/>
                    </a:cubicBezTo>
                    <a:cubicBezTo>
                      <a:pt x="774308" y="489509"/>
                      <a:pt x="750851" y="499744"/>
                      <a:pt x="721916" y="499744"/>
                    </a:cubicBezTo>
                    <a:close/>
                    <a:moveTo>
                      <a:pt x="96048" y="537720"/>
                    </a:moveTo>
                    <a:cubicBezTo>
                      <a:pt x="67113" y="537720"/>
                      <a:pt x="43656" y="527485"/>
                      <a:pt x="43656" y="514860"/>
                    </a:cubicBezTo>
                    <a:cubicBezTo>
                      <a:pt x="43656" y="502235"/>
                      <a:pt x="67113" y="492000"/>
                      <a:pt x="96048" y="492000"/>
                    </a:cubicBezTo>
                    <a:cubicBezTo>
                      <a:pt x="124983" y="492000"/>
                      <a:pt x="148440" y="502235"/>
                      <a:pt x="148440" y="514860"/>
                    </a:cubicBezTo>
                    <a:cubicBezTo>
                      <a:pt x="148440" y="527485"/>
                      <a:pt x="124983" y="537720"/>
                      <a:pt x="96048" y="537720"/>
                    </a:cubicBezTo>
                    <a:close/>
                    <a:moveTo>
                      <a:pt x="921849" y="544922"/>
                    </a:moveTo>
                    <a:cubicBezTo>
                      <a:pt x="909224" y="544922"/>
                      <a:pt x="898989" y="521465"/>
                      <a:pt x="898989" y="492530"/>
                    </a:cubicBezTo>
                    <a:cubicBezTo>
                      <a:pt x="898989" y="463595"/>
                      <a:pt x="909224" y="440138"/>
                      <a:pt x="921849" y="440138"/>
                    </a:cubicBezTo>
                    <a:cubicBezTo>
                      <a:pt x="934475" y="440138"/>
                      <a:pt x="944710" y="463595"/>
                      <a:pt x="944710" y="492530"/>
                    </a:cubicBezTo>
                    <a:cubicBezTo>
                      <a:pt x="944710" y="521465"/>
                      <a:pt x="934475" y="544922"/>
                      <a:pt x="921849" y="544922"/>
                    </a:cubicBezTo>
                    <a:close/>
                    <a:moveTo>
                      <a:pt x="305618" y="549991"/>
                    </a:moveTo>
                    <a:cubicBezTo>
                      <a:pt x="295376" y="551443"/>
                      <a:pt x="282070" y="550407"/>
                      <a:pt x="268129" y="546539"/>
                    </a:cubicBezTo>
                    <a:cubicBezTo>
                      <a:pt x="240248" y="538804"/>
                      <a:pt x="220381" y="522670"/>
                      <a:pt x="223756" y="510505"/>
                    </a:cubicBezTo>
                    <a:cubicBezTo>
                      <a:pt x="227131" y="498339"/>
                      <a:pt x="252470" y="494748"/>
                      <a:pt x="280352" y="502483"/>
                    </a:cubicBezTo>
                    <a:cubicBezTo>
                      <a:pt x="308234" y="510219"/>
                      <a:pt x="328101" y="526352"/>
                      <a:pt x="324726" y="538518"/>
                    </a:cubicBezTo>
                    <a:cubicBezTo>
                      <a:pt x="323038" y="544601"/>
                      <a:pt x="315860" y="548540"/>
                      <a:pt x="305618" y="549991"/>
                    </a:cubicBezTo>
                    <a:close/>
                    <a:moveTo>
                      <a:pt x="1051957" y="575840"/>
                    </a:moveTo>
                    <a:cubicBezTo>
                      <a:pt x="1041958" y="573190"/>
                      <a:pt x="1030106" y="567056"/>
                      <a:pt x="1018770" y="558066"/>
                    </a:cubicBezTo>
                    <a:cubicBezTo>
                      <a:pt x="996099" y="540087"/>
                      <a:pt x="984080" y="517492"/>
                      <a:pt x="991925" y="507600"/>
                    </a:cubicBezTo>
                    <a:cubicBezTo>
                      <a:pt x="999770" y="497708"/>
                      <a:pt x="1024509" y="504265"/>
                      <a:pt x="1047180" y="522244"/>
                    </a:cubicBezTo>
                    <a:cubicBezTo>
                      <a:pt x="1069850" y="540224"/>
                      <a:pt x="1081869" y="562819"/>
                      <a:pt x="1074025" y="572710"/>
                    </a:cubicBezTo>
                    <a:cubicBezTo>
                      <a:pt x="1070102" y="577656"/>
                      <a:pt x="1061956" y="578490"/>
                      <a:pt x="1051957" y="575840"/>
                    </a:cubicBezTo>
                    <a:close/>
                    <a:moveTo>
                      <a:pt x="414708" y="578623"/>
                    </a:moveTo>
                    <a:cubicBezTo>
                      <a:pt x="404411" y="579609"/>
                      <a:pt x="396510" y="577459"/>
                      <a:pt x="393445" y="571940"/>
                    </a:cubicBezTo>
                    <a:cubicBezTo>
                      <a:pt x="387316" y="560903"/>
                      <a:pt x="402855" y="540567"/>
                      <a:pt x="428152" y="526521"/>
                    </a:cubicBezTo>
                    <a:cubicBezTo>
                      <a:pt x="453449" y="512474"/>
                      <a:pt x="478925" y="510035"/>
                      <a:pt x="485054" y="521072"/>
                    </a:cubicBezTo>
                    <a:cubicBezTo>
                      <a:pt x="491183" y="532110"/>
                      <a:pt x="475644" y="552445"/>
                      <a:pt x="450347" y="566492"/>
                    </a:cubicBezTo>
                    <a:cubicBezTo>
                      <a:pt x="437699" y="573515"/>
                      <a:pt x="425006" y="577637"/>
                      <a:pt x="414708" y="578623"/>
                    </a:cubicBezTo>
                    <a:close/>
                    <a:moveTo>
                      <a:pt x="619943" y="581739"/>
                    </a:moveTo>
                    <a:cubicBezTo>
                      <a:pt x="609701" y="583191"/>
                      <a:pt x="596396" y="582155"/>
                      <a:pt x="582455" y="578287"/>
                    </a:cubicBezTo>
                    <a:cubicBezTo>
                      <a:pt x="554573" y="570552"/>
                      <a:pt x="534706" y="554418"/>
                      <a:pt x="538081" y="542253"/>
                    </a:cubicBezTo>
                    <a:cubicBezTo>
                      <a:pt x="541456" y="530087"/>
                      <a:pt x="566795" y="526496"/>
                      <a:pt x="594677" y="534231"/>
                    </a:cubicBezTo>
                    <a:cubicBezTo>
                      <a:pt x="622559" y="541967"/>
                      <a:pt x="642426" y="558100"/>
                      <a:pt x="639051" y="570266"/>
                    </a:cubicBezTo>
                    <a:cubicBezTo>
                      <a:pt x="637363" y="576348"/>
                      <a:pt x="630185" y="580288"/>
                      <a:pt x="619943" y="581739"/>
                    </a:cubicBezTo>
                    <a:close/>
                    <a:moveTo>
                      <a:pt x="774493" y="622390"/>
                    </a:moveTo>
                    <a:cubicBezTo>
                      <a:pt x="762328" y="619015"/>
                      <a:pt x="758736" y="593675"/>
                      <a:pt x="766471" y="565793"/>
                    </a:cubicBezTo>
                    <a:cubicBezTo>
                      <a:pt x="774207" y="537911"/>
                      <a:pt x="790340" y="518044"/>
                      <a:pt x="802506" y="521420"/>
                    </a:cubicBezTo>
                    <a:cubicBezTo>
                      <a:pt x="814671" y="524795"/>
                      <a:pt x="818263" y="550134"/>
                      <a:pt x="810527" y="578016"/>
                    </a:cubicBezTo>
                    <a:cubicBezTo>
                      <a:pt x="802792" y="605898"/>
                      <a:pt x="786659" y="625765"/>
                      <a:pt x="774493" y="622390"/>
                    </a:cubicBezTo>
                    <a:close/>
                    <a:moveTo>
                      <a:pt x="1166136" y="649707"/>
                    </a:moveTo>
                    <a:cubicBezTo>
                      <a:pt x="1153511" y="649707"/>
                      <a:pt x="1143276" y="626250"/>
                      <a:pt x="1143276" y="597315"/>
                    </a:cubicBezTo>
                    <a:cubicBezTo>
                      <a:pt x="1143276" y="568380"/>
                      <a:pt x="1153511" y="544923"/>
                      <a:pt x="1166136" y="544923"/>
                    </a:cubicBezTo>
                    <a:cubicBezTo>
                      <a:pt x="1178761" y="544923"/>
                      <a:pt x="1188996" y="568380"/>
                      <a:pt x="1188996" y="597315"/>
                    </a:cubicBezTo>
                    <a:cubicBezTo>
                      <a:pt x="1188996" y="626250"/>
                      <a:pt x="1178761" y="649707"/>
                      <a:pt x="1166136" y="649707"/>
                    </a:cubicBezTo>
                    <a:close/>
                    <a:moveTo>
                      <a:pt x="109908" y="651647"/>
                    </a:moveTo>
                    <a:cubicBezTo>
                      <a:pt x="99611" y="652633"/>
                      <a:pt x="91710" y="650483"/>
                      <a:pt x="88645" y="644965"/>
                    </a:cubicBezTo>
                    <a:cubicBezTo>
                      <a:pt x="82516" y="633927"/>
                      <a:pt x="98055" y="613592"/>
                      <a:pt x="123352" y="599545"/>
                    </a:cubicBezTo>
                    <a:cubicBezTo>
                      <a:pt x="148649" y="585499"/>
                      <a:pt x="174125" y="583059"/>
                      <a:pt x="180254" y="594097"/>
                    </a:cubicBezTo>
                    <a:cubicBezTo>
                      <a:pt x="186383" y="605135"/>
                      <a:pt x="170844" y="625470"/>
                      <a:pt x="145547" y="639516"/>
                    </a:cubicBezTo>
                    <a:cubicBezTo>
                      <a:pt x="132899" y="646540"/>
                      <a:pt x="120206" y="650661"/>
                      <a:pt x="109908" y="651647"/>
                    </a:cubicBezTo>
                    <a:close/>
                    <a:moveTo>
                      <a:pt x="670723" y="664720"/>
                    </a:moveTo>
                    <a:cubicBezTo>
                      <a:pt x="641788" y="664720"/>
                      <a:pt x="618331" y="654485"/>
                      <a:pt x="618331" y="641860"/>
                    </a:cubicBezTo>
                    <a:cubicBezTo>
                      <a:pt x="618331" y="629235"/>
                      <a:pt x="641788" y="619000"/>
                      <a:pt x="670723" y="619000"/>
                    </a:cubicBezTo>
                    <a:cubicBezTo>
                      <a:pt x="699658" y="619000"/>
                      <a:pt x="723115" y="629235"/>
                      <a:pt x="723115" y="641860"/>
                    </a:cubicBezTo>
                    <a:cubicBezTo>
                      <a:pt x="723115" y="654485"/>
                      <a:pt x="699658" y="664720"/>
                      <a:pt x="670723" y="664720"/>
                    </a:cubicBezTo>
                    <a:close/>
                    <a:moveTo>
                      <a:pt x="832692" y="666550"/>
                    </a:moveTo>
                    <a:cubicBezTo>
                      <a:pt x="822497" y="664804"/>
                      <a:pt x="815434" y="660659"/>
                      <a:pt x="813923" y="654531"/>
                    </a:cubicBezTo>
                    <a:cubicBezTo>
                      <a:pt x="810900" y="642273"/>
                      <a:pt x="831224" y="626719"/>
                      <a:pt x="859317" y="619790"/>
                    </a:cubicBezTo>
                    <a:cubicBezTo>
                      <a:pt x="887410" y="612862"/>
                      <a:pt x="912635" y="617182"/>
                      <a:pt x="915659" y="629440"/>
                    </a:cubicBezTo>
                    <a:cubicBezTo>
                      <a:pt x="918682" y="641698"/>
                      <a:pt x="898358" y="657252"/>
                      <a:pt x="870265" y="664180"/>
                    </a:cubicBezTo>
                    <a:cubicBezTo>
                      <a:pt x="856218" y="667644"/>
                      <a:pt x="842888" y="668296"/>
                      <a:pt x="832692" y="666550"/>
                    </a:cubicBezTo>
                    <a:close/>
                    <a:moveTo>
                      <a:pt x="372574" y="671922"/>
                    </a:moveTo>
                    <a:cubicBezTo>
                      <a:pt x="359949" y="671922"/>
                      <a:pt x="349714" y="648465"/>
                      <a:pt x="349714" y="619530"/>
                    </a:cubicBezTo>
                    <a:cubicBezTo>
                      <a:pt x="349714" y="590595"/>
                      <a:pt x="359949" y="567138"/>
                      <a:pt x="372574" y="567138"/>
                    </a:cubicBezTo>
                    <a:cubicBezTo>
                      <a:pt x="385199" y="567138"/>
                      <a:pt x="395434" y="590595"/>
                      <a:pt x="395434" y="619530"/>
                    </a:cubicBezTo>
                    <a:cubicBezTo>
                      <a:pt x="395434" y="648465"/>
                      <a:pt x="385199" y="671922"/>
                      <a:pt x="372574" y="671922"/>
                    </a:cubicBezTo>
                    <a:close/>
                    <a:moveTo>
                      <a:pt x="492923" y="705995"/>
                    </a:moveTo>
                    <a:cubicBezTo>
                      <a:pt x="463988" y="705995"/>
                      <a:pt x="440531" y="695760"/>
                      <a:pt x="440531" y="683135"/>
                    </a:cubicBezTo>
                    <a:cubicBezTo>
                      <a:pt x="440531" y="670510"/>
                      <a:pt x="463988" y="660275"/>
                      <a:pt x="492923" y="660275"/>
                    </a:cubicBezTo>
                    <a:cubicBezTo>
                      <a:pt x="521858" y="660275"/>
                      <a:pt x="545315" y="670510"/>
                      <a:pt x="545315" y="683135"/>
                    </a:cubicBezTo>
                    <a:cubicBezTo>
                      <a:pt x="545315" y="695760"/>
                      <a:pt x="521858" y="705995"/>
                      <a:pt x="492923" y="705995"/>
                    </a:cubicBezTo>
                    <a:close/>
                    <a:moveTo>
                      <a:pt x="1001316" y="709296"/>
                    </a:moveTo>
                    <a:cubicBezTo>
                      <a:pt x="972381" y="709296"/>
                      <a:pt x="948924" y="699061"/>
                      <a:pt x="948924" y="686436"/>
                    </a:cubicBezTo>
                    <a:cubicBezTo>
                      <a:pt x="948924" y="673811"/>
                      <a:pt x="972381" y="663576"/>
                      <a:pt x="1001316" y="663576"/>
                    </a:cubicBezTo>
                    <a:cubicBezTo>
                      <a:pt x="1030251" y="663576"/>
                      <a:pt x="1053708" y="673811"/>
                      <a:pt x="1053708" y="686436"/>
                    </a:cubicBezTo>
                    <a:cubicBezTo>
                      <a:pt x="1053708" y="699061"/>
                      <a:pt x="1030251" y="709296"/>
                      <a:pt x="1001316" y="709296"/>
                    </a:cubicBezTo>
                    <a:close/>
                    <a:moveTo>
                      <a:pt x="12100" y="733388"/>
                    </a:moveTo>
                    <a:cubicBezTo>
                      <a:pt x="-65" y="730013"/>
                      <a:pt x="-3657" y="704674"/>
                      <a:pt x="4078" y="676792"/>
                    </a:cubicBezTo>
                    <a:cubicBezTo>
                      <a:pt x="11814" y="648910"/>
                      <a:pt x="27947" y="629043"/>
                      <a:pt x="40113" y="632418"/>
                    </a:cubicBezTo>
                    <a:cubicBezTo>
                      <a:pt x="52278" y="635793"/>
                      <a:pt x="55870" y="661133"/>
                      <a:pt x="48134" y="689014"/>
                    </a:cubicBezTo>
                    <a:cubicBezTo>
                      <a:pt x="40399" y="716896"/>
                      <a:pt x="24266" y="736763"/>
                      <a:pt x="12100" y="733388"/>
                    </a:cubicBezTo>
                    <a:close/>
                    <a:moveTo>
                      <a:pt x="225218" y="749390"/>
                    </a:moveTo>
                    <a:cubicBezTo>
                      <a:pt x="213053" y="746015"/>
                      <a:pt x="209461" y="720675"/>
                      <a:pt x="217196" y="692793"/>
                    </a:cubicBezTo>
                    <a:cubicBezTo>
                      <a:pt x="224932" y="664911"/>
                      <a:pt x="241065" y="645044"/>
                      <a:pt x="253231" y="648420"/>
                    </a:cubicBezTo>
                    <a:cubicBezTo>
                      <a:pt x="265396" y="651795"/>
                      <a:pt x="268988" y="677134"/>
                      <a:pt x="261252" y="705016"/>
                    </a:cubicBezTo>
                    <a:cubicBezTo>
                      <a:pt x="253517" y="732898"/>
                      <a:pt x="237384" y="752765"/>
                      <a:pt x="225218" y="749390"/>
                    </a:cubicBezTo>
                    <a:close/>
                    <a:moveTo>
                      <a:pt x="369098" y="763145"/>
                    </a:moveTo>
                    <a:cubicBezTo>
                      <a:pt x="340163" y="763145"/>
                      <a:pt x="316706" y="752910"/>
                      <a:pt x="316706" y="740285"/>
                    </a:cubicBezTo>
                    <a:cubicBezTo>
                      <a:pt x="316706" y="727660"/>
                      <a:pt x="340163" y="717425"/>
                      <a:pt x="369098" y="717425"/>
                    </a:cubicBezTo>
                    <a:cubicBezTo>
                      <a:pt x="398033" y="717425"/>
                      <a:pt x="421490" y="727660"/>
                      <a:pt x="421490" y="740285"/>
                    </a:cubicBezTo>
                    <a:cubicBezTo>
                      <a:pt x="421490" y="752910"/>
                      <a:pt x="398033" y="763145"/>
                      <a:pt x="369098" y="763145"/>
                    </a:cubicBezTo>
                    <a:close/>
                    <a:moveTo>
                      <a:pt x="620159" y="767125"/>
                    </a:moveTo>
                    <a:cubicBezTo>
                      <a:pt x="610160" y="764475"/>
                      <a:pt x="598307" y="758341"/>
                      <a:pt x="586972" y="749351"/>
                    </a:cubicBezTo>
                    <a:cubicBezTo>
                      <a:pt x="564301" y="731372"/>
                      <a:pt x="552282" y="708777"/>
                      <a:pt x="560127" y="698885"/>
                    </a:cubicBezTo>
                    <a:cubicBezTo>
                      <a:pt x="567972" y="688993"/>
                      <a:pt x="592710" y="695550"/>
                      <a:pt x="615381" y="713529"/>
                    </a:cubicBezTo>
                    <a:cubicBezTo>
                      <a:pt x="638052" y="731509"/>
                      <a:pt x="650071" y="754104"/>
                      <a:pt x="642226" y="763995"/>
                    </a:cubicBezTo>
                    <a:cubicBezTo>
                      <a:pt x="638304" y="768941"/>
                      <a:pt x="630158" y="769775"/>
                      <a:pt x="620159" y="767125"/>
                    </a:cubicBezTo>
                    <a:close/>
                    <a:moveTo>
                      <a:pt x="74984" y="788172"/>
                    </a:moveTo>
                    <a:cubicBezTo>
                      <a:pt x="64687" y="789158"/>
                      <a:pt x="56786" y="787008"/>
                      <a:pt x="53721" y="781490"/>
                    </a:cubicBezTo>
                    <a:cubicBezTo>
                      <a:pt x="47592" y="770452"/>
                      <a:pt x="63131" y="750117"/>
                      <a:pt x="88428" y="736070"/>
                    </a:cubicBezTo>
                    <a:cubicBezTo>
                      <a:pt x="113725" y="722024"/>
                      <a:pt x="139201" y="719584"/>
                      <a:pt x="145330" y="730622"/>
                    </a:cubicBezTo>
                    <a:cubicBezTo>
                      <a:pt x="151459" y="741659"/>
                      <a:pt x="135920" y="761995"/>
                      <a:pt x="110623" y="776041"/>
                    </a:cubicBezTo>
                    <a:cubicBezTo>
                      <a:pt x="97975" y="783065"/>
                      <a:pt x="85282" y="787186"/>
                      <a:pt x="74984" y="788172"/>
                    </a:cubicBezTo>
                    <a:close/>
                    <a:moveTo>
                      <a:pt x="899343" y="791291"/>
                    </a:moveTo>
                    <a:cubicBezTo>
                      <a:pt x="889101" y="792743"/>
                      <a:pt x="875795" y="791707"/>
                      <a:pt x="861854" y="787839"/>
                    </a:cubicBezTo>
                    <a:cubicBezTo>
                      <a:pt x="833973" y="780104"/>
                      <a:pt x="814106" y="763970"/>
                      <a:pt x="817481" y="751805"/>
                    </a:cubicBezTo>
                    <a:cubicBezTo>
                      <a:pt x="820856" y="739639"/>
                      <a:pt x="846195" y="736048"/>
                      <a:pt x="874077" y="743783"/>
                    </a:cubicBezTo>
                    <a:cubicBezTo>
                      <a:pt x="901959" y="751519"/>
                      <a:pt x="921826" y="767652"/>
                      <a:pt x="918451" y="779818"/>
                    </a:cubicBezTo>
                    <a:cubicBezTo>
                      <a:pt x="916763" y="785900"/>
                      <a:pt x="909585" y="789840"/>
                      <a:pt x="899343" y="791291"/>
                    </a:cubicBezTo>
                    <a:close/>
                    <a:moveTo>
                      <a:pt x="1118632" y="810790"/>
                    </a:moveTo>
                    <a:cubicBezTo>
                      <a:pt x="1108633" y="808140"/>
                      <a:pt x="1096781" y="802006"/>
                      <a:pt x="1085445" y="793016"/>
                    </a:cubicBezTo>
                    <a:cubicBezTo>
                      <a:pt x="1062774" y="775037"/>
                      <a:pt x="1050755" y="752442"/>
                      <a:pt x="1058600" y="742550"/>
                    </a:cubicBezTo>
                    <a:cubicBezTo>
                      <a:pt x="1066445" y="732658"/>
                      <a:pt x="1091184" y="739215"/>
                      <a:pt x="1113855" y="757194"/>
                    </a:cubicBezTo>
                    <a:cubicBezTo>
                      <a:pt x="1136525" y="775174"/>
                      <a:pt x="1148544" y="797769"/>
                      <a:pt x="1140700" y="807660"/>
                    </a:cubicBezTo>
                    <a:cubicBezTo>
                      <a:pt x="1136777" y="812606"/>
                      <a:pt x="1128631" y="813440"/>
                      <a:pt x="1118632" y="810790"/>
                    </a:cubicBezTo>
                    <a:close/>
                    <a:moveTo>
                      <a:pt x="699600" y="814797"/>
                    </a:moveTo>
                    <a:cubicBezTo>
                      <a:pt x="686975" y="814797"/>
                      <a:pt x="676740" y="791340"/>
                      <a:pt x="676740" y="762405"/>
                    </a:cubicBezTo>
                    <a:cubicBezTo>
                      <a:pt x="676740" y="733470"/>
                      <a:pt x="686975" y="710013"/>
                      <a:pt x="699600" y="710013"/>
                    </a:cubicBezTo>
                    <a:cubicBezTo>
                      <a:pt x="712225" y="710013"/>
                      <a:pt x="722460" y="733470"/>
                      <a:pt x="722460" y="762405"/>
                    </a:cubicBezTo>
                    <a:cubicBezTo>
                      <a:pt x="722460" y="791340"/>
                      <a:pt x="712225" y="814797"/>
                      <a:pt x="699600" y="814797"/>
                    </a:cubicBezTo>
                    <a:close/>
                    <a:moveTo>
                      <a:pt x="238923" y="820295"/>
                    </a:moveTo>
                    <a:cubicBezTo>
                      <a:pt x="209988" y="820295"/>
                      <a:pt x="186531" y="810060"/>
                      <a:pt x="186531" y="797435"/>
                    </a:cubicBezTo>
                    <a:cubicBezTo>
                      <a:pt x="186531" y="784810"/>
                      <a:pt x="209988" y="774575"/>
                      <a:pt x="238923" y="774575"/>
                    </a:cubicBezTo>
                    <a:cubicBezTo>
                      <a:pt x="267858" y="774575"/>
                      <a:pt x="291315" y="784810"/>
                      <a:pt x="291315" y="797435"/>
                    </a:cubicBezTo>
                    <a:cubicBezTo>
                      <a:pt x="291315" y="810060"/>
                      <a:pt x="267858" y="820295"/>
                      <a:pt x="238923" y="820295"/>
                    </a:cubicBezTo>
                    <a:close/>
                    <a:moveTo>
                      <a:pt x="452041" y="836296"/>
                    </a:moveTo>
                    <a:cubicBezTo>
                      <a:pt x="423106" y="836296"/>
                      <a:pt x="399649" y="826061"/>
                      <a:pt x="399649" y="813436"/>
                    </a:cubicBezTo>
                    <a:cubicBezTo>
                      <a:pt x="399649" y="800811"/>
                      <a:pt x="423106" y="790576"/>
                      <a:pt x="452041" y="790576"/>
                    </a:cubicBezTo>
                    <a:cubicBezTo>
                      <a:pt x="480976" y="790576"/>
                      <a:pt x="504433" y="800811"/>
                      <a:pt x="504433" y="813436"/>
                    </a:cubicBezTo>
                    <a:cubicBezTo>
                      <a:pt x="504433" y="826061"/>
                      <a:pt x="480976" y="836296"/>
                      <a:pt x="452041" y="836296"/>
                    </a:cubicBezTo>
                    <a:close/>
                    <a:moveTo>
                      <a:pt x="1058073" y="874270"/>
                    </a:moveTo>
                    <a:cubicBezTo>
                      <a:pt x="1029138" y="874270"/>
                      <a:pt x="1005681" y="864035"/>
                      <a:pt x="1005681" y="851410"/>
                    </a:cubicBezTo>
                    <a:cubicBezTo>
                      <a:pt x="1005681" y="838785"/>
                      <a:pt x="1029138" y="828550"/>
                      <a:pt x="1058073" y="828550"/>
                    </a:cubicBezTo>
                    <a:cubicBezTo>
                      <a:pt x="1087008" y="828550"/>
                      <a:pt x="1110465" y="838785"/>
                      <a:pt x="1110465" y="851410"/>
                    </a:cubicBezTo>
                    <a:cubicBezTo>
                      <a:pt x="1110465" y="864035"/>
                      <a:pt x="1087008" y="874270"/>
                      <a:pt x="1058073" y="874270"/>
                    </a:cubicBezTo>
                    <a:close/>
                    <a:moveTo>
                      <a:pt x="552244" y="892265"/>
                    </a:moveTo>
                    <a:cubicBezTo>
                      <a:pt x="540079" y="888890"/>
                      <a:pt x="536487" y="863550"/>
                      <a:pt x="544222" y="835669"/>
                    </a:cubicBezTo>
                    <a:cubicBezTo>
                      <a:pt x="551958" y="807787"/>
                      <a:pt x="568091" y="787920"/>
                      <a:pt x="580257" y="791295"/>
                    </a:cubicBezTo>
                    <a:cubicBezTo>
                      <a:pt x="592422" y="794670"/>
                      <a:pt x="596014" y="820009"/>
                      <a:pt x="588278" y="847891"/>
                    </a:cubicBezTo>
                    <a:cubicBezTo>
                      <a:pt x="580543" y="875773"/>
                      <a:pt x="564409" y="895640"/>
                      <a:pt x="552244" y="892265"/>
                    </a:cubicBezTo>
                    <a:close/>
                    <a:moveTo>
                      <a:pt x="987536" y="898737"/>
                    </a:moveTo>
                    <a:cubicBezTo>
                      <a:pt x="976221" y="897140"/>
                      <a:pt x="960603" y="885481"/>
                      <a:pt x="947824" y="867942"/>
                    </a:cubicBezTo>
                    <a:cubicBezTo>
                      <a:pt x="930784" y="844556"/>
                      <a:pt x="925243" y="819570"/>
                      <a:pt x="935447" y="812136"/>
                    </a:cubicBezTo>
                    <a:cubicBezTo>
                      <a:pt x="945651" y="804701"/>
                      <a:pt x="967737" y="817632"/>
                      <a:pt x="984776" y="841018"/>
                    </a:cubicBezTo>
                    <a:cubicBezTo>
                      <a:pt x="1001815" y="864404"/>
                      <a:pt x="1007356" y="889390"/>
                      <a:pt x="997152" y="896824"/>
                    </a:cubicBezTo>
                    <a:cubicBezTo>
                      <a:pt x="994601" y="898683"/>
                      <a:pt x="991308" y="899269"/>
                      <a:pt x="987536" y="898737"/>
                    </a:cubicBezTo>
                    <a:close/>
                    <a:moveTo>
                      <a:pt x="136950" y="902290"/>
                    </a:moveTo>
                    <a:cubicBezTo>
                      <a:pt x="126708" y="903741"/>
                      <a:pt x="113402" y="902705"/>
                      <a:pt x="99461" y="898838"/>
                    </a:cubicBezTo>
                    <a:cubicBezTo>
                      <a:pt x="71580" y="891102"/>
                      <a:pt x="51713" y="874969"/>
                      <a:pt x="55088" y="862803"/>
                    </a:cubicBezTo>
                    <a:cubicBezTo>
                      <a:pt x="58463" y="850638"/>
                      <a:pt x="83802" y="847046"/>
                      <a:pt x="111684" y="854782"/>
                    </a:cubicBezTo>
                    <a:cubicBezTo>
                      <a:pt x="139566" y="862517"/>
                      <a:pt x="159433" y="878651"/>
                      <a:pt x="156058" y="890816"/>
                    </a:cubicBezTo>
                    <a:cubicBezTo>
                      <a:pt x="154370" y="896899"/>
                      <a:pt x="147192" y="900838"/>
                      <a:pt x="136950" y="902290"/>
                    </a:cubicBezTo>
                    <a:close/>
                    <a:moveTo>
                      <a:pt x="788218" y="902416"/>
                    </a:moveTo>
                    <a:cubicBezTo>
                      <a:pt x="777976" y="903868"/>
                      <a:pt x="764670" y="902832"/>
                      <a:pt x="750729" y="898964"/>
                    </a:cubicBezTo>
                    <a:cubicBezTo>
                      <a:pt x="722848" y="891229"/>
                      <a:pt x="702981" y="875095"/>
                      <a:pt x="706356" y="862930"/>
                    </a:cubicBezTo>
                    <a:cubicBezTo>
                      <a:pt x="709731" y="850764"/>
                      <a:pt x="735070" y="847173"/>
                      <a:pt x="762952" y="854908"/>
                    </a:cubicBezTo>
                    <a:cubicBezTo>
                      <a:pt x="790834" y="862644"/>
                      <a:pt x="810701" y="878777"/>
                      <a:pt x="807326" y="890943"/>
                    </a:cubicBezTo>
                    <a:cubicBezTo>
                      <a:pt x="805638" y="897025"/>
                      <a:pt x="798460" y="900965"/>
                      <a:pt x="788218" y="902416"/>
                    </a:cubicBezTo>
                    <a:close/>
                    <a:moveTo>
                      <a:pt x="350068" y="918291"/>
                    </a:moveTo>
                    <a:cubicBezTo>
                      <a:pt x="339826" y="919743"/>
                      <a:pt x="326520" y="918707"/>
                      <a:pt x="312579" y="914839"/>
                    </a:cubicBezTo>
                    <a:cubicBezTo>
                      <a:pt x="284698" y="907104"/>
                      <a:pt x="264831" y="890970"/>
                      <a:pt x="268206" y="878805"/>
                    </a:cubicBezTo>
                    <a:cubicBezTo>
                      <a:pt x="271581" y="866639"/>
                      <a:pt x="296920" y="863048"/>
                      <a:pt x="324802" y="870783"/>
                    </a:cubicBezTo>
                    <a:cubicBezTo>
                      <a:pt x="352684" y="878519"/>
                      <a:pt x="372551" y="894652"/>
                      <a:pt x="369176" y="906818"/>
                    </a:cubicBezTo>
                    <a:cubicBezTo>
                      <a:pt x="367488" y="912900"/>
                      <a:pt x="360310" y="916840"/>
                      <a:pt x="350068" y="918291"/>
                    </a:cubicBezTo>
                    <a:close/>
                    <a:moveTo>
                      <a:pt x="521732" y="960015"/>
                    </a:moveTo>
                    <a:cubicBezTo>
                      <a:pt x="511733" y="957365"/>
                      <a:pt x="499880" y="951231"/>
                      <a:pt x="488545" y="942241"/>
                    </a:cubicBezTo>
                    <a:cubicBezTo>
                      <a:pt x="465874" y="924262"/>
                      <a:pt x="453855" y="901667"/>
                      <a:pt x="461700" y="891775"/>
                    </a:cubicBezTo>
                    <a:cubicBezTo>
                      <a:pt x="469545" y="881883"/>
                      <a:pt x="494283" y="888440"/>
                      <a:pt x="516954" y="906419"/>
                    </a:cubicBezTo>
                    <a:cubicBezTo>
                      <a:pt x="539625" y="924399"/>
                      <a:pt x="551644" y="946994"/>
                      <a:pt x="543799" y="956885"/>
                    </a:cubicBezTo>
                    <a:cubicBezTo>
                      <a:pt x="539877" y="961831"/>
                      <a:pt x="531731" y="962665"/>
                      <a:pt x="521732" y="960015"/>
                    </a:cubicBezTo>
                    <a:close/>
                    <a:moveTo>
                      <a:pt x="779066" y="979170"/>
                    </a:moveTo>
                    <a:cubicBezTo>
                      <a:pt x="750131" y="979170"/>
                      <a:pt x="726674" y="968935"/>
                      <a:pt x="726674" y="956310"/>
                    </a:cubicBezTo>
                    <a:cubicBezTo>
                      <a:pt x="726674" y="943685"/>
                      <a:pt x="750131" y="933450"/>
                      <a:pt x="779066" y="933450"/>
                    </a:cubicBezTo>
                    <a:cubicBezTo>
                      <a:pt x="808001" y="933450"/>
                      <a:pt x="831458" y="943685"/>
                      <a:pt x="831458" y="956310"/>
                    </a:cubicBezTo>
                    <a:cubicBezTo>
                      <a:pt x="831458" y="968935"/>
                      <a:pt x="808001" y="979170"/>
                      <a:pt x="779066" y="979170"/>
                    </a:cubicBezTo>
                    <a:close/>
                    <a:moveTo>
                      <a:pt x="195632" y="1000898"/>
                    </a:moveTo>
                    <a:cubicBezTo>
                      <a:pt x="185335" y="1001884"/>
                      <a:pt x="177434" y="999733"/>
                      <a:pt x="174369" y="994215"/>
                    </a:cubicBezTo>
                    <a:cubicBezTo>
                      <a:pt x="168240" y="983177"/>
                      <a:pt x="183779" y="962842"/>
                      <a:pt x="209076" y="948796"/>
                    </a:cubicBezTo>
                    <a:cubicBezTo>
                      <a:pt x="234373" y="934749"/>
                      <a:pt x="259849" y="932310"/>
                      <a:pt x="265978" y="943347"/>
                    </a:cubicBezTo>
                    <a:cubicBezTo>
                      <a:pt x="272107" y="954385"/>
                      <a:pt x="256568" y="974720"/>
                      <a:pt x="231271" y="988767"/>
                    </a:cubicBezTo>
                    <a:cubicBezTo>
                      <a:pt x="218623" y="995790"/>
                      <a:pt x="205930" y="999912"/>
                      <a:pt x="195632" y="1000898"/>
                    </a:cubicBezTo>
                    <a:close/>
                    <a:moveTo>
                      <a:pt x="956774" y="1027522"/>
                    </a:moveTo>
                    <a:cubicBezTo>
                      <a:pt x="944149" y="1027522"/>
                      <a:pt x="933914" y="1004065"/>
                      <a:pt x="933914" y="975130"/>
                    </a:cubicBezTo>
                    <a:cubicBezTo>
                      <a:pt x="933914" y="946195"/>
                      <a:pt x="944149" y="922738"/>
                      <a:pt x="956774" y="922738"/>
                    </a:cubicBezTo>
                    <a:cubicBezTo>
                      <a:pt x="969399" y="922738"/>
                      <a:pt x="979634" y="946195"/>
                      <a:pt x="979634" y="975130"/>
                    </a:cubicBezTo>
                    <a:cubicBezTo>
                      <a:pt x="979634" y="1004065"/>
                      <a:pt x="969399" y="1027522"/>
                      <a:pt x="956774" y="1027522"/>
                    </a:cubicBezTo>
                    <a:close/>
                    <a:moveTo>
                      <a:pt x="390636" y="1047962"/>
                    </a:moveTo>
                    <a:cubicBezTo>
                      <a:pt x="379321" y="1046365"/>
                      <a:pt x="363703" y="1034706"/>
                      <a:pt x="350923" y="1017167"/>
                    </a:cubicBezTo>
                    <a:cubicBezTo>
                      <a:pt x="333884" y="993781"/>
                      <a:pt x="328343" y="968795"/>
                      <a:pt x="338547" y="961361"/>
                    </a:cubicBezTo>
                    <a:cubicBezTo>
                      <a:pt x="348751" y="953926"/>
                      <a:pt x="370836" y="966857"/>
                      <a:pt x="387875" y="990243"/>
                    </a:cubicBezTo>
                    <a:cubicBezTo>
                      <a:pt x="404915" y="1013629"/>
                      <a:pt x="410456" y="1038615"/>
                      <a:pt x="400252" y="1046049"/>
                    </a:cubicBezTo>
                    <a:cubicBezTo>
                      <a:pt x="397701" y="1047908"/>
                      <a:pt x="394407" y="1048494"/>
                      <a:pt x="390636" y="1047962"/>
                    </a:cubicBezTo>
                    <a:close/>
                    <a:moveTo>
                      <a:pt x="677093" y="1061165"/>
                    </a:moveTo>
                    <a:cubicBezTo>
                      <a:pt x="666851" y="1062617"/>
                      <a:pt x="653546" y="1061581"/>
                      <a:pt x="639605" y="1057713"/>
                    </a:cubicBezTo>
                    <a:cubicBezTo>
                      <a:pt x="611723" y="1049978"/>
                      <a:pt x="591856" y="1033844"/>
                      <a:pt x="595231" y="1021679"/>
                    </a:cubicBezTo>
                    <a:cubicBezTo>
                      <a:pt x="598606" y="1009513"/>
                      <a:pt x="623945" y="1005922"/>
                      <a:pt x="651827" y="1013657"/>
                    </a:cubicBezTo>
                    <a:cubicBezTo>
                      <a:pt x="679709" y="1021393"/>
                      <a:pt x="699576" y="1037526"/>
                      <a:pt x="696201" y="1049692"/>
                    </a:cubicBezTo>
                    <a:cubicBezTo>
                      <a:pt x="694513" y="1055774"/>
                      <a:pt x="687335" y="1059714"/>
                      <a:pt x="677093" y="1061165"/>
                    </a:cubicBezTo>
                    <a:close/>
                    <a:moveTo>
                      <a:pt x="534432" y="1071141"/>
                    </a:moveTo>
                    <a:cubicBezTo>
                      <a:pt x="524433" y="1068491"/>
                      <a:pt x="512580" y="1062357"/>
                      <a:pt x="501245" y="1053367"/>
                    </a:cubicBezTo>
                    <a:cubicBezTo>
                      <a:pt x="478574" y="1035388"/>
                      <a:pt x="466555" y="1012793"/>
                      <a:pt x="474400" y="1002901"/>
                    </a:cubicBezTo>
                    <a:cubicBezTo>
                      <a:pt x="482245" y="993009"/>
                      <a:pt x="506983" y="999566"/>
                      <a:pt x="529654" y="1017545"/>
                    </a:cubicBezTo>
                    <a:cubicBezTo>
                      <a:pt x="552325" y="1035525"/>
                      <a:pt x="564344" y="1058120"/>
                      <a:pt x="556499" y="1068011"/>
                    </a:cubicBezTo>
                    <a:cubicBezTo>
                      <a:pt x="552577" y="1072957"/>
                      <a:pt x="544431" y="1073791"/>
                      <a:pt x="534432" y="1071141"/>
                    </a:cubicBezTo>
                    <a:close/>
                    <a:moveTo>
                      <a:pt x="858068" y="1083390"/>
                    </a:moveTo>
                    <a:cubicBezTo>
                      <a:pt x="847826" y="1084842"/>
                      <a:pt x="834521" y="1083806"/>
                      <a:pt x="820580" y="1079938"/>
                    </a:cubicBezTo>
                    <a:cubicBezTo>
                      <a:pt x="792698" y="1072203"/>
                      <a:pt x="772831" y="1056069"/>
                      <a:pt x="776206" y="1043904"/>
                    </a:cubicBezTo>
                    <a:cubicBezTo>
                      <a:pt x="779581" y="1031738"/>
                      <a:pt x="804920" y="1028147"/>
                      <a:pt x="832802" y="1035882"/>
                    </a:cubicBezTo>
                    <a:cubicBezTo>
                      <a:pt x="860684" y="1043618"/>
                      <a:pt x="880551" y="1059751"/>
                      <a:pt x="877176" y="1071917"/>
                    </a:cubicBezTo>
                    <a:cubicBezTo>
                      <a:pt x="875488" y="1077999"/>
                      <a:pt x="868310" y="1081939"/>
                      <a:pt x="858068" y="1083390"/>
                    </a:cubicBezTo>
                    <a:close/>
                    <a:moveTo>
                      <a:pt x="448492" y="1134190"/>
                    </a:moveTo>
                    <a:cubicBezTo>
                      <a:pt x="438250" y="1135642"/>
                      <a:pt x="424945" y="1134606"/>
                      <a:pt x="411004" y="1130738"/>
                    </a:cubicBezTo>
                    <a:cubicBezTo>
                      <a:pt x="383122" y="1123003"/>
                      <a:pt x="363255" y="1106869"/>
                      <a:pt x="366630" y="1094704"/>
                    </a:cubicBezTo>
                    <a:cubicBezTo>
                      <a:pt x="370005" y="1082538"/>
                      <a:pt x="395344" y="1078947"/>
                      <a:pt x="423226" y="1086682"/>
                    </a:cubicBezTo>
                    <a:cubicBezTo>
                      <a:pt x="451108" y="1094418"/>
                      <a:pt x="470975" y="1110551"/>
                      <a:pt x="467600" y="1122717"/>
                    </a:cubicBezTo>
                    <a:cubicBezTo>
                      <a:pt x="465913" y="1128799"/>
                      <a:pt x="458734" y="1132739"/>
                      <a:pt x="448492" y="1134190"/>
                    </a:cubicBezTo>
                    <a:close/>
                    <a:moveTo>
                      <a:pt x="708823" y="1140970"/>
                    </a:moveTo>
                    <a:cubicBezTo>
                      <a:pt x="679888" y="1140970"/>
                      <a:pt x="656431" y="1130735"/>
                      <a:pt x="656431" y="1118110"/>
                    </a:cubicBezTo>
                    <a:cubicBezTo>
                      <a:pt x="656431" y="1105485"/>
                      <a:pt x="679888" y="1095250"/>
                      <a:pt x="708823" y="1095250"/>
                    </a:cubicBezTo>
                    <a:cubicBezTo>
                      <a:pt x="737758" y="1095250"/>
                      <a:pt x="761215" y="1105485"/>
                      <a:pt x="761215" y="1118110"/>
                    </a:cubicBezTo>
                    <a:cubicBezTo>
                      <a:pt x="761215" y="1130735"/>
                      <a:pt x="737758" y="1140970"/>
                      <a:pt x="708823" y="1140970"/>
                    </a:cubicBezTo>
                    <a:close/>
                    <a:moveTo>
                      <a:pt x="547132" y="1147341"/>
                    </a:moveTo>
                    <a:cubicBezTo>
                      <a:pt x="537133" y="1144691"/>
                      <a:pt x="525280" y="1138557"/>
                      <a:pt x="513945" y="1129567"/>
                    </a:cubicBezTo>
                    <a:cubicBezTo>
                      <a:pt x="491274" y="1111588"/>
                      <a:pt x="479255" y="1088993"/>
                      <a:pt x="487100" y="1079101"/>
                    </a:cubicBezTo>
                    <a:cubicBezTo>
                      <a:pt x="494945" y="1069209"/>
                      <a:pt x="519683" y="1075766"/>
                      <a:pt x="542354" y="1093745"/>
                    </a:cubicBezTo>
                    <a:cubicBezTo>
                      <a:pt x="565025" y="1111725"/>
                      <a:pt x="577044" y="1134320"/>
                      <a:pt x="569199" y="1144211"/>
                    </a:cubicBezTo>
                    <a:cubicBezTo>
                      <a:pt x="565277" y="1149157"/>
                      <a:pt x="557131" y="1149991"/>
                      <a:pt x="547132" y="114734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EA66721E-71D8-44F6-BA88-38455784FAB7}"/>
                </a:ext>
              </a:extLst>
            </p:cNvPr>
            <p:cNvGrpSpPr/>
            <p:nvPr/>
          </p:nvGrpSpPr>
          <p:grpSpPr>
            <a:xfrm>
              <a:off x="7620926" y="4241434"/>
              <a:ext cx="514176" cy="495904"/>
              <a:chOff x="2792062" y="4453004"/>
              <a:chExt cx="1191146" cy="1148820"/>
            </a:xfrm>
          </p:grpSpPr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F78BC133-1975-47EF-99BA-1D17E579C61C}"/>
                  </a:ext>
                </a:extLst>
              </p:cNvPr>
              <p:cNvSpPr/>
              <p:nvPr/>
            </p:nvSpPr>
            <p:spPr>
              <a:xfrm>
                <a:off x="2805108" y="4465320"/>
                <a:ext cx="1178100" cy="1123139"/>
              </a:xfrm>
              <a:prstGeom prst="ellipse">
                <a:avLst/>
              </a:pr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D5C8414A-65B0-4BDA-B935-E88642E76F3F}"/>
                  </a:ext>
                </a:extLst>
              </p:cNvPr>
              <p:cNvSpPr/>
              <p:nvPr/>
            </p:nvSpPr>
            <p:spPr>
              <a:xfrm rot="10800000">
                <a:off x="2792062" y="4453004"/>
                <a:ext cx="1188995" cy="1148820"/>
              </a:xfrm>
              <a:custGeom>
                <a:avLst/>
                <a:gdLst>
                  <a:gd name="connsiteX0" fmla="*/ 563166 w 1188996"/>
                  <a:gd name="connsiteY0" fmla="*/ 45720 h 1148819"/>
                  <a:gd name="connsiteX1" fmla="*/ 510774 w 1188996"/>
                  <a:gd name="connsiteY1" fmla="*/ 22860 h 1148819"/>
                  <a:gd name="connsiteX2" fmla="*/ 563166 w 1188996"/>
                  <a:gd name="connsiteY2" fmla="*/ 0 h 1148819"/>
                  <a:gd name="connsiteX3" fmla="*/ 615558 w 1188996"/>
                  <a:gd name="connsiteY3" fmla="*/ 22860 h 1148819"/>
                  <a:gd name="connsiteX4" fmla="*/ 563166 w 1188996"/>
                  <a:gd name="connsiteY4" fmla="*/ 45720 h 1148819"/>
                  <a:gd name="connsiteX5" fmla="*/ 729026 w 1188996"/>
                  <a:gd name="connsiteY5" fmla="*/ 133274 h 1148819"/>
                  <a:gd name="connsiteX6" fmla="*/ 721004 w 1188996"/>
                  <a:gd name="connsiteY6" fmla="*/ 76678 h 1148819"/>
                  <a:gd name="connsiteX7" fmla="*/ 757039 w 1188996"/>
                  <a:gd name="connsiteY7" fmla="*/ 32304 h 1148819"/>
                  <a:gd name="connsiteX8" fmla="*/ 765060 w 1188996"/>
                  <a:gd name="connsiteY8" fmla="*/ 88900 h 1148819"/>
                  <a:gd name="connsiteX9" fmla="*/ 729026 w 1188996"/>
                  <a:gd name="connsiteY9" fmla="*/ 133274 h 1148819"/>
                  <a:gd name="connsiteX10" fmla="*/ 874316 w 1188996"/>
                  <a:gd name="connsiteY10" fmla="*/ 134620 h 1148819"/>
                  <a:gd name="connsiteX11" fmla="*/ 821924 w 1188996"/>
                  <a:gd name="connsiteY11" fmla="*/ 111760 h 1148819"/>
                  <a:gd name="connsiteX12" fmla="*/ 874316 w 1188996"/>
                  <a:gd name="connsiteY12" fmla="*/ 88900 h 1148819"/>
                  <a:gd name="connsiteX13" fmla="*/ 926708 w 1188996"/>
                  <a:gd name="connsiteY13" fmla="*/ 111760 h 1148819"/>
                  <a:gd name="connsiteX14" fmla="*/ 874316 w 1188996"/>
                  <a:gd name="connsiteY14" fmla="*/ 134620 h 1148819"/>
                  <a:gd name="connsiteX15" fmla="*/ 515382 w 1188996"/>
                  <a:gd name="connsiteY15" fmla="*/ 150392 h 1148819"/>
                  <a:gd name="connsiteX16" fmla="*/ 482195 w 1188996"/>
                  <a:gd name="connsiteY16" fmla="*/ 132618 h 1148819"/>
                  <a:gd name="connsiteX17" fmla="*/ 455350 w 1188996"/>
                  <a:gd name="connsiteY17" fmla="*/ 82151 h 1148819"/>
                  <a:gd name="connsiteX18" fmla="*/ 510604 w 1188996"/>
                  <a:gd name="connsiteY18" fmla="*/ 96796 h 1148819"/>
                  <a:gd name="connsiteX19" fmla="*/ 537449 w 1188996"/>
                  <a:gd name="connsiteY19" fmla="*/ 147262 h 1148819"/>
                  <a:gd name="connsiteX20" fmla="*/ 515382 w 1188996"/>
                  <a:gd name="connsiteY20" fmla="*/ 150392 h 1148819"/>
                  <a:gd name="connsiteX21" fmla="*/ 598857 w 1188996"/>
                  <a:gd name="connsiteY21" fmla="*/ 159522 h 1148819"/>
                  <a:gd name="connsiteX22" fmla="*/ 577594 w 1188996"/>
                  <a:gd name="connsiteY22" fmla="*/ 152840 h 1148819"/>
                  <a:gd name="connsiteX23" fmla="*/ 612301 w 1188996"/>
                  <a:gd name="connsiteY23" fmla="*/ 107420 h 1148819"/>
                  <a:gd name="connsiteX24" fmla="*/ 669203 w 1188996"/>
                  <a:gd name="connsiteY24" fmla="*/ 101972 h 1148819"/>
                  <a:gd name="connsiteX25" fmla="*/ 634496 w 1188996"/>
                  <a:gd name="connsiteY25" fmla="*/ 147391 h 1148819"/>
                  <a:gd name="connsiteX26" fmla="*/ 598857 w 1188996"/>
                  <a:gd name="connsiteY26" fmla="*/ 159522 h 1148819"/>
                  <a:gd name="connsiteX27" fmla="*/ 334407 w 1188996"/>
                  <a:gd name="connsiteY27" fmla="*/ 175789 h 1148819"/>
                  <a:gd name="connsiteX28" fmla="*/ 301220 w 1188996"/>
                  <a:gd name="connsiteY28" fmla="*/ 158015 h 1148819"/>
                  <a:gd name="connsiteX29" fmla="*/ 274375 w 1188996"/>
                  <a:gd name="connsiteY29" fmla="*/ 107548 h 1148819"/>
                  <a:gd name="connsiteX30" fmla="*/ 329629 w 1188996"/>
                  <a:gd name="connsiteY30" fmla="*/ 122193 h 1148819"/>
                  <a:gd name="connsiteX31" fmla="*/ 356474 w 1188996"/>
                  <a:gd name="connsiteY31" fmla="*/ 172659 h 1148819"/>
                  <a:gd name="connsiteX32" fmla="*/ 334407 w 1188996"/>
                  <a:gd name="connsiteY32" fmla="*/ 175789 h 1148819"/>
                  <a:gd name="connsiteX33" fmla="*/ 944166 w 1188996"/>
                  <a:gd name="connsiteY33" fmla="*/ 229870 h 1148819"/>
                  <a:gd name="connsiteX34" fmla="*/ 891774 w 1188996"/>
                  <a:gd name="connsiteY34" fmla="*/ 207010 h 1148819"/>
                  <a:gd name="connsiteX35" fmla="*/ 944166 w 1188996"/>
                  <a:gd name="connsiteY35" fmla="*/ 184150 h 1148819"/>
                  <a:gd name="connsiteX36" fmla="*/ 996558 w 1188996"/>
                  <a:gd name="connsiteY36" fmla="*/ 207010 h 1148819"/>
                  <a:gd name="connsiteX37" fmla="*/ 944166 w 1188996"/>
                  <a:gd name="connsiteY37" fmla="*/ 229870 h 1148819"/>
                  <a:gd name="connsiteX38" fmla="*/ 729033 w 1188996"/>
                  <a:gd name="connsiteY38" fmla="*/ 235722 h 1148819"/>
                  <a:gd name="connsiteX39" fmla="*/ 707770 w 1188996"/>
                  <a:gd name="connsiteY39" fmla="*/ 229040 h 1148819"/>
                  <a:gd name="connsiteX40" fmla="*/ 742477 w 1188996"/>
                  <a:gd name="connsiteY40" fmla="*/ 183620 h 1148819"/>
                  <a:gd name="connsiteX41" fmla="*/ 799379 w 1188996"/>
                  <a:gd name="connsiteY41" fmla="*/ 178172 h 1148819"/>
                  <a:gd name="connsiteX42" fmla="*/ 764672 w 1188996"/>
                  <a:gd name="connsiteY42" fmla="*/ 223591 h 1148819"/>
                  <a:gd name="connsiteX43" fmla="*/ 729033 w 1188996"/>
                  <a:gd name="connsiteY43" fmla="*/ 235722 h 1148819"/>
                  <a:gd name="connsiteX44" fmla="*/ 414708 w 1188996"/>
                  <a:gd name="connsiteY44" fmla="*/ 238898 h 1148819"/>
                  <a:gd name="connsiteX45" fmla="*/ 393445 w 1188996"/>
                  <a:gd name="connsiteY45" fmla="*/ 232216 h 1148819"/>
                  <a:gd name="connsiteX46" fmla="*/ 428152 w 1188996"/>
                  <a:gd name="connsiteY46" fmla="*/ 186796 h 1148819"/>
                  <a:gd name="connsiteX47" fmla="*/ 485054 w 1188996"/>
                  <a:gd name="connsiteY47" fmla="*/ 181348 h 1148819"/>
                  <a:gd name="connsiteX48" fmla="*/ 450347 w 1188996"/>
                  <a:gd name="connsiteY48" fmla="*/ 226767 h 1148819"/>
                  <a:gd name="connsiteX49" fmla="*/ 414708 w 1188996"/>
                  <a:gd name="connsiteY49" fmla="*/ 238898 h 1148819"/>
                  <a:gd name="connsiteX50" fmla="*/ 203311 w 1188996"/>
                  <a:gd name="connsiteY50" fmla="*/ 263735 h 1148819"/>
                  <a:gd name="connsiteX51" fmla="*/ 163598 w 1188996"/>
                  <a:gd name="connsiteY51" fmla="*/ 232940 h 1148819"/>
                  <a:gd name="connsiteX52" fmla="*/ 151222 w 1188996"/>
                  <a:gd name="connsiteY52" fmla="*/ 177134 h 1148819"/>
                  <a:gd name="connsiteX53" fmla="*/ 200550 w 1188996"/>
                  <a:gd name="connsiteY53" fmla="*/ 206017 h 1148819"/>
                  <a:gd name="connsiteX54" fmla="*/ 212927 w 1188996"/>
                  <a:gd name="connsiteY54" fmla="*/ 261823 h 1148819"/>
                  <a:gd name="connsiteX55" fmla="*/ 203311 w 1188996"/>
                  <a:gd name="connsiteY55" fmla="*/ 263735 h 1148819"/>
                  <a:gd name="connsiteX56" fmla="*/ 347107 w 1188996"/>
                  <a:gd name="connsiteY56" fmla="*/ 286915 h 1148819"/>
                  <a:gd name="connsiteX57" fmla="*/ 313920 w 1188996"/>
                  <a:gd name="connsiteY57" fmla="*/ 269141 h 1148819"/>
                  <a:gd name="connsiteX58" fmla="*/ 287075 w 1188996"/>
                  <a:gd name="connsiteY58" fmla="*/ 218674 h 1148819"/>
                  <a:gd name="connsiteX59" fmla="*/ 342329 w 1188996"/>
                  <a:gd name="connsiteY59" fmla="*/ 233319 h 1148819"/>
                  <a:gd name="connsiteX60" fmla="*/ 369174 w 1188996"/>
                  <a:gd name="connsiteY60" fmla="*/ 283785 h 1148819"/>
                  <a:gd name="connsiteX61" fmla="*/ 347107 w 1188996"/>
                  <a:gd name="connsiteY61" fmla="*/ 286915 h 1148819"/>
                  <a:gd name="connsiteX62" fmla="*/ 842193 w 1188996"/>
                  <a:gd name="connsiteY62" fmla="*/ 311865 h 1148819"/>
                  <a:gd name="connsiteX63" fmla="*/ 804704 w 1188996"/>
                  <a:gd name="connsiteY63" fmla="*/ 308413 h 1148819"/>
                  <a:gd name="connsiteX64" fmla="*/ 760331 w 1188996"/>
                  <a:gd name="connsiteY64" fmla="*/ 272378 h 1148819"/>
                  <a:gd name="connsiteX65" fmla="*/ 816927 w 1188996"/>
                  <a:gd name="connsiteY65" fmla="*/ 264357 h 1148819"/>
                  <a:gd name="connsiteX66" fmla="*/ 861301 w 1188996"/>
                  <a:gd name="connsiteY66" fmla="*/ 300391 h 1148819"/>
                  <a:gd name="connsiteX67" fmla="*/ 842193 w 1188996"/>
                  <a:gd name="connsiteY67" fmla="*/ 311865 h 1148819"/>
                  <a:gd name="connsiteX68" fmla="*/ 642450 w 1188996"/>
                  <a:gd name="connsiteY68" fmla="*/ 335370 h 1148819"/>
                  <a:gd name="connsiteX69" fmla="*/ 619590 w 1188996"/>
                  <a:gd name="connsiteY69" fmla="*/ 282978 h 1148819"/>
                  <a:gd name="connsiteX70" fmla="*/ 642450 w 1188996"/>
                  <a:gd name="connsiteY70" fmla="*/ 230586 h 1148819"/>
                  <a:gd name="connsiteX71" fmla="*/ 665310 w 1188996"/>
                  <a:gd name="connsiteY71" fmla="*/ 282978 h 1148819"/>
                  <a:gd name="connsiteX72" fmla="*/ 642450 w 1188996"/>
                  <a:gd name="connsiteY72" fmla="*/ 335370 h 1148819"/>
                  <a:gd name="connsiteX73" fmla="*/ 1108893 w 1188996"/>
                  <a:gd name="connsiteY73" fmla="*/ 356314 h 1148819"/>
                  <a:gd name="connsiteX74" fmla="*/ 1071405 w 1188996"/>
                  <a:gd name="connsiteY74" fmla="*/ 352862 h 1148819"/>
                  <a:gd name="connsiteX75" fmla="*/ 1027031 w 1188996"/>
                  <a:gd name="connsiteY75" fmla="*/ 316827 h 1148819"/>
                  <a:gd name="connsiteX76" fmla="*/ 1083628 w 1188996"/>
                  <a:gd name="connsiteY76" fmla="*/ 308806 h 1148819"/>
                  <a:gd name="connsiteX77" fmla="*/ 1128001 w 1188996"/>
                  <a:gd name="connsiteY77" fmla="*/ 344840 h 1148819"/>
                  <a:gd name="connsiteX78" fmla="*/ 1108893 w 1188996"/>
                  <a:gd name="connsiteY78" fmla="*/ 356314 h 1148819"/>
                  <a:gd name="connsiteX79" fmla="*/ 394891 w 1188996"/>
                  <a:gd name="connsiteY79" fmla="*/ 356870 h 1148819"/>
                  <a:gd name="connsiteX80" fmla="*/ 342499 w 1188996"/>
                  <a:gd name="connsiteY80" fmla="*/ 334010 h 1148819"/>
                  <a:gd name="connsiteX81" fmla="*/ 394891 w 1188996"/>
                  <a:gd name="connsiteY81" fmla="*/ 311150 h 1148819"/>
                  <a:gd name="connsiteX82" fmla="*/ 447283 w 1188996"/>
                  <a:gd name="connsiteY82" fmla="*/ 334010 h 1148819"/>
                  <a:gd name="connsiteX83" fmla="*/ 394891 w 1188996"/>
                  <a:gd name="connsiteY83" fmla="*/ 356870 h 1148819"/>
                  <a:gd name="connsiteX84" fmla="*/ 897301 w 1188996"/>
                  <a:gd name="connsiteY84" fmla="*/ 368224 h 1148819"/>
                  <a:gd name="connsiteX85" fmla="*/ 889279 w 1188996"/>
                  <a:gd name="connsiteY85" fmla="*/ 311628 h 1148819"/>
                  <a:gd name="connsiteX86" fmla="*/ 925314 w 1188996"/>
                  <a:gd name="connsiteY86" fmla="*/ 267254 h 1148819"/>
                  <a:gd name="connsiteX87" fmla="*/ 933336 w 1188996"/>
                  <a:gd name="connsiteY87" fmla="*/ 323850 h 1148819"/>
                  <a:gd name="connsiteX88" fmla="*/ 897301 w 1188996"/>
                  <a:gd name="connsiteY88" fmla="*/ 368224 h 1148819"/>
                  <a:gd name="connsiteX89" fmla="*/ 180768 w 1188996"/>
                  <a:gd name="connsiteY89" fmla="*/ 381090 h 1148819"/>
                  <a:gd name="connsiteX90" fmla="*/ 172746 w 1188996"/>
                  <a:gd name="connsiteY90" fmla="*/ 324493 h 1148819"/>
                  <a:gd name="connsiteX91" fmla="*/ 208781 w 1188996"/>
                  <a:gd name="connsiteY91" fmla="*/ 280119 h 1148819"/>
                  <a:gd name="connsiteX92" fmla="*/ 216802 w 1188996"/>
                  <a:gd name="connsiteY92" fmla="*/ 336715 h 1148819"/>
                  <a:gd name="connsiteX93" fmla="*/ 180768 w 1188996"/>
                  <a:gd name="connsiteY93" fmla="*/ 381090 h 1148819"/>
                  <a:gd name="connsiteX94" fmla="*/ 765739 w 1188996"/>
                  <a:gd name="connsiteY94" fmla="*/ 386673 h 1148819"/>
                  <a:gd name="connsiteX95" fmla="*/ 747063 w 1188996"/>
                  <a:gd name="connsiteY95" fmla="*/ 374508 h 1148819"/>
                  <a:gd name="connsiteX96" fmla="*/ 792724 w 1188996"/>
                  <a:gd name="connsiteY96" fmla="*/ 340119 h 1148819"/>
                  <a:gd name="connsiteX97" fmla="*/ 848989 w 1188996"/>
                  <a:gd name="connsiteY97" fmla="*/ 350203 h 1148819"/>
                  <a:gd name="connsiteX98" fmla="*/ 803328 w 1188996"/>
                  <a:gd name="connsiteY98" fmla="*/ 384593 h 1148819"/>
                  <a:gd name="connsiteX99" fmla="*/ 765739 w 1188996"/>
                  <a:gd name="connsiteY99" fmla="*/ 386673 h 1148819"/>
                  <a:gd name="connsiteX100" fmla="*/ 495094 w 1188996"/>
                  <a:gd name="connsiteY100" fmla="*/ 412839 h 1148819"/>
                  <a:gd name="connsiteX101" fmla="*/ 487072 w 1188996"/>
                  <a:gd name="connsiteY101" fmla="*/ 356242 h 1148819"/>
                  <a:gd name="connsiteX102" fmla="*/ 523107 w 1188996"/>
                  <a:gd name="connsiteY102" fmla="*/ 311868 h 1148819"/>
                  <a:gd name="connsiteX103" fmla="*/ 531128 w 1188996"/>
                  <a:gd name="connsiteY103" fmla="*/ 368465 h 1148819"/>
                  <a:gd name="connsiteX104" fmla="*/ 495094 w 1188996"/>
                  <a:gd name="connsiteY104" fmla="*/ 412839 h 1148819"/>
                  <a:gd name="connsiteX105" fmla="*/ 40058 w 1188996"/>
                  <a:gd name="connsiteY105" fmla="*/ 419872 h 1148819"/>
                  <a:gd name="connsiteX106" fmla="*/ 18795 w 1188996"/>
                  <a:gd name="connsiteY106" fmla="*/ 413190 h 1148819"/>
                  <a:gd name="connsiteX107" fmla="*/ 53502 w 1188996"/>
                  <a:gd name="connsiteY107" fmla="*/ 367770 h 1148819"/>
                  <a:gd name="connsiteX108" fmla="*/ 110404 w 1188996"/>
                  <a:gd name="connsiteY108" fmla="*/ 362322 h 1148819"/>
                  <a:gd name="connsiteX109" fmla="*/ 75697 w 1188996"/>
                  <a:gd name="connsiteY109" fmla="*/ 407741 h 1148819"/>
                  <a:gd name="connsiteX110" fmla="*/ 40058 w 1188996"/>
                  <a:gd name="connsiteY110" fmla="*/ 419872 h 1148819"/>
                  <a:gd name="connsiteX111" fmla="*/ 985048 w 1188996"/>
                  <a:gd name="connsiteY111" fmla="*/ 426595 h 1148819"/>
                  <a:gd name="connsiteX112" fmla="*/ 932656 w 1188996"/>
                  <a:gd name="connsiteY112" fmla="*/ 403735 h 1148819"/>
                  <a:gd name="connsiteX113" fmla="*/ 985048 w 1188996"/>
                  <a:gd name="connsiteY113" fmla="*/ 380875 h 1148819"/>
                  <a:gd name="connsiteX114" fmla="*/ 1037440 w 1188996"/>
                  <a:gd name="connsiteY114" fmla="*/ 403735 h 1148819"/>
                  <a:gd name="connsiteX115" fmla="*/ 985048 w 1188996"/>
                  <a:gd name="connsiteY115" fmla="*/ 426595 h 1148819"/>
                  <a:gd name="connsiteX116" fmla="*/ 587939 w 1188996"/>
                  <a:gd name="connsiteY116" fmla="*/ 427948 h 1148819"/>
                  <a:gd name="connsiteX117" fmla="*/ 569263 w 1188996"/>
                  <a:gd name="connsiteY117" fmla="*/ 415784 h 1148819"/>
                  <a:gd name="connsiteX118" fmla="*/ 614924 w 1188996"/>
                  <a:gd name="connsiteY118" fmla="*/ 381395 h 1148819"/>
                  <a:gd name="connsiteX119" fmla="*/ 671189 w 1188996"/>
                  <a:gd name="connsiteY119" fmla="*/ 391479 h 1148819"/>
                  <a:gd name="connsiteX120" fmla="*/ 625528 w 1188996"/>
                  <a:gd name="connsiteY120" fmla="*/ 425868 h 1148819"/>
                  <a:gd name="connsiteX121" fmla="*/ 587939 w 1188996"/>
                  <a:gd name="connsiteY121" fmla="*/ 427948 h 1148819"/>
                  <a:gd name="connsiteX122" fmla="*/ 292918 w 1188996"/>
                  <a:gd name="connsiteY122" fmla="*/ 438865 h 1148819"/>
                  <a:gd name="connsiteX123" fmla="*/ 255429 w 1188996"/>
                  <a:gd name="connsiteY123" fmla="*/ 435413 h 1148819"/>
                  <a:gd name="connsiteX124" fmla="*/ 211056 w 1188996"/>
                  <a:gd name="connsiteY124" fmla="*/ 399379 h 1148819"/>
                  <a:gd name="connsiteX125" fmla="*/ 267652 w 1188996"/>
                  <a:gd name="connsiteY125" fmla="*/ 391357 h 1148819"/>
                  <a:gd name="connsiteX126" fmla="*/ 312026 w 1188996"/>
                  <a:gd name="connsiteY126" fmla="*/ 427392 h 1148819"/>
                  <a:gd name="connsiteX127" fmla="*/ 292918 w 1188996"/>
                  <a:gd name="connsiteY127" fmla="*/ 438865 h 1148819"/>
                  <a:gd name="connsiteX128" fmla="*/ 1112441 w 1188996"/>
                  <a:gd name="connsiteY128" fmla="*/ 464820 h 1148819"/>
                  <a:gd name="connsiteX129" fmla="*/ 1060049 w 1188996"/>
                  <a:gd name="connsiteY129" fmla="*/ 441960 h 1148819"/>
                  <a:gd name="connsiteX130" fmla="*/ 1112441 w 1188996"/>
                  <a:gd name="connsiteY130" fmla="*/ 419100 h 1148819"/>
                  <a:gd name="connsiteX131" fmla="*/ 1164833 w 1188996"/>
                  <a:gd name="connsiteY131" fmla="*/ 441960 h 1148819"/>
                  <a:gd name="connsiteX132" fmla="*/ 1112441 w 1188996"/>
                  <a:gd name="connsiteY132" fmla="*/ 464820 h 1148819"/>
                  <a:gd name="connsiteX133" fmla="*/ 407591 w 1188996"/>
                  <a:gd name="connsiteY133" fmla="*/ 467996 h 1148819"/>
                  <a:gd name="connsiteX134" fmla="*/ 355199 w 1188996"/>
                  <a:gd name="connsiteY134" fmla="*/ 445136 h 1148819"/>
                  <a:gd name="connsiteX135" fmla="*/ 407591 w 1188996"/>
                  <a:gd name="connsiteY135" fmla="*/ 422276 h 1148819"/>
                  <a:gd name="connsiteX136" fmla="*/ 459983 w 1188996"/>
                  <a:gd name="connsiteY136" fmla="*/ 445136 h 1148819"/>
                  <a:gd name="connsiteX137" fmla="*/ 407591 w 1188996"/>
                  <a:gd name="connsiteY137" fmla="*/ 467996 h 1148819"/>
                  <a:gd name="connsiteX138" fmla="*/ 721916 w 1188996"/>
                  <a:gd name="connsiteY138" fmla="*/ 499744 h 1148819"/>
                  <a:gd name="connsiteX139" fmla="*/ 669524 w 1188996"/>
                  <a:gd name="connsiteY139" fmla="*/ 476884 h 1148819"/>
                  <a:gd name="connsiteX140" fmla="*/ 721916 w 1188996"/>
                  <a:gd name="connsiteY140" fmla="*/ 454024 h 1148819"/>
                  <a:gd name="connsiteX141" fmla="*/ 774308 w 1188996"/>
                  <a:gd name="connsiteY141" fmla="*/ 476884 h 1148819"/>
                  <a:gd name="connsiteX142" fmla="*/ 721916 w 1188996"/>
                  <a:gd name="connsiteY142" fmla="*/ 499744 h 1148819"/>
                  <a:gd name="connsiteX143" fmla="*/ 96048 w 1188996"/>
                  <a:gd name="connsiteY143" fmla="*/ 537720 h 1148819"/>
                  <a:gd name="connsiteX144" fmla="*/ 43656 w 1188996"/>
                  <a:gd name="connsiteY144" fmla="*/ 514860 h 1148819"/>
                  <a:gd name="connsiteX145" fmla="*/ 96048 w 1188996"/>
                  <a:gd name="connsiteY145" fmla="*/ 492000 h 1148819"/>
                  <a:gd name="connsiteX146" fmla="*/ 148440 w 1188996"/>
                  <a:gd name="connsiteY146" fmla="*/ 514860 h 1148819"/>
                  <a:gd name="connsiteX147" fmla="*/ 96048 w 1188996"/>
                  <a:gd name="connsiteY147" fmla="*/ 537720 h 1148819"/>
                  <a:gd name="connsiteX148" fmla="*/ 921849 w 1188996"/>
                  <a:gd name="connsiteY148" fmla="*/ 544922 h 1148819"/>
                  <a:gd name="connsiteX149" fmla="*/ 898989 w 1188996"/>
                  <a:gd name="connsiteY149" fmla="*/ 492530 h 1148819"/>
                  <a:gd name="connsiteX150" fmla="*/ 921849 w 1188996"/>
                  <a:gd name="connsiteY150" fmla="*/ 440138 h 1148819"/>
                  <a:gd name="connsiteX151" fmla="*/ 944710 w 1188996"/>
                  <a:gd name="connsiteY151" fmla="*/ 492530 h 1148819"/>
                  <a:gd name="connsiteX152" fmla="*/ 921849 w 1188996"/>
                  <a:gd name="connsiteY152" fmla="*/ 544922 h 1148819"/>
                  <a:gd name="connsiteX153" fmla="*/ 305618 w 1188996"/>
                  <a:gd name="connsiteY153" fmla="*/ 549991 h 1148819"/>
                  <a:gd name="connsiteX154" fmla="*/ 268129 w 1188996"/>
                  <a:gd name="connsiteY154" fmla="*/ 546539 h 1148819"/>
                  <a:gd name="connsiteX155" fmla="*/ 223756 w 1188996"/>
                  <a:gd name="connsiteY155" fmla="*/ 510505 h 1148819"/>
                  <a:gd name="connsiteX156" fmla="*/ 280352 w 1188996"/>
                  <a:gd name="connsiteY156" fmla="*/ 502483 h 1148819"/>
                  <a:gd name="connsiteX157" fmla="*/ 324726 w 1188996"/>
                  <a:gd name="connsiteY157" fmla="*/ 538518 h 1148819"/>
                  <a:gd name="connsiteX158" fmla="*/ 305618 w 1188996"/>
                  <a:gd name="connsiteY158" fmla="*/ 549991 h 1148819"/>
                  <a:gd name="connsiteX159" fmla="*/ 1051957 w 1188996"/>
                  <a:gd name="connsiteY159" fmla="*/ 575840 h 1148819"/>
                  <a:gd name="connsiteX160" fmla="*/ 1018770 w 1188996"/>
                  <a:gd name="connsiteY160" fmla="*/ 558066 h 1148819"/>
                  <a:gd name="connsiteX161" fmla="*/ 991925 w 1188996"/>
                  <a:gd name="connsiteY161" fmla="*/ 507600 h 1148819"/>
                  <a:gd name="connsiteX162" fmla="*/ 1047180 w 1188996"/>
                  <a:gd name="connsiteY162" fmla="*/ 522244 h 1148819"/>
                  <a:gd name="connsiteX163" fmla="*/ 1074025 w 1188996"/>
                  <a:gd name="connsiteY163" fmla="*/ 572710 h 1148819"/>
                  <a:gd name="connsiteX164" fmla="*/ 1051957 w 1188996"/>
                  <a:gd name="connsiteY164" fmla="*/ 575840 h 1148819"/>
                  <a:gd name="connsiteX165" fmla="*/ 414708 w 1188996"/>
                  <a:gd name="connsiteY165" fmla="*/ 578623 h 1148819"/>
                  <a:gd name="connsiteX166" fmla="*/ 393445 w 1188996"/>
                  <a:gd name="connsiteY166" fmla="*/ 571940 h 1148819"/>
                  <a:gd name="connsiteX167" fmla="*/ 428152 w 1188996"/>
                  <a:gd name="connsiteY167" fmla="*/ 526521 h 1148819"/>
                  <a:gd name="connsiteX168" fmla="*/ 485054 w 1188996"/>
                  <a:gd name="connsiteY168" fmla="*/ 521072 h 1148819"/>
                  <a:gd name="connsiteX169" fmla="*/ 450347 w 1188996"/>
                  <a:gd name="connsiteY169" fmla="*/ 566492 h 1148819"/>
                  <a:gd name="connsiteX170" fmla="*/ 414708 w 1188996"/>
                  <a:gd name="connsiteY170" fmla="*/ 578623 h 1148819"/>
                  <a:gd name="connsiteX171" fmla="*/ 619943 w 1188996"/>
                  <a:gd name="connsiteY171" fmla="*/ 581739 h 1148819"/>
                  <a:gd name="connsiteX172" fmla="*/ 582455 w 1188996"/>
                  <a:gd name="connsiteY172" fmla="*/ 578287 h 1148819"/>
                  <a:gd name="connsiteX173" fmla="*/ 538081 w 1188996"/>
                  <a:gd name="connsiteY173" fmla="*/ 542253 h 1148819"/>
                  <a:gd name="connsiteX174" fmla="*/ 594677 w 1188996"/>
                  <a:gd name="connsiteY174" fmla="*/ 534231 h 1148819"/>
                  <a:gd name="connsiteX175" fmla="*/ 639051 w 1188996"/>
                  <a:gd name="connsiteY175" fmla="*/ 570266 h 1148819"/>
                  <a:gd name="connsiteX176" fmla="*/ 619943 w 1188996"/>
                  <a:gd name="connsiteY176" fmla="*/ 581739 h 1148819"/>
                  <a:gd name="connsiteX177" fmla="*/ 774493 w 1188996"/>
                  <a:gd name="connsiteY177" fmla="*/ 622390 h 1148819"/>
                  <a:gd name="connsiteX178" fmla="*/ 766471 w 1188996"/>
                  <a:gd name="connsiteY178" fmla="*/ 565793 h 1148819"/>
                  <a:gd name="connsiteX179" fmla="*/ 802506 w 1188996"/>
                  <a:gd name="connsiteY179" fmla="*/ 521420 h 1148819"/>
                  <a:gd name="connsiteX180" fmla="*/ 810527 w 1188996"/>
                  <a:gd name="connsiteY180" fmla="*/ 578016 h 1148819"/>
                  <a:gd name="connsiteX181" fmla="*/ 774493 w 1188996"/>
                  <a:gd name="connsiteY181" fmla="*/ 622390 h 1148819"/>
                  <a:gd name="connsiteX182" fmla="*/ 1166136 w 1188996"/>
                  <a:gd name="connsiteY182" fmla="*/ 649707 h 1148819"/>
                  <a:gd name="connsiteX183" fmla="*/ 1143276 w 1188996"/>
                  <a:gd name="connsiteY183" fmla="*/ 597315 h 1148819"/>
                  <a:gd name="connsiteX184" fmla="*/ 1166136 w 1188996"/>
                  <a:gd name="connsiteY184" fmla="*/ 544923 h 1148819"/>
                  <a:gd name="connsiteX185" fmla="*/ 1188996 w 1188996"/>
                  <a:gd name="connsiteY185" fmla="*/ 597315 h 1148819"/>
                  <a:gd name="connsiteX186" fmla="*/ 1166136 w 1188996"/>
                  <a:gd name="connsiteY186" fmla="*/ 649707 h 1148819"/>
                  <a:gd name="connsiteX187" fmla="*/ 109908 w 1188996"/>
                  <a:gd name="connsiteY187" fmla="*/ 651647 h 1148819"/>
                  <a:gd name="connsiteX188" fmla="*/ 88645 w 1188996"/>
                  <a:gd name="connsiteY188" fmla="*/ 644965 h 1148819"/>
                  <a:gd name="connsiteX189" fmla="*/ 123352 w 1188996"/>
                  <a:gd name="connsiteY189" fmla="*/ 599545 h 1148819"/>
                  <a:gd name="connsiteX190" fmla="*/ 180254 w 1188996"/>
                  <a:gd name="connsiteY190" fmla="*/ 594097 h 1148819"/>
                  <a:gd name="connsiteX191" fmla="*/ 145547 w 1188996"/>
                  <a:gd name="connsiteY191" fmla="*/ 639516 h 1148819"/>
                  <a:gd name="connsiteX192" fmla="*/ 109908 w 1188996"/>
                  <a:gd name="connsiteY192" fmla="*/ 651647 h 1148819"/>
                  <a:gd name="connsiteX193" fmla="*/ 670723 w 1188996"/>
                  <a:gd name="connsiteY193" fmla="*/ 664720 h 1148819"/>
                  <a:gd name="connsiteX194" fmla="*/ 618331 w 1188996"/>
                  <a:gd name="connsiteY194" fmla="*/ 641860 h 1148819"/>
                  <a:gd name="connsiteX195" fmla="*/ 670723 w 1188996"/>
                  <a:gd name="connsiteY195" fmla="*/ 619000 h 1148819"/>
                  <a:gd name="connsiteX196" fmla="*/ 723115 w 1188996"/>
                  <a:gd name="connsiteY196" fmla="*/ 641860 h 1148819"/>
                  <a:gd name="connsiteX197" fmla="*/ 670723 w 1188996"/>
                  <a:gd name="connsiteY197" fmla="*/ 664720 h 1148819"/>
                  <a:gd name="connsiteX198" fmla="*/ 832692 w 1188996"/>
                  <a:gd name="connsiteY198" fmla="*/ 666550 h 1148819"/>
                  <a:gd name="connsiteX199" fmla="*/ 813923 w 1188996"/>
                  <a:gd name="connsiteY199" fmla="*/ 654531 h 1148819"/>
                  <a:gd name="connsiteX200" fmla="*/ 859317 w 1188996"/>
                  <a:gd name="connsiteY200" fmla="*/ 619790 h 1148819"/>
                  <a:gd name="connsiteX201" fmla="*/ 915659 w 1188996"/>
                  <a:gd name="connsiteY201" fmla="*/ 629440 h 1148819"/>
                  <a:gd name="connsiteX202" fmla="*/ 870265 w 1188996"/>
                  <a:gd name="connsiteY202" fmla="*/ 664180 h 1148819"/>
                  <a:gd name="connsiteX203" fmla="*/ 832692 w 1188996"/>
                  <a:gd name="connsiteY203" fmla="*/ 666550 h 1148819"/>
                  <a:gd name="connsiteX204" fmla="*/ 372574 w 1188996"/>
                  <a:gd name="connsiteY204" fmla="*/ 671922 h 1148819"/>
                  <a:gd name="connsiteX205" fmla="*/ 349714 w 1188996"/>
                  <a:gd name="connsiteY205" fmla="*/ 619530 h 1148819"/>
                  <a:gd name="connsiteX206" fmla="*/ 372574 w 1188996"/>
                  <a:gd name="connsiteY206" fmla="*/ 567138 h 1148819"/>
                  <a:gd name="connsiteX207" fmla="*/ 395434 w 1188996"/>
                  <a:gd name="connsiteY207" fmla="*/ 619530 h 1148819"/>
                  <a:gd name="connsiteX208" fmla="*/ 372574 w 1188996"/>
                  <a:gd name="connsiteY208" fmla="*/ 671922 h 1148819"/>
                  <a:gd name="connsiteX209" fmla="*/ 492923 w 1188996"/>
                  <a:gd name="connsiteY209" fmla="*/ 705995 h 1148819"/>
                  <a:gd name="connsiteX210" fmla="*/ 440531 w 1188996"/>
                  <a:gd name="connsiteY210" fmla="*/ 683135 h 1148819"/>
                  <a:gd name="connsiteX211" fmla="*/ 492923 w 1188996"/>
                  <a:gd name="connsiteY211" fmla="*/ 660275 h 1148819"/>
                  <a:gd name="connsiteX212" fmla="*/ 545315 w 1188996"/>
                  <a:gd name="connsiteY212" fmla="*/ 683135 h 1148819"/>
                  <a:gd name="connsiteX213" fmla="*/ 492923 w 1188996"/>
                  <a:gd name="connsiteY213" fmla="*/ 705995 h 1148819"/>
                  <a:gd name="connsiteX214" fmla="*/ 1001316 w 1188996"/>
                  <a:gd name="connsiteY214" fmla="*/ 709296 h 1148819"/>
                  <a:gd name="connsiteX215" fmla="*/ 948924 w 1188996"/>
                  <a:gd name="connsiteY215" fmla="*/ 686436 h 1148819"/>
                  <a:gd name="connsiteX216" fmla="*/ 1001316 w 1188996"/>
                  <a:gd name="connsiteY216" fmla="*/ 663576 h 1148819"/>
                  <a:gd name="connsiteX217" fmla="*/ 1053708 w 1188996"/>
                  <a:gd name="connsiteY217" fmla="*/ 686436 h 1148819"/>
                  <a:gd name="connsiteX218" fmla="*/ 1001316 w 1188996"/>
                  <a:gd name="connsiteY218" fmla="*/ 709296 h 1148819"/>
                  <a:gd name="connsiteX219" fmla="*/ 12100 w 1188996"/>
                  <a:gd name="connsiteY219" fmla="*/ 733388 h 1148819"/>
                  <a:gd name="connsiteX220" fmla="*/ 4078 w 1188996"/>
                  <a:gd name="connsiteY220" fmla="*/ 676792 h 1148819"/>
                  <a:gd name="connsiteX221" fmla="*/ 40113 w 1188996"/>
                  <a:gd name="connsiteY221" fmla="*/ 632418 h 1148819"/>
                  <a:gd name="connsiteX222" fmla="*/ 48134 w 1188996"/>
                  <a:gd name="connsiteY222" fmla="*/ 689014 h 1148819"/>
                  <a:gd name="connsiteX223" fmla="*/ 12100 w 1188996"/>
                  <a:gd name="connsiteY223" fmla="*/ 733388 h 1148819"/>
                  <a:gd name="connsiteX224" fmla="*/ 225218 w 1188996"/>
                  <a:gd name="connsiteY224" fmla="*/ 749390 h 1148819"/>
                  <a:gd name="connsiteX225" fmla="*/ 217196 w 1188996"/>
                  <a:gd name="connsiteY225" fmla="*/ 692793 h 1148819"/>
                  <a:gd name="connsiteX226" fmla="*/ 253231 w 1188996"/>
                  <a:gd name="connsiteY226" fmla="*/ 648420 h 1148819"/>
                  <a:gd name="connsiteX227" fmla="*/ 261252 w 1188996"/>
                  <a:gd name="connsiteY227" fmla="*/ 705016 h 1148819"/>
                  <a:gd name="connsiteX228" fmla="*/ 225218 w 1188996"/>
                  <a:gd name="connsiteY228" fmla="*/ 749390 h 1148819"/>
                  <a:gd name="connsiteX229" fmla="*/ 369098 w 1188996"/>
                  <a:gd name="connsiteY229" fmla="*/ 763145 h 1148819"/>
                  <a:gd name="connsiteX230" fmla="*/ 316706 w 1188996"/>
                  <a:gd name="connsiteY230" fmla="*/ 740285 h 1148819"/>
                  <a:gd name="connsiteX231" fmla="*/ 369098 w 1188996"/>
                  <a:gd name="connsiteY231" fmla="*/ 717425 h 1148819"/>
                  <a:gd name="connsiteX232" fmla="*/ 421490 w 1188996"/>
                  <a:gd name="connsiteY232" fmla="*/ 740285 h 1148819"/>
                  <a:gd name="connsiteX233" fmla="*/ 369098 w 1188996"/>
                  <a:gd name="connsiteY233" fmla="*/ 763145 h 1148819"/>
                  <a:gd name="connsiteX234" fmla="*/ 620159 w 1188996"/>
                  <a:gd name="connsiteY234" fmla="*/ 767125 h 1148819"/>
                  <a:gd name="connsiteX235" fmla="*/ 586972 w 1188996"/>
                  <a:gd name="connsiteY235" fmla="*/ 749351 h 1148819"/>
                  <a:gd name="connsiteX236" fmla="*/ 560127 w 1188996"/>
                  <a:gd name="connsiteY236" fmla="*/ 698885 h 1148819"/>
                  <a:gd name="connsiteX237" fmla="*/ 615381 w 1188996"/>
                  <a:gd name="connsiteY237" fmla="*/ 713529 h 1148819"/>
                  <a:gd name="connsiteX238" fmla="*/ 642226 w 1188996"/>
                  <a:gd name="connsiteY238" fmla="*/ 763995 h 1148819"/>
                  <a:gd name="connsiteX239" fmla="*/ 620159 w 1188996"/>
                  <a:gd name="connsiteY239" fmla="*/ 767125 h 1148819"/>
                  <a:gd name="connsiteX240" fmla="*/ 74984 w 1188996"/>
                  <a:gd name="connsiteY240" fmla="*/ 788172 h 1148819"/>
                  <a:gd name="connsiteX241" fmla="*/ 53721 w 1188996"/>
                  <a:gd name="connsiteY241" fmla="*/ 781490 h 1148819"/>
                  <a:gd name="connsiteX242" fmla="*/ 88428 w 1188996"/>
                  <a:gd name="connsiteY242" fmla="*/ 736070 h 1148819"/>
                  <a:gd name="connsiteX243" fmla="*/ 145330 w 1188996"/>
                  <a:gd name="connsiteY243" fmla="*/ 730622 h 1148819"/>
                  <a:gd name="connsiteX244" fmla="*/ 110623 w 1188996"/>
                  <a:gd name="connsiteY244" fmla="*/ 776041 h 1148819"/>
                  <a:gd name="connsiteX245" fmla="*/ 74984 w 1188996"/>
                  <a:gd name="connsiteY245" fmla="*/ 788172 h 1148819"/>
                  <a:gd name="connsiteX246" fmla="*/ 899343 w 1188996"/>
                  <a:gd name="connsiteY246" fmla="*/ 791291 h 1148819"/>
                  <a:gd name="connsiteX247" fmla="*/ 861854 w 1188996"/>
                  <a:gd name="connsiteY247" fmla="*/ 787839 h 1148819"/>
                  <a:gd name="connsiteX248" fmla="*/ 817481 w 1188996"/>
                  <a:gd name="connsiteY248" fmla="*/ 751805 h 1148819"/>
                  <a:gd name="connsiteX249" fmla="*/ 874077 w 1188996"/>
                  <a:gd name="connsiteY249" fmla="*/ 743783 h 1148819"/>
                  <a:gd name="connsiteX250" fmla="*/ 918451 w 1188996"/>
                  <a:gd name="connsiteY250" fmla="*/ 779818 h 1148819"/>
                  <a:gd name="connsiteX251" fmla="*/ 899343 w 1188996"/>
                  <a:gd name="connsiteY251" fmla="*/ 791291 h 1148819"/>
                  <a:gd name="connsiteX252" fmla="*/ 1118632 w 1188996"/>
                  <a:gd name="connsiteY252" fmla="*/ 810790 h 1148819"/>
                  <a:gd name="connsiteX253" fmla="*/ 1085445 w 1188996"/>
                  <a:gd name="connsiteY253" fmla="*/ 793016 h 1148819"/>
                  <a:gd name="connsiteX254" fmla="*/ 1058600 w 1188996"/>
                  <a:gd name="connsiteY254" fmla="*/ 742550 h 1148819"/>
                  <a:gd name="connsiteX255" fmla="*/ 1113855 w 1188996"/>
                  <a:gd name="connsiteY255" fmla="*/ 757194 h 1148819"/>
                  <a:gd name="connsiteX256" fmla="*/ 1140700 w 1188996"/>
                  <a:gd name="connsiteY256" fmla="*/ 807660 h 1148819"/>
                  <a:gd name="connsiteX257" fmla="*/ 1118632 w 1188996"/>
                  <a:gd name="connsiteY257" fmla="*/ 810790 h 1148819"/>
                  <a:gd name="connsiteX258" fmla="*/ 699600 w 1188996"/>
                  <a:gd name="connsiteY258" fmla="*/ 814797 h 1148819"/>
                  <a:gd name="connsiteX259" fmla="*/ 676740 w 1188996"/>
                  <a:gd name="connsiteY259" fmla="*/ 762405 h 1148819"/>
                  <a:gd name="connsiteX260" fmla="*/ 699600 w 1188996"/>
                  <a:gd name="connsiteY260" fmla="*/ 710013 h 1148819"/>
                  <a:gd name="connsiteX261" fmla="*/ 722460 w 1188996"/>
                  <a:gd name="connsiteY261" fmla="*/ 762405 h 1148819"/>
                  <a:gd name="connsiteX262" fmla="*/ 699600 w 1188996"/>
                  <a:gd name="connsiteY262" fmla="*/ 814797 h 1148819"/>
                  <a:gd name="connsiteX263" fmla="*/ 238923 w 1188996"/>
                  <a:gd name="connsiteY263" fmla="*/ 820295 h 1148819"/>
                  <a:gd name="connsiteX264" fmla="*/ 186531 w 1188996"/>
                  <a:gd name="connsiteY264" fmla="*/ 797435 h 1148819"/>
                  <a:gd name="connsiteX265" fmla="*/ 238923 w 1188996"/>
                  <a:gd name="connsiteY265" fmla="*/ 774575 h 1148819"/>
                  <a:gd name="connsiteX266" fmla="*/ 291315 w 1188996"/>
                  <a:gd name="connsiteY266" fmla="*/ 797435 h 1148819"/>
                  <a:gd name="connsiteX267" fmla="*/ 238923 w 1188996"/>
                  <a:gd name="connsiteY267" fmla="*/ 820295 h 1148819"/>
                  <a:gd name="connsiteX268" fmla="*/ 452041 w 1188996"/>
                  <a:gd name="connsiteY268" fmla="*/ 836296 h 1148819"/>
                  <a:gd name="connsiteX269" fmla="*/ 399649 w 1188996"/>
                  <a:gd name="connsiteY269" fmla="*/ 813436 h 1148819"/>
                  <a:gd name="connsiteX270" fmla="*/ 452041 w 1188996"/>
                  <a:gd name="connsiteY270" fmla="*/ 790576 h 1148819"/>
                  <a:gd name="connsiteX271" fmla="*/ 504433 w 1188996"/>
                  <a:gd name="connsiteY271" fmla="*/ 813436 h 1148819"/>
                  <a:gd name="connsiteX272" fmla="*/ 452041 w 1188996"/>
                  <a:gd name="connsiteY272" fmla="*/ 836296 h 1148819"/>
                  <a:gd name="connsiteX273" fmla="*/ 1058073 w 1188996"/>
                  <a:gd name="connsiteY273" fmla="*/ 874270 h 1148819"/>
                  <a:gd name="connsiteX274" fmla="*/ 1005681 w 1188996"/>
                  <a:gd name="connsiteY274" fmla="*/ 851410 h 1148819"/>
                  <a:gd name="connsiteX275" fmla="*/ 1058073 w 1188996"/>
                  <a:gd name="connsiteY275" fmla="*/ 828550 h 1148819"/>
                  <a:gd name="connsiteX276" fmla="*/ 1110465 w 1188996"/>
                  <a:gd name="connsiteY276" fmla="*/ 851410 h 1148819"/>
                  <a:gd name="connsiteX277" fmla="*/ 1058073 w 1188996"/>
                  <a:gd name="connsiteY277" fmla="*/ 874270 h 1148819"/>
                  <a:gd name="connsiteX278" fmla="*/ 552244 w 1188996"/>
                  <a:gd name="connsiteY278" fmla="*/ 892265 h 1148819"/>
                  <a:gd name="connsiteX279" fmla="*/ 544222 w 1188996"/>
                  <a:gd name="connsiteY279" fmla="*/ 835669 h 1148819"/>
                  <a:gd name="connsiteX280" fmla="*/ 580257 w 1188996"/>
                  <a:gd name="connsiteY280" fmla="*/ 791295 h 1148819"/>
                  <a:gd name="connsiteX281" fmla="*/ 588278 w 1188996"/>
                  <a:gd name="connsiteY281" fmla="*/ 847891 h 1148819"/>
                  <a:gd name="connsiteX282" fmla="*/ 552244 w 1188996"/>
                  <a:gd name="connsiteY282" fmla="*/ 892265 h 1148819"/>
                  <a:gd name="connsiteX283" fmla="*/ 987536 w 1188996"/>
                  <a:gd name="connsiteY283" fmla="*/ 898737 h 1148819"/>
                  <a:gd name="connsiteX284" fmla="*/ 947824 w 1188996"/>
                  <a:gd name="connsiteY284" fmla="*/ 867942 h 1148819"/>
                  <a:gd name="connsiteX285" fmla="*/ 935447 w 1188996"/>
                  <a:gd name="connsiteY285" fmla="*/ 812136 h 1148819"/>
                  <a:gd name="connsiteX286" fmla="*/ 984776 w 1188996"/>
                  <a:gd name="connsiteY286" fmla="*/ 841018 h 1148819"/>
                  <a:gd name="connsiteX287" fmla="*/ 997152 w 1188996"/>
                  <a:gd name="connsiteY287" fmla="*/ 896824 h 1148819"/>
                  <a:gd name="connsiteX288" fmla="*/ 987536 w 1188996"/>
                  <a:gd name="connsiteY288" fmla="*/ 898737 h 1148819"/>
                  <a:gd name="connsiteX289" fmla="*/ 136950 w 1188996"/>
                  <a:gd name="connsiteY289" fmla="*/ 902290 h 1148819"/>
                  <a:gd name="connsiteX290" fmla="*/ 99461 w 1188996"/>
                  <a:gd name="connsiteY290" fmla="*/ 898838 h 1148819"/>
                  <a:gd name="connsiteX291" fmla="*/ 55088 w 1188996"/>
                  <a:gd name="connsiteY291" fmla="*/ 862803 h 1148819"/>
                  <a:gd name="connsiteX292" fmla="*/ 111684 w 1188996"/>
                  <a:gd name="connsiteY292" fmla="*/ 854782 h 1148819"/>
                  <a:gd name="connsiteX293" fmla="*/ 156058 w 1188996"/>
                  <a:gd name="connsiteY293" fmla="*/ 890816 h 1148819"/>
                  <a:gd name="connsiteX294" fmla="*/ 136950 w 1188996"/>
                  <a:gd name="connsiteY294" fmla="*/ 902290 h 1148819"/>
                  <a:gd name="connsiteX295" fmla="*/ 788218 w 1188996"/>
                  <a:gd name="connsiteY295" fmla="*/ 902416 h 1148819"/>
                  <a:gd name="connsiteX296" fmla="*/ 750729 w 1188996"/>
                  <a:gd name="connsiteY296" fmla="*/ 898964 h 1148819"/>
                  <a:gd name="connsiteX297" fmla="*/ 706356 w 1188996"/>
                  <a:gd name="connsiteY297" fmla="*/ 862930 h 1148819"/>
                  <a:gd name="connsiteX298" fmla="*/ 762952 w 1188996"/>
                  <a:gd name="connsiteY298" fmla="*/ 854908 h 1148819"/>
                  <a:gd name="connsiteX299" fmla="*/ 807326 w 1188996"/>
                  <a:gd name="connsiteY299" fmla="*/ 890943 h 1148819"/>
                  <a:gd name="connsiteX300" fmla="*/ 788218 w 1188996"/>
                  <a:gd name="connsiteY300" fmla="*/ 902416 h 1148819"/>
                  <a:gd name="connsiteX301" fmla="*/ 350068 w 1188996"/>
                  <a:gd name="connsiteY301" fmla="*/ 918291 h 1148819"/>
                  <a:gd name="connsiteX302" fmla="*/ 312579 w 1188996"/>
                  <a:gd name="connsiteY302" fmla="*/ 914839 h 1148819"/>
                  <a:gd name="connsiteX303" fmla="*/ 268206 w 1188996"/>
                  <a:gd name="connsiteY303" fmla="*/ 878805 h 1148819"/>
                  <a:gd name="connsiteX304" fmla="*/ 324802 w 1188996"/>
                  <a:gd name="connsiteY304" fmla="*/ 870783 h 1148819"/>
                  <a:gd name="connsiteX305" fmla="*/ 369176 w 1188996"/>
                  <a:gd name="connsiteY305" fmla="*/ 906818 h 1148819"/>
                  <a:gd name="connsiteX306" fmla="*/ 350068 w 1188996"/>
                  <a:gd name="connsiteY306" fmla="*/ 918291 h 1148819"/>
                  <a:gd name="connsiteX307" fmla="*/ 521732 w 1188996"/>
                  <a:gd name="connsiteY307" fmla="*/ 960015 h 1148819"/>
                  <a:gd name="connsiteX308" fmla="*/ 488545 w 1188996"/>
                  <a:gd name="connsiteY308" fmla="*/ 942241 h 1148819"/>
                  <a:gd name="connsiteX309" fmla="*/ 461700 w 1188996"/>
                  <a:gd name="connsiteY309" fmla="*/ 891775 h 1148819"/>
                  <a:gd name="connsiteX310" fmla="*/ 516954 w 1188996"/>
                  <a:gd name="connsiteY310" fmla="*/ 906419 h 1148819"/>
                  <a:gd name="connsiteX311" fmla="*/ 543799 w 1188996"/>
                  <a:gd name="connsiteY311" fmla="*/ 956885 h 1148819"/>
                  <a:gd name="connsiteX312" fmla="*/ 521732 w 1188996"/>
                  <a:gd name="connsiteY312" fmla="*/ 960015 h 1148819"/>
                  <a:gd name="connsiteX313" fmla="*/ 779066 w 1188996"/>
                  <a:gd name="connsiteY313" fmla="*/ 979170 h 1148819"/>
                  <a:gd name="connsiteX314" fmla="*/ 726674 w 1188996"/>
                  <a:gd name="connsiteY314" fmla="*/ 956310 h 1148819"/>
                  <a:gd name="connsiteX315" fmla="*/ 779066 w 1188996"/>
                  <a:gd name="connsiteY315" fmla="*/ 933450 h 1148819"/>
                  <a:gd name="connsiteX316" fmla="*/ 831458 w 1188996"/>
                  <a:gd name="connsiteY316" fmla="*/ 956310 h 1148819"/>
                  <a:gd name="connsiteX317" fmla="*/ 779066 w 1188996"/>
                  <a:gd name="connsiteY317" fmla="*/ 979170 h 1148819"/>
                  <a:gd name="connsiteX318" fmla="*/ 195632 w 1188996"/>
                  <a:gd name="connsiteY318" fmla="*/ 1000898 h 1148819"/>
                  <a:gd name="connsiteX319" fmla="*/ 174369 w 1188996"/>
                  <a:gd name="connsiteY319" fmla="*/ 994215 h 1148819"/>
                  <a:gd name="connsiteX320" fmla="*/ 209076 w 1188996"/>
                  <a:gd name="connsiteY320" fmla="*/ 948796 h 1148819"/>
                  <a:gd name="connsiteX321" fmla="*/ 265978 w 1188996"/>
                  <a:gd name="connsiteY321" fmla="*/ 943347 h 1148819"/>
                  <a:gd name="connsiteX322" fmla="*/ 231271 w 1188996"/>
                  <a:gd name="connsiteY322" fmla="*/ 988767 h 1148819"/>
                  <a:gd name="connsiteX323" fmla="*/ 195632 w 1188996"/>
                  <a:gd name="connsiteY323" fmla="*/ 1000898 h 1148819"/>
                  <a:gd name="connsiteX324" fmla="*/ 956774 w 1188996"/>
                  <a:gd name="connsiteY324" fmla="*/ 1027522 h 1148819"/>
                  <a:gd name="connsiteX325" fmla="*/ 933914 w 1188996"/>
                  <a:gd name="connsiteY325" fmla="*/ 975130 h 1148819"/>
                  <a:gd name="connsiteX326" fmla="*/ 956774 w 1188996"/>
                  <a:gd name="connsiteY326" fmla="*/ 922738 h 1148819"/>
                  <a:gd name="connsiteX327" fmla="*/ 979634 w 1188996"/>
                  <a:gd name="connsiteY327" fmla="*/ 975130 h 1148819"/>
                  <a:gd name="connsiteX328" fmla="*/ 956774 w 1188996"/>
                  <a:gd name="connsiteY328" fmla="*/ 1027522 h 1148819"/>
                  <a:gd name="connsiteX329" fmla="*/ 390636 w 1188996"/>
                  <a:gd name="connsiteY329" fmla="*/ 1047962 h 1148819"/>
                  <a:gd name="connsiteX330" fmla="*/ 350923 w 1188996"/>
                  <a:gd name="connsiteY330" fmla="*/ 1017167 h 1148819"/>
                  <a:gd name="connsiteX331" fmla="*/ 338547 w 1188996"/>
                  <a:gd name="connsiteY331" fmla="*/ 961361 h 1148819"/>
                  <a:gd name="connsiteX332" fmla="*/ 387875 w 1188996"/>
                  <a:gd name="connsiteY332" fmla="*/ 990243 h 1148819"/>
                  <a:gd name="connsiteX333" fmla="*/ 400252 w 1188996"/>
                  <a:gd name="connsiteY333" fmla="*/ 1046049 h 1148819"/>
                  <a:gd name="connsiteX334" fmla="*/ 390636 w 1188996"/>
                  <a:gd name="connsiteY334" fmla="*/ 1047962 h 1148819"/>
                  <a:gd name="connsiteX335" fmla="*/ 677093 w 1188996"/>
                  <a:gd name="connsiteY335" fmla="*/ 1061165 h 1148819"/>
                  <a:gd name="connsiteX336" fmla="*/ 639605 w 1188996"/>
                  <a:gd name="connsiteY336" fmla="*/ 1057713 h 1148819"/>
                  <a:gd name="connsiteX337" fmla="*/ 595231 w 1188996"/>
                  <a:gd name="connsiteY337" fmla="*/ 1021679 h 1148819"/>
                  <a:gd name="connsiteX338" fmla="*/ 651827 w 1188996"/>
                  <a:gd name="connsiteY338" fmla="*/ 1013657 h 1148819"/>
                  <a:gd name="connsiteX339" fmla="*/ 696201 w 1188996"/>
                  <a:gd name="connsiteY339" fmla="*/ 1049692 h 1148819"/>
                  <a:gd name="connsiteX340" fmla="*/ 677093 w 1188996"/>
                  <a:gd name="connsiteY340" fmla="*/ 1061165 h 1148819"/>
                  <a:gd name="connsiteX341" fmla="*/ 534432 w 1188996"/>
                  <a:gd name="connsiteY341" fmla="*/ 1071141 h 1148819"/>
                  <a:gd name="connsiteX342" fmla="*/ 501245 w 1188996"/>
                  <a:gd name="connsiteY342" fmla="*/ 1053367 h 1148819"/>
                  <a:gd name="connsiteX343" fmla="*/ 474400 w 1188996"/>
                  <a:gd name="connsiteY343" fmla="*/ 1002901 h 1148819"/>
                  <a:gd name="connsiteX344" fmla="*/ 529654 w 1188996"/>
                  <a:gd name="connsiteY344" fmla="*/ 1017545 h 1148819"/>
                  <a:gd name="connsiteX345" fmla="*/ 556499 w 1188996"/>
                  <a:gd name="connsiteY345" fmla="*/ 1068011 h 1148819"/>
                  <a:gd name="connsiteX346" fmla="*/ 534432 w 1188996"/>
                  <a:gd name="connsiteY346" fmla="*/ 1071141 h 1148819"/>
                  <a:gd name="connsiteX347" fmla="*/ 858068 w 1188996"/>
                  <a:gd name="connsiteY347" fmla="*/ 1083390 h 1148819"/>
                  <a:gd name="connsiteX348" fmla="*/ 820580 w 1188996"/>
                  <a:gd name="connsiteY348" fmla="*/ 1079938 h 1148819"/>
                  <a:gd name="connsiteX349" fmla="*/ 776206 w 1188996"/>
                  <a:gd name="connsiteY349" fmla="*/ 1043904 h 1148819"/>
                  <a:gd name="connsiteX350" fmla="*/ 832802 w 1188996"/>
                  <a:gd name="connsiteY350" fmla="*/ 1035882 h 1148819"/>
                  <a:gd name="connsiteX351" fmla="*/ 877176 w 1188996"/>
                  <a:gd name="connsiteY351" fmla="*/ 1071917 h 1148819"/>
                  <a:gd name="connsiteX352" fmla="*/ 858068 w 1188996"/>
                  <a:gd name="connsiteY352" fmla="*/ 1083390 h 1148819"/>
                  <a:gd name="connsiteX353" fmla="*/ 448492 w 1188996"/>
                  <a:gd name="connsiteY353" fmla="*/ 1134190 h 1148819"/>
                  <a:gd name="connsiteX354" fmla="*/ 411004 w 1188996"/>
                  <a:gd name="connsiteY354" fmla="*/ 1130738 h 1148819"/>
                  <a:gd name="connsiteX355" fmla="*/ 366630 w 1188996"/>
                  <a:gd name="connsiteY355" fmla="*/ 1094704 h 1148819"/>
                  <a:gd name="connsiteX356" fmla="*/ 423226 w 1188996"/>
                  <a:gd name="connsiteY356" fmla="*/ 1086682 h 1148819"/>
                  <a:gd name="connsiteX357" fmla="*/ 467600 w 1188996"/>
                  <a:gd name="connsiteY357" fmla="*/ 1122717 h 1148819"/>
                  <a:gd name="connsiteX358" fmla="*/ 448492 w 1188996"/>
                  <a:gd name="connsiteY358" fmla="*/ 1134190 h 1148819"/>
                  <a:gd name="connsiteX359" fmla="*/ 708823 w 1188996"/>
                  <a:gd name="connsiteY359" fmla="*/ 1140970 h 1148819"/>
                  <a:gd name="connsiteX360" fmla="*/ 656431 w 1188996"/>
                  <a:gd name="connsiteY360" fmla="*/ 1118110 h 1148819"/>
                  <a:gd name="connsiteX361" fmla="*/ 708823 w 1188996"/>
                  <a:gd name="connsiteY361" fmla="*/ 1095250 h 1148819"/>
                  <a:gd name="connsiteX362" fmla="*/ 761215 w 1188996"/>
                  <a:gd name="connsiteY362" fmla="*/ 1118110 h 1148819"/>
                  <a:gd name="connsiteX363" fmla="*/ 708823 w 1188996"/>
                  <a:gd name="connsiteY363" fmla="*/ 1140970 h 1148819"/>
                  <a:gd name="connsiteX364" fmla="*/ 547132 w 1188996"/>
                  <a:gd name="connsiteY364" fmla="*/ 1147341 h 1148819"/>
                  <a:gd name="connsiteX365" fmla="*/ 513945 w 1188996"/>
                  <a:gd name="connsiteY365" fmla="*/ 1129567 h 1148819"/>
                  <a:gd name="connsiteX366" fmla="*/ 487100 w 1188996"/>
                  <a:gd name="connsiteY366" fmla="*/ 1079101 h 1148819"/>
                  <a:gd name="connsiteX367" fmla="*/ 542354 w 1188996"/>
                  <a:gd name="connsiteY367" fmla="*/ 1093745 h 1148819"/>
                  <a:gd name="connsiteX368" fmla="*/ 569199 w 1188996"/>
                  <a:gd name="connsiteY368" fmla="*/ 1144211 h 1148819"/>
                  <a:gd name="connsiteX369" fmla="*/ 547132 w 1188996"/>
                  <a:gd name="connsiteY369" fmla="*/ 1147341 h 114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1188996" h="1148819">
                    <a:moveTo>
                      <a:pt x="563166" y="45720"/>
                    </a:moveTo>
                    <a:cubicBezTo>
                      <a:pt x="534231" y="45720"/>
                      <a:pt x="510774" y="35485"/>
                      <a:pt x="510774" y="22860"/>
                    </a:cubicBezTo>
                    <a:cubicBezTo>
                      <a:pt x="510774" y="10235"/>
                      <a:pt x="534231" y="0"/>
                      <a:pt x="563166" y="0"/>
                    </a:cubicBezTo>
                    <a:cubicBezTo>
                      <a:pt x="592101" y="0"/>
                      <a:pt x="615558" y="10235"/>
                      <a:pt x="615558" y="22860"/>
                    </a:cubicBezTo>
                    <a:cubicBezTo>
                      <a:pt x="615558" y="35485"/>
                      <a:pt x="592101" y="45720"/>
                      <a:pt x="563166" y="45720"/>
                    </a:cubicBezTo>
                    <a:close/>
                    <a:moveTo>
                      <a:pt x="729026" y="133274"/>
                    </a:moveTo>
                    <a:cubicBezTo>
                      <a:pt x="716861" y="129899"/>
                      <a:pt x="713269" y="104560"/>
                      <a:pt x="721004" y="76678"/>
                    </a:cubicBezTo>
                    <a:cubicBezTo>
                      <a:pt x="728740" y="48796"/>
                      <a:pt x="744873" y="28929"/>
                      <a:pt x="757039" y="32304"/>
                    </a:cubicBezTo>
                    <a:cubicBezTo>
                      <a:pt x="769204" y="35679"/>
                      <a:pt x="772796" y="61019"/>
                      <a:pt x="765060" y="88900"/>
                    </a:cubicBezTo>
                    <a:cubicBezTo>
                      <a:pt x="757325" y="116782"/>
                      <a:pt x="741192" y="136649"/>
                      <a:pt x="729026" y="133274"/>
                    </a:cubicBezTo>
                    <a:close/>
                    <a:moveTo>
                      <a:pt x="874316" y="134620"/>
                    </a:moveTo>
                    <a:cubicBezTo>
                      <a:pt x="845381" y="134620"/>
                      <a:pt x="821924" y="124385"/>
                      <a:pt x="821924" y="111760"/>
                    </a:cubicBezTo>
                    <a:cubicBezTo>
                      <a:pt x="821924" y="99135"/>
                      <a:pt x="845381" y="88900"/>
                      <a:pt x="874316" y="88900"/>
                    </a:cubicBezTo>
                    <a:cubicBezTo>
                      <a:pt x="903251" y="88900"/>
                      <a:pt x="926708" y="99135"/>
                      <a:pt x="926708" y="111760"/>
                    </a:cubicBezTo>
                    <a:cubicBezTo>
                      <a:pt x="926708" y="124385"/>
                      <a:pt x="903251" y="134620"/>
                      <a:pt x="874316" y="134620"/>
                    </a:cubicBezTo>
                    <a:close/>
                    <a:moveTo>
                      <a:pt x="515382" y="150392"/>
                    </a:moveTo>
                    <a:cubicBezTo>
                      <a:pt x="505383" y="147741"/>
                      <a:pt x="493530" y="141608"/>
                      <a:pt x="482195" y="132618"/>
                    </a:cubicBezTo>
                    <a:cubicBezTo>
                      <a:pt x="459524" y="114638"/>
                      <a:pt x="447505" y="92043"/>
                      <a:pt x="455350" y="82151"/>
                    </a:cubicBezTo>
                    <a:cubicBezTo>
                      <a:pt x="463195" y="72260"/>
                      <a:pt x="487933" y="78816"/>
                      <a:pt x="510604" y="96796"/>
                    </a:cubicBezTo>
                    <a:cubicBezTo>
                      <a:pt x="533275" y="114775"/>
                      <a:pt x="545294" y="137370"/>
                      <a:pt x="537449" y="147262"/>
                    </a:cubicBezTo>
                    <a:cubicBezTo>
                      <a:pt x="533527" y="152208"/>
                      <a:pt x="525381" y="153042"/>
                      <a:pt x="515382" y="150392"/>
                    </a:cubicBezTo>
                    <a:close/>
                    <a:moveTo>
                      <a:pt x="598857" y="159522"/>
                    </a:moveTo>
                    <a:cubicBezTo>
                      <a:pt x="588560" y="160508"/>
                      <a:pt x="580659" y="158359"/>
                      <a:pt x="577594" y="152840"/>
                    </a:cubicBezTo>
                    <a:cubicBezTo>
                      <a:pt x="571465" y="141802"/>
                      <a:pt x="587004" y="121467"/>
                      <a:pt x="612301" y="107420"/>
                    </a:cubicBezTo>
                    <a:cubicBezTo>
                      <a:pt x="637598" y="93374"/>
                      <a:pt x="663074" y="90934"/>
                      <a:pt x="669203" y="101972"/>
                    </a:cubicBezTo>
                    <a:cubicBezTo>
                      <a:pt x="675332" y="113009"/>
                      <a:pt x="659793" y="133345"/>
                      <a:pt x="634496" y="147391"/>
                    </a:cubicBezTo>
                    <a:cubicBezTo>
                      <a:pt x="621848" y="154415"/>
                      <a:pt x="609155" y="158536"/>
                      <a:pt x="598857" y="159522"/>
                    </a:cubicBezTo>
                    <a:close/>
                    <a:moveTo>
                      <a:pt x="334407" y="175789"/>
                    </a:moveTo>
                    <a:cubicBezTo>
                      <a:pt x="324408" y="173138"/>
                      <a:pt x="312555" y="167004"/>
                      <a:pt x="301220" y="158015"/>
                    </a:cubicBezTo>
                    <a:cubicBezTo>
                      <a:pt x="278549" y="140035"/>
                      <a:pt x="266530" y="117440"/>
                      <a:pt x="274375" y="107548"/>
                    </a:cubicBezTo>
                    <a:cubicBezTo>
                      <a:pt x="282220" y="97657"/>
                      <a:pt x="306958" y="104213"/>
                      <a:pt x="329629" y="122193"/>
                    </a:cubicBezTo>
                    <a:cubicBezTo>
                      <a:pt x="352300" y="140172"/>
                      <a:pt x="364319" y="162767"/>
                      <a:pt x="356474" y="172659"/>
                    </a:cubicBezTo>
                    <a:cubicBezTo>
                      <a:pt x="352552" y="177605"/>
                      <a:pt x="344406" y="178439"/>
                      <a:pt x="334407" y="175789"/>
                    </a:cubicBezTo>
                    <a:close/>
                    <a:moveTo>
                      <a:pt x="944166" y="229870"/>
                    </a:moveTo>
                    <a:cubicBezTo>
                      <a:pt x="915231" y="229870"/>
                      <a:pt x="891774" y="219635"/>
                      <a:pt x="891774" y="207010"/>
                    </a:cubicBezTo>
                    <a:cubicBezTo>
                      <a:pt x="891774" y="194385"/>
                      <a:pt x="915231" y="184150"/>
                      <a:pt x="944166" y="184150"/>
                    </a:cubicBezTo>
                    <a:cubicBezTo>
                      <a:pt x="973101" y="184150"/>
                      <a:pt x="996558" y="194385"/>
                      <a:pt x="996558" y="207010"/>
                    </a:cubicBezTo>
                    <a:cubicBezTo>
                      <a:pt x="996558" y="219635"/>
                      <a:pt x="973101" y="229870"/>
                      <a:pt x="944166" y="229870"/>
                    </a:cubicBezTo>
                    <a:close/>
                    <a:moveTo>
                      <a:pt x="729033" y="235722"/>
                    </a:moveTo>
                    <a:cubicBezTo>
                      <a:pt x="718736" y="236708"/>
                      <a:pt x="710835" y="234558"/>
                      <a:pt x="707770" y="229040"/>
                    </a:cubicBezTo>
                    <a:cubicBezTo>
                      <a:pt x="701641" y="218002"/>
                      <a:pt x="717180" y="197667"/>
                      <a:pt x="742477" y="183620"/>
                    </a:cubicBezTo>
                    <a:cubicBezTo>
                      <a:pt x="767774" y="169574"/>
                      <a:pt x="793250" y="167134"/>
                      <a:pt x="799379" y="178172"/>
                    </a:cubicBezTo>
                    <a:cubicBezTo>
                      <a:pt x="805508" y="189209"/>
                      <a:pt x="789969" y="209545"/>
                      <a:pt x="764672" y="223591"/>
                    </a:cubicBezTo>
                    <a:cubicBezTo>
                      <a:pt x="752024" y="230615"/>
                      <a:pt x="739331" y="234736"/>
                      <a:pt x="729033" y="235722"/>
                    </a:cubicBezTo>
                    <a:close/>
                    <a:moveTo>
                      <a:pt x="414708" y="238898"/>
                    </a:moveTo>
                    <a:cubicBezTo>
                      <a:pt x="404411" y="239884"/>
                      <a:pt x="396510" y="237734"/>
                      <a:pt x="393445" y="232216"/>
                    </a:cubicBezTo>
                    <a:cubicBezTo>
                      <a:pt x="387316" y="221178"/>
                      <a:pt x="402855" y="200843"/>
                      <a:pt x="428152" y="186796"/>
                    </a:cubicBezTo>
                    <a:cubicBezTo>
                      <a:pt x="453449" y="172750"/>
                      <a:pt x="478925" y="170310"/>
                      <a:pt x="485054" y="181348"/>
                    </a:cubicBezTo>
                    <a:cubicBezTo>
                      <a:pt x="491183" y="192385"/>
                      <a:pt x="475644" y="212721"/>
                      <a:pt x="450347" y="226767"/>
                    </a:cubicBezTo>
                    <a:cubicBezTo>
                      <a:pt x="437699" y="233791"/>
                      <a:pt x="425006" y="237912"/>
                      <a:pt x="414708" y="238898"/>
                    </a:cubicBezTo>
                    <a:close/>
                    <a:moveTo>
                      <a:pt x="203311" y="263735"/>
                    </a:moveTo>
                    <a:cubicBezTo>
                      <a:pt x="191996" y="262139"/>
                      <a:pt x="176378" y="250480"/>
                      <a:pt x="163598" y="232940"/>
                    </a:cubicBezTo>
                    <a:cubicBezTo>
                      <a:pt x="146559" y="209554"/>
                      <a:pt x="141018" y="184569"/>
                      <a:pt x="151222" y="177134"/>
                    </a:cubicBezTo>
                    <a:cubicBezTo>
                      <a:pt x="161426" y="169700"/>
                      <a:pt x="183511" y="182631"/>
                      <a:pt x="200550" y="206017"/>
                    </a:cubicBezTo>
                    <a:cubicBezTo>
                      <a:pt x="217590" y="229403"/>
                      <a:pt x="223131" y="254388"/>
                      <a:pt x="212927" y="261823"/>
                    </a:cubicBezTo>
                    <a:cubicBezTo>
                      <a:pt x="210376" y="263682"/>
                      <a:pt x="207082" y="264267"/>
                      <a:pt x="203311" y="263735"/>
                    </a:cubicBezTo>
                    <a:close/>
                    <a:moveTo>
                      <a:pt x="347107" y="286915"/>
                    </a:moveTo>
                    <a:cubicBezTo>
                      <a:pt x="337108" y="284265"/>
                      <a:pt x="325255" y="278130"/>
                      <a:pt x="313920" y="269141"/>
                    </a:cubicBezTo>
                    <a:cubicBezTo>
                      <a:pt x="291249" y="251161"/>
                      <a:pt x="279230" y="228566"/>
                      <a:pt x="287075" y="218674"/>
                    </a:cubicBezTo>
                    <a:cubicBezTo>
                      <a:pt x="294920" y="208783"/>
                      <a:pt x="319658" y="215339"/>
                      <a:pt x="342329" y="233319"/>
                    </a:cubicBezTo>
                    <a:cubicBezTo>
                      <a:pt x="365000" y="251298"/>
                      <a:pt x="377019" y="273893"/>
                      <a:pt x="369174" y="283785"/>
                    </a:cubicBezTo>
                    <a:cubicBezTo>
                      <a:pt x="365252" y="288731"/>
                      <a:pt x="357106" y="289565"/>
                      <a:pt x="347107" y="286915"/>
                    </a:cubicBezTo>
                    <a:close/>
                    <a:moveTo>
                      <a:pt x="842193" y="311865"/>
                    </a:moveTo>
                    <a:cubicBezTo>
                      <a:pt x="831951" y="313317"/>
                      <a:pt x="818645" y="312281"/>
                      <a:pt x="804704" y="308413"/>
                    </a:cubicBezTo>
                    <a:cubicBezTo>
                      <a:pt x="776823" y="300677"/>
                      <a:pt x="756956" y="284544"/>
                      <a:pt x="760331" y="272378"/>
                    </a:cubicBezTo>
                    <a:cubicBezTo>
                      <a:pt x="763706" y="260213"/>
                      <a:pt x="789045" y="256621"/>
                      <a:pt x="816927" y="264357"/>
                    </a:cubicBezTo>
                    <a:cubicBezTo>
                      <a:pt x="844809" y="272092"/>
                      <a:pt x="864676" y="288226"/>
                      <a:pt x="861301" y="300391"/>
                    </a:cubicBezTo>
                    <a:cubicBezTo>
                      <a:pt x="859613" y="306474"/>
                      <a:pt x="852435" y="310413"/>
                      <a:pt x="842193" y="311865"/>
                    </a:cubicBezTo>
                    <a:close/>
                    <a:moveTo>
                      <a:pt x="642450" y="335370"/>
                    </a:moveTo>
                    <a:cubicBezTo>
                      <a:pt x="629825" y="335370"/>
                      <a:pt x="619590" y="311913"/>
                      <a:pt x="619590" y="282978"/>
                    </a:cubicBezTo>
                    <a:cubicBezTo>
                      <a:pt x="619590" y="254043"/>
                      <a:pt x="629825" y="230586"/>
                      <a:pt x="642450" y="230586"/>
                    </a:cubicBezTo>
                    <a:cubicBezTo>
                      <a:pt x="655075" y="230586"/>
                      <a:pt x="665310" y="254043"/>
                      <a:pt x="665310" y="282978"/>
                    </a:cubicBezTo>
                    <a:cubicBezTo>
                      <a:pt x="665310" y="311913"/>
                      <a:pt x="655075" y="335370"/>
                      <a:pt x="642450" y="335370"/>
                    </a:cubicBezTo>
                    <a:close/>
                    <a:moveTo>
                      <a:pt x="1108893" y="356314"/>
                    </a:moveTo>
                    <a:cubicBezTo>
                      <a:pt x="1098651" y="357765"/>
                      <a:pt x="1085346" y="356729"/>
                      <a:pt x="1071405" y="352862"/>
                    </a:cubicBezTo>
                    <a:cubicBezTo>
                      <a:pt x="1043523" y="345126"/>
                      <a:pt x="1023656" y="328993"/>
                      <a:pt x="1027031" y="316827"/>
                    </a:cubicBezTo>
                    <a:cubicBezTo>
                      <a:pt x="1030406" y="304662"/>
                      <a:pt x="1055746" y="301070"/>
                      <a:pt x="1083628" y="308806"/>
                    </a:cubicBezTo>
                    <a:cubicBezTo>
                      <a:pt x="1111509" y="316541"/>
                      <a:pt x="1131376" y="332675"/>
                      <a:pt x="1128001" y="344840"/>
                    </a:cubicBezTo>
                    <a:cubicBezTo>
                      <a:pt x="1126314" y="350923"/>
                      <a:pt x="1119135" y="354862"/>
                      <a:pt x="1108893" y="356314"/>
                    </a:cubicBezTo>
                    <a:close/>
                    <a:moveTo>
                      <a:pt x="394891" y="356870"/>
                    </a:moveTo>
                    <a:cubicBezTo>
                      <a:pt x="365956" y="356870"/>
                      <a:pt x="342499" y="346635"/>
                      <a:pt x="342499" y="334010"/>
                    </a:cubicBezTo>
                    <a:cubicBezTo>
                      <a:pt x="342499" y="321385"/>
                      <a:pt x="365956" y="311150"/>
                      <a:pt x="394891" y="311150"/>
                    </a:cubicBezTo>
                    <a:cubicBezTo>
                      <a:pt x="423826" y="311150"/>
                      <a:pt x="447283" y="321385"/>
                      <a:pt x="447283" y="334010"/>
                    </a:cubicBezTo>
                    <a:cubicBezTo>
                      <a:pt x="447283" y="346635"/>
                      <a:pt x="423826" y="356870"/>
                      <a:pt x="394891" y="356870"/>
                    </a:cubicBezTo>
                    <a:close/>
                    <a:moveTo>
                      <a:pt x="897301" y="368224"/>
                    </a:moveTo>
                    <a:cubicBezTo>
                      <a:pt x="885136" y="364849"/>
                      <a:pt x="881544" y="339510"/>
                      <a:pt x="889279" y="311628"/>
                    </a:cubicBezTo>
                    <a:cubicBezTo>
                      <a:pt x="897015" y="283746"/>
                      <a:pt x="913148" y="263879"/>
                      <a:pt x="925314" y="267254"/>
                    </a:cubicBezTo>
                    <a:cubicBezTo>
                      <a:pt x="937479" y="270629"/>
                      <a:pt x="941071" y="295969"/>
                      <a:pt x="933336" y="323850"/>
                    </a:cubicBezTo>
                    <a:cubicBezTo>
                      <a:pt x="925600" y="351732"/>
                      <a:pt x="909467" y="371599"/>
                      <a:pt x="897301" y="368224"/>
                    </a:cubicBezTo>
                    <a:close/>
                    <a:moveTo>
                      <a:pt x="180768" y="381090"/>
                    </a:moveTo>
                    <a:cubicBezTo>
                      <a:pt x="168603" y="377714"/>
                      <a:pt x="165011" y="352375"/>
                      <a:pt x="172746" y="324493"/>
                    </a:cubicBezTo>
                    <a:cubicBezTo>
                      <a:pt x="180482" y="296611"/>
                      <a:pt x="196615" y="276744"/>
                      <a:pt x="208781" y="280119"/>
                    </a:cubicBezTo>
                    <a:cubicBezTo>
                      <a:pt x="220946" y="283494"/>
                      <a:pt x="224538" y="308834"/>
                      <a:pt x="216802" y="336715"/>
                    </a:cubicBezTo>
                    <a:cubicBezTo>
                      <a:pt x="209067" y="364597"/>
                      <a:pt x="192934" y="384465"/>
                      <a:pt x="180768" y="381090"/>
                    </a:cubicBezTo>
                    <a:close/>
                    <a:moveTo>
                      <a:pt x="765739" y="386673"/>
                    </a:moveTo>
                    <a:cubicBezTo>
                      <a:pt x="755557" y="384848"/>
                      <a:pt x="748527" y="380649"/>
                      <a:pt x="747063" y="374508"/>
                    </a:cubicBezTo>
                    <a:cubicBezTo>
                      <a:pt x="744134" y="362227"/>
                      <a:pt x="764578" y="346831"/>
                      <a:pt x="792724" y="340119"/>
                    </a:cubicBezTo>
                    <a:cubicBezTo>
                      <a:pt x="820869" y="333408"/>
                      <a:pt x="846061" y="337923"/>
                      <a:pt x="848989" y="350203"/>
                    </a:cubicBezTo>
                    <a:cubicBezTo>
                      <a:pt x="851918" y="362484"/>
                      <a:pt x="831474" y="377881"/>
                      <a:pt x="803328" y="384593"/>
                    </a:cubicBezTo>
                    <a:cubicBezTo>
                      <a:pt x="789255" y="387948"/>
                      <a:pt x="775921" y="388498"/>
                      <a:pt x="765739" y="386673"/>
                    </a:cubicBezTo>
                    <a:close/>
                    <a:moveTo>
                      <a:pt x="495094" y="412839"/>
                    </a:moveTo>
                    <a:cubicBezTo>
                      <a:pt x="482929" y="409464"/>
                      <a:pt x="479337" y="384124"/>
                      <a:pt x="487072" y="356242"/>
                    </a:cubicBezTo>
                    <a:cubicBezTo>
                      <a:pt x="494808" y="328360"/>
                      <a:pt x="510941" y="308493"/>
                      <a:pt x="523107" y="311868"/>
                    </a:cubicBezTo>
                    <a:cubicBezTo>
                      <a:pt x="535272" y="315243"/>
                      <a:pt x="538864" y="340583"/>
                      <a:pt x="531128" y="368465"/>
                    </a:cubicBezTo>
                    <a:cubicBezTo>
                      <a:pt x="523393" y="396347"/>
                      <a:pt x="507259" y="416214"/>
                      <a:pt x="495094" y="412839"/>
                    </a:cubicBezTo>
                    <a:close/>
                    <a:moveTo>
                      <a:pt x="40058" y="419872"/>
                    </a:moveTo>
                    <a:cubicBezTo>
                      <a:pt x="29761" y="420858"/>
                      <a:pt x="21860" y="418708"/>
                      <a:pt x="18795" y="413190"/>
                    </a:cubicBezTo>
                    <a:cubicBezTo>
                      <a:pt x="12666" y="402152"/>
                      <a:pt x="28205" y="381817"/>
                      <a:pt x="53502" y="367770"/>
                    </a:cubicBezTo>
                    <a:cubicBezTo>
                      <a:pt x="78799" y="353724"/>
                      <a:pt x="104275" y="351284"/>
                      <a:pt x="110404" y="362322"/>
                    </a:cubicBezTo>
                    <a:cubicBezTo>
                      <a:pt x="116533" y="373359"/>
                      <a:pt x="100994" y="393695"/>
                      <a:pt x="75697" y="407741"/>
                    </a:cubicBezTo>
                    <a:cubicBezTo>
                      <a:pt x="63049" y="414765"/>
                      <a:pt x="50356" y="418886"/>
                      <a:pt x="40058" y="419872"/>
                    </a:cubicBezTo>
                    <a:close/>
                    <a:moveTo>
                      <a:pt x="985048" y="426595"/>
                    </a:moveTo>
                    <a:cubicBezTo>
                      <a:pt x="956113" y="426595"/>
                      <a:pt x="932656" y="416360"/>
                      <a:pt x="932656" y="403735"/>
                    </a:cubicBezTo>
                    <a:cubicBezTo>
                      <a:pt x="932656" y="391110"/>
                      <a:pt x="956113" y="380875"/>
                      <a:pt x="985048" y="380875"/>
                    </a:cubicBezTo>
                    <a:cubicBezTo>
                      <a:pt x="1013983" y="380875"/>
                      <a:pt x="1037440" y="391110"/>
                      <a:pt x="1037440" y="403735"/>
                    </a:cubicBezTo>
                    <a:cubicBezTo>
                      <a:pt x="1037440" y="416360"/>
                      <a:pt x="1013983" y="426595"/>
                      <a:pt x="985048" y="426595"/>
                    </a:cubicBezTo>
                    <a:close/>
                    <a:moveTo>
                      <a:pt x="587939" y="427948"/>
                    </a:moveTo>
                    <a:cubicBezTo>
                      <a:pt x="577757" y="426123"/>
                      <a:pt x="570727" y="421924"/>
                      <a:pt x="569263" y="415784"/>
                    </a:cubicBezTo>
                    <a:cubicBezTo>
                      <a:pt x="566334" y="403503"/>
                      <a:pt x="586778" y="388106"/>
                      <a:pt x="614924" y="381395"/>
                    </a:cubicBezTo>
                    <a:cubicBezTo>
                      <a:pt x="643069" y="374683"/>
                      <a:pt x="668261" y="379198"/>
                      <a:pt x="671189" y="391479"/>
                    </a:cubicBezTo>
                    <a:cubicBezTo>
                      <a:pt x="674118" y="403760"/>
                      <a:pt x="653674" y="419156"/>
                      <a:pt x="625528" y="425868"/>
                    </a:cubicBezTo>
                    <a:cubicBezTo>
                      <a:pt x="611455" y="429223"/>
                      <a:pt x="598121" y="429773"/>
                      <a:pt x="587939" y="427948"/>
                    </a:cubicBezTo>
                    <a:close/>
                    <a:moveTo>
                      <a:pt x="292918" y="438865"/>
                    </a:moveTo>
                    <a:cubicBezTo>
                      <a:pt x="282676" y="440317"/>
                      <a:pt x="269370" y="439281"/>
                      <a:pt x="255429" y="435413"/>
                    </a:cubicBezTo>
                    <a:cubicBezTo>
                      <a:pt x="227548" y="427678"/>
                      <a:pt x="207681" y="411544"/>
                      <a:pt x="211056" y="399379"/>
                    </a:cubicBezTo>
                    <a:cubicBezTo>
                      <a:pt x="214431" y="387213"/>
                      <a:pt x="239770" y="383622"/>
                      <a:pt x="267652" y="391357"/>
                    </a:cubicBezTo>
                    <a:cubicBezTo>
                      <a:pt x="295534" y="399093"/>
                      <a:pt x="315401" y="415226"/>
                      <a:pt x="312026" y="427392"/>
                    </a:cubicBezTo>
                    <a:cubicBezTo>
                      <a:pt x="310338" y="433474"/>
                      <a:pt x="303160" y="437414"/>
                      <a:pt x="292918" y="438865"/>
                    </a:cubicBezTo>
                    <a:close/>
                    <a:moveTo>
                      <a:pt x="1112441" y="464820"/>
                    </a:moveTo>
                    <a:cubicBezTo>
                      <a:pt x="1083506" y="464820"/>
                      <a:pt x="1060049" y="454585"/>
                      <a:pt x="1060049" y="441960"/>
                    </a:cubicBezTo>
                    <a:cubicBezTo>
                      <a:pt x="1060049" y="429335"/>
                      <a:pt x="1083506" y="419100"/>
                      <a:pt x="1112441" y="419100"/>
                    </a:cubicBezTo>
                    <a:cubicBezTo>
                      <a:pt x="1141376" y="419100"/>
                      <a:pt x="1164833" y="429335"/>
                      <a:pt x="1164833" y="441960"/>
                    </a:cubicBezTo>
                    <a:cubicBezTo>
                      <a:pt x="1164833" y="454585"/>
                      <a:pt x="1141376" y="464820"/>
                      <a:pt x="1112441" y="464820"/>
                    </a:cubicBezTo>
                    <a:close/>
                    <a:moveTo>
                      <a:pt x="407591" y="467996"/>
                    </a:moveTo>
                    <a:cubicBezTo>
                      <a:pt x="378656" y="467996"/>
                      <a:pt x="355199" y="457761"/>
                      <a:pt x="355199" y="445136"/>
                    </a:cubicBezTo>
                    <a:cubicBezTo>
                      <a:pt x="355199" y="432511"/>
                      <a:pt x="378656" y="422276"/>
                      <a:pt x="407591" y="422276"/>
                    </a:cubicBezTo>
                    <a:cubicBezTo>
                      <a:pt x="436526" y="422276"/>
                      <a:pt x="459983" y="432511"/>
                      <a:pt x="459983" y="445136"/>
                    </a:cubicBezTo>
                    <a:cubicBezTo>
                      <a:pt x="459983" y="457761"/>
                      <a:pt x="436526" y="467996"/>
                      <a:pt x="407591" y="467996"/>
                    </a:cubicBezTo>
                    <a:close/>
                    <a:moveTo>
                      <a:pt x="721916" y="499744"/>
                    </a:moveTo>
                    <a:cubicBezTo>
                      <a:pt x="692981" y="499744"/>
                      <a:pt x="669524" y="489509"/>
                      <a:pt x="669524" y="476884"/>
                    </a:cubicBezTo>
                    <a:cubicBezTo>
                      <a:pt x="669524" y="464259"/>
                      <a:pt x="692981" y="454024"/>
                      <a:pt x="721916" y="454024"/>
                    </a:cubicBezTo>
                    <a:cubicBezTo>
                      <a:pt x="750851" y="454024"/>
                      <a:pt x="774308" y="464259"/>
                      <a:pt x="774308" y="476884"/>
                    </a:cubicBezTo>
                    <a:cubicBezTo>
                      <a:pt x="774308" y="489509"/>
                      <a:pt x="750851" y="499744"/>
                      <a:pt x="721916" y="499744"/>
                    </a:cubicBezTo>
                    <a:close/>
                    <a:moveTo>
                      <a:pt x="96048" y="537720"/>
                    </a:moveTo>
                    <a:cubicBezTo>
                      <a:pt x="67113" y="537720"/>
                      <a:pt x="43656" y="527485"/>
                      <a:pt x="43656" y="514860"/>
                    </a:cubicBezTo>
                    <a:cubicBezTo>
                      <a:pt x="43656" y="502235"/>
                      <a:pt x="67113" y="492000"/>
                      <a:pt x="96048" y="492000"/>
                    </a:cubicBezTo>
                    <a:cubicBezTo>
                      <a:pt x="124983" y="492000"/>
                      <a:pt x="148440" y="502235"/>
                      <a:pt x="148440" y="514860"/>
                    </a:cubicBezTo>
                    <a:cubicBezTo>
                      <a:pt x="148440" y="527485"/>
                      <a:pt x="124983" y="537720"/>
                      <a:pt x="96048" y="537720"/>
                    </a:cubicBezTo>
                    <a:close/>
                    <a:moveTo>
                      <a:pt x="921849" y="544922"/>
                    </a:moveTo>
                    <a:cubicBezTo>
                      <a:pt x="909224" y="544922"/>
                      <a:pt x="898989" y="521465"/>
                      <a:pt x="898989" y="492530"/>
                    </a:cubicBezTo>
                    <a:cubicBezTo>
                      <a:pt x="898989" y="463595"/>
                      <a:pt x="909224" y="440138"/>
                      <a:pt x="921849" y="440138"/>
                    </a:cubicBezTo>
                    <a:cubicBezTo>
                      <a:pt x="934475" y="440138"/>
                      <a:pt x="944710" y="463595"/>
                      <a:pt x="944710" y="492530"/>
                    </a:cubicBezTo>
                    <a:cubicBezTo>
                      <a:pt x="944710" y="521465"/>
                      <a:pt x="934475" y="544922"/>
                      <a:pt x="921849" y="544922"/>
                    </a:cubicBezTo>
                    <a:close/>
                    <a:moveTo>
                      <a:pt x="305618" y="549991"/>
                    </a:moveTo>
                    <a:cubicBezTo>
                      <a:pt x="295376" y="551443"/>
                      <a:pt x="282070" y="550407"/>
                      <a:pt x="268129" y="546539"/>
                    </a:cubicBezTo>
                    <a:cubicBezTo>
                      <a:pt x="240248" y="538804"/>
                      <a:pt x="220381" y="522670"/>
                      <a:pt x="223756" y="510505"/>
                    </a:cubicBezTo>
                    <a:cubicBezTo>
                      <a:pt x="227131" y="498339"/>
                      <a:pt x="252470" y="494748"/>
                      <a:pt x="280352" y="502483"/>
                    </a:cubicBezTo>
                    <a:cubicBezTo>
                      <a:pt x="308234" y="510219"/>
                      <a:pt x="328101" y="526352"/>
                      <a:pt x="324726" y="538518"/>
                    </a:cubicBezTo>
                    <a:cubicBezTo>
                      <a:pt x="323038" y="544601"/>
                      <a:pt x="315860" y="548540"/>
                      <a:pt x="305618" y="549991"/>
                    </a:cubicBezTo>
                    <a:close/>
                    <a:moveTo>
                      <a:pt x="1051957" y="575840"/>
                    </a:moveTo>
                    <a:cubicBezTo>
                      <a:pt x="1041958" y="573190"/>
                      <a:pt x="1030106" y="567056"/>
                      <a:pt x="1018770" y="558066"/>
                    </a:cubicBezTo>
                    <a:cubicBezTo>
                      <a:pt x="996099" y="540087"/>
                      <a:pt x="984080" y="517492"/>
                      <a:pt x="991925" y="507600"/>
                    </a:cubicBezTo>
                    <a:cubicBezTo>
                      <a:pt x="999770" y="497708"/>
                      <a:pt x="1024509" y="504265"/>
                      <a:pt x="1047180" y="522244"/>
                    </a:cubicBezTo>
                    <a:cubicBezTo>
                      <a:pt x="1069850" y="540224"/>
                      <a:pt x="1081869" y="562819"/>
                      <a:pt x="1074025" y="572710"/>
                    </a:cubicBezTo>
                    <a:cubicBezTo>
                      <a:pt x="1070102" y="577656"/>
                      <a:pt x="1061956" y="578490"/>
                      <a:pt x="1051957" y="575840"/>
                    </a:cubicBezTo>
                    <a:close/>
                    <a:moveTo>
                      <a:pt x="414708" y="578623"/>
                    </a:moveTo>
                    <a:cubicBezTo>
                      <a:pt x="404411" y="579609"/>
                      <a:pt x="396510" y="577459"/>
                      <a:pt x="393445" y="571940"/>
                    </a:cubicBezTo>
                    <a:cubicBezTo>
                      <a:pt x="387316" y="560903"/>
                      <a:pt x="402855" y="540567"/>
                      <a:pt x="428152" y="526521"/>
                    </a:cubicBezTo>
                    <a:cubicBezTo>
                      <a:pt x="453449" y="512474"/>
                      <a:pt x="478925" y="510035"/>
                      <a:pt x="485054" y="521072"/>
                    </a:cubicBezTo>
                    <a:cubicBezTo>
                      <a:pt x="491183" y="532110"/>
                      <a:pt x="475644" y="552445"/>
                      <a:pt x="450347" y="566492"/>
                    </a:cubicBezTo>
                    <a:cubicBezTo>
                      <a:pt x="437699" y="573515"/>
                      <a:pt x="425006" y="577637"/>
                      <a:pt x="414708" y="578623"/>
                    </a:cubicBezTo>
                    <a:close/>
                    <a:moveTo>
                      <a:pt x="619943" y="581739"/>
                    </a:moveTo>
                    <a:cubicBezTo>
                      <a:pt x="609701" y="583191"/>
                      <a:pt x="596396" y="582155"/>
                      <a:pt x="582455" y="578287"/>
                    </a:cubicBezTo>
                    <a:cubicBezTo>
                      <a:pt x="554573" y="570552"/>
                      <a:pt x="534706" y="554418"/>
                      <a:pt x="538081" y="542253"/>
                    </a:cubicBezTo>
                    <a:cubicBezTo>
                      <a:pt x="541456" y="530087"/>
                      <a:pt x="566795" y="526496"/>
                      <a:pt x="594677" y="534231"/>
                    </a:cubicBezTo>
                    <a:cubicBezTo>
                      <a:pt x="622559" y="541967"/>
                      <a:pt x="642426" y="558100"/>
                      <a:pt x="639051" y="570266"/>
                    </a:cubicBezTo>
                    <a:cubicBezTo>
                      <a:pt x="637363" y="576348"/>
                      <a:pt x="630185" y="580288"/>
                      <a:pt x="619943" y="581739"/>
                    </a:cubicBezTo>
                    <a:close/>
                    <a:moveTo>
                      <a:pt x="774493" y="622390"/>
                    </a:moveTo>
                    <a:cubicBezTo>
                      <a:pt x="762328" y="619015"/>
                      <a:pt x="758736" y="593675"/>
                      <a:pt x="766471" y="565793"/>
                    </a:cubicBezTo>
                    <a:cubicBezTo>
                      <a:pt x="774207" y="537911"/>
                      <a:pt x="790340" y="518044"/>
                      <a:pt x="802506" y="521420"/>
                    </a:cubicBezTo>
                    <a:cubicBezTo>
                      <a:pt x="814671" y="524795"/>
                      <a:pt x="818263" y="550134"/>
                      <a:pt x="810527" y="578016"/>
                    </a:cubicBezTo>
                    <a:cubicBezTo>
                      <a:pt x="802792" y="605898"/>
                      <a:pt x="786659" y="625765"/>
                      <a:pt x="774493" y="622390"/>
                    </a:cubicBezTo>
                    <a:close/>
                    <a:moveTo>
                      <a:pt x="1166136" y="649707"/>
                    </a:moveTo>
                    <a:cubicBezTo>
                      <a:pt x="1153511" y="649707"/>
                      <a:pt x="1143276" y="626250"/>
                      <a:pt x="1143276" y="597315"/>
                    </a:cubicBezTo>
                    <a:cubicBezTo>
                      <a:pt x="1143276" y="568380"/>
                      <a:pt x="1153511" y="544923"/>
                      <a:pt x="1166136" y="544923"/>
                    </a:cubicBezTo>
                    <a:cubicBezTo>
                      <a:pt x="1178761" y="544923"/>
                      <a:pt x="1188996" y="568380"/>
                      <a:pt x="1188996" y="597315"/>
                    </a:cubicBezTo>
                    <a:cubicBezTo>
                      <a:pt x="1188996" y="626250"/>
                      <a:pt x="1178761" y="649707"/>
                      <a:pt x="1166136" y="649707"/>
                    </a:cubicBezTo>
                    <a:close/>
                    <a:moveTo>
                      <a:pt x="109908" y="651647"/>
                    </a:moveTo>
                    <a:cubicBezTo>
                      <a:pt x="99611" y="652633"/>
                      <a:pt x="91710" y="650483"/>
                      <a:pt x="88645" y="644965"/>
                    </a:cubicBezTo>
                    <a:cubicBezTo>
                      <a:pt x="82516" y="633927"/>
                      <a:pt x="98055" y="613592"/>
                      <a:pt x="123352" y="599545"/>
                    </a:cubicBezTo>
                    <a:cubicBezTo>
                      <a:pt x="148649" y="585499"/>
                      <a:pt x="174125" y="583059"/>
                      <a:pt x="180254" y="594097"/>
                    </a:cubicBezTo>
                    <a:cubicBezTo>
                      <a:pt x="186383" y="605135"/>
                      <a:pt x="170844" y="625470"/>
                      <a:pt x="145547" y="639516"/>
                    </a:cubicBezTo>
                    <a:cubicBezTo>
                      <a:pt x="132899" y="646540"/>
                      <a:pt x="120206" y="650661"/>
                      <a:pt x="109908" y="651647"/>
                    </a:cubicBezTo>
                    <a:close/>
                    <a:moveTo>
                      <a:pt x="670723" y="664720"/>
                    </a:moveTo>
                    <a:cubicBezTo>
                      <a:pt x="641788" y="664720"/>
                      <a:pt x="618331" y="654485"/>
                      <a:pt x="618331" y="641860"/>
                    </a:cubicBezTo>
                    <a:cubicBezTo>
                      <a:pt x="618331" y="629235"/>
                      <a:pt x="641788" y="619000"/>
                      <a:pt x="670723" y="619000"/>
                    </a:cubicBezTo>
                    <a:cubicBezTo>
                      <a:pt x="699658" y="619000"/>
                      <a:pt x="723115" y="629235"/>
                      <a:pt x="723115" y="641860"/>
                    </a:cubicBezTo>
                    <a:cubicBezTo>
                      <a:pt x="723115" y="654485"/>
                      <a:pt x="699658" y="664720"/>
                      <a:pt x="670723" y="664720"/>
                    </a:cubicBezTo>
                    <a:close/>
                    <a:moveTo>
                      <a:pt x="832692" y="666550"/>
                    </a:moveTo>
                    <a:cubicBezTo>
                      <a:pt x="822497" y="664804"/>
                      <a:pt x="815434" y="660659"/>
                      <a:pt x="813923" y="654531"/>
                    </a:cubicBezTo>
                    <a:cubicBezTo>
                      <a:pt x="810900" y="642273"/>
                      <a:pt x="831224" y="626719"/>
                      <a:pt x="859317" y="619790"/>
                    </a:cubicBezTo>
                    <a:cubicBezTo>
                      <a:pt x="887410" y="612862"/>
                      <a:pt x="912635" y="617182"/>
                      <a:pt x="915659" y="629440"/>
                    </a:cubicBezTo>
                    <a:cubicBezTo>
                      <a:pt x="918682" y="641698"/>
                      <a:pt x="898358" y="657252"/>
                      <a:pt x="870265" y="664180"/>
                    </a:cubicBezTo>
                    <a:cubicBezTo>
                      <a:pt x="856218" y="667644"/>
                      <a:pt x="842888" y="668296"/>
                      <a:pt x="832692" y="666550"/>
                    </a:cubicBezTo>
                    <a:close/>
                    <a:moveTo>
                      <a:pt x="372574" y="671922"/>
                    </a:moveTo>
                    <a:cubicBezTo>
                      <a:pt x="359949" y="671922"/>
                      <a:pt x="349714" y="648465"/>
                      <a:pt x="349714" y="619530"/>
                    </a:cubicBezTo>
                    <a:cubicBezTo>
                      <a:pt x="349714" y="590595"/>
                      <a:pt x="359949" y="567138"/>
                      <a:pt x="372574" y="567138"/>
                    </a:cubicBezTo>
                    <a:cubicBezTo>
                      <a:pt x="385199" y="567138"/>
                      <a:pt x="395434" y="590595"/>
                      <a:pt x="395434" y="619530"/>
                    </a:cubicBezTo>
                    <a:cubicBezTo>
                      <a:pt x="395434" y="648465"/>
                      <a:pt x="385199" y="671922"/>
                      <a:pt x="372574" y="671922"/>
                    </a:cubicBezTo>
                    <a:close/>
                    <a:moveTo>
                      <a:pt x="492923" y="705995"/>
                    </a:moveTo>
                    <a:cubicBezTo>
                      <a:pt x="463988" y="705995"/>
                      <a:pt x="440531" y="695760"/>
                      <a:pt x="440531" y="683135"/>
                    </a:cubicBezTo>
                    <a:cubicBezTo>
                      <a:pt x="440531" y="670510"/>
                      <a:pt x="463988" y="660275"/>
                      <a:pt x="492923" y="660275"/>
                    </a:cubicBezTo>
                    <a:cubicBezTo>
                      <a:pt x="521858" y="660275"/>
                      <a:pt x="545315" y="670510"/>
                      <a:pt x="545315" y="683135"/>
                    </a:cubicBezTo>
                    <a:cubicBezTo>
                      <a:pt x="545315" y="695760"/>
                      <a:pt x="521858" y="705995"/>
                      <a:pt x="492923" y="705995"/>
                    </a:cubicBezTo>
                    <a:close/>
                    <a:moveTo>
                      <a:pt x="1001316" y="709296"/>
                    </a:moveTo>
                    <a:cubicBezTo>
                      <a:pt x="972381" y="709296"/>
                      <a:pt x="948924" y="699061"/>
                      <a:pt x="948924" y="686436"/>
                    </a:cubicBezTo>
                    <a:cubicBezTo>
                      <a:pt x="948924" y="673811"/>
                      <a:pt x="972381" y="663576"/>
                      <a:pt x="1001316" y="663576"/>
                    </a:cubicBezTo>
                    <a:cubicBezTo>
                      <a:pt x="1030251" y="663576"/>
                      <a:pt x="1053708" y="673811"/>
                      <a:pt x="1053708" y="686436"/>
                    </a:cubicBezTo>
                    <a:cubicBezTo>
                      <a:pt x="1053708" y="699061"/>
                      <a:pt x="1030251" y="709296"/>
                      <a:pt x="1001316" y="709296"/>
                    </a:cubicBezTo>
                    <a:close/>
                    <a:moveTo>
                      <a:pt x="12100" y="733388"/>
                    </a:moveTo>
                    <a:cubicBezTo>
                      <a:pt x="-65" y="730013"/>
                      <a:pt x="-3657" y="704674"/>
                      <a:pt x="4078" y="676792"/>
                    </a:cubicBezTo>
                    <a:cubicBezTo>
                      <a:pt x="11814" y="648910"/>
                      <a:pt x="27947" y="629043"/>
                      <a:pt x="40113" y="632418"/>
                    </a:cubicBezTo>
                    <a:cubicBezTo>
                      <a:pt x="52278" y="635793"/>
                      <a:pt x="55870" y="661133"/>
                      <a:pt x="48134" y="689014"/>
                    </a:cubicBezTo>
                    <a:cubicBezTo>
                      <a:pt x="40399" y="716896"/>
                      <a:pt x="24266" y="736763"/>
                      <a:pt x="12100" y="733388"/>
                    </a:cubicBezTo>
                    <a:close/>
                    <a:moveTo>
                      <a:pt x="225218" y="749390"/>
                    </a:moveTo>
                    <a:cubicBezTo>
                      <a:pt x="213053" y="746015"/>
                      <a:pt x="209461" y="720675"/>
                      <a:pt x="217196" y="692793"/>
                    </a:cubicBezTo>
                    <a:cubicBezTo>
                      <a:pt x="224932" y="664911"/>
                      <a:pt x="241065" y="645044"/>
                      <a:pt x="253231" y="648420"/>
                    </a:cubicBezTo>
                    <a:cubicBezTo>
                      <a:pt x="265396" y="651795"/>
                      <a:pt x="268988" y="677134"/>
                      <a:pt x="261252" y="705016"/>
                    </a:cubicBezTo>
                    <a:cubicBezTo>
                      <a:pt x="253517" y="732898"/>
                      <a:pt x="237384" y="752765"/>
                      <a:pt x="225218" y="749390"/>
                    </a:cubicBezTo>
                    <a:close/>
                    <a:moveTo>
                      <a:pt x="369098" y="763145"/>
                    </a:moveTo>
                    <a:cubicBezTo>
                      <a:pt x="340163" y="763145"/>
                      <a:pt x="316706" y="752910"/>
                      <a:pt x="316706" y="740285"/>
                    </a:cubicBezTo>
                    <a:cubicBezTo>
                      <a:pt x="316706" y="727660"/>
                      <a:pt x="340163" y="717425"/>
                      <a:pt x="369098" y="717425"/>
                    </a:cubicBezTo>
                    <a:cubicBezTo>
                      <a:pt x="398033" y="717425"/>
                      <a:pt x="421490" y="727660"/>
                      <a:pt x="421490" y="740285"/>
                    </a:cubicBezTo>
                    <a:cubicBezTo>
                      <a:pt x="421490" y="752910"/>
                      <a:pt x="398033" y="763145"/>
                      <a:pt x="369098" y="763145"/>
                    </a:cubicBezTo>
                    <a:close/>
                    <a:moveTo>
                      <a:pt x="620159" y="767125"/>
                    </a:moveTo>
                    <a:cubicBezTo>
                      <a:pt x="610160" y="764475"/>
                      <a:pt x="598307" y="758341"/>
                      <a:pt x="586972" y="749351"/>
                    </a:cubicBezTo>
                    <a:cubicBezTo>
                      <a:pt x="564301" y="731372"/>
                      <a:pt x="552282" y="708777"/>
                      <a:pt x="560127" y="698885"/>
                    </a:cubicBezTo>
                    <a:cubicBezTo>
                      <a:pt x="567972" y="688993"/>
                      <a:pt x="592710" y="695550"/>
                      <a:pt x="615381" y="713529"/>
                    </a:cubicBezTo>
                    <a:cubicBezTo>
                      <a:pt x="638052" y="731509"/>
                      <a:pt x="650071" y="754104"/>
                      <a:pt x="642226" y="763995"/>
                    </a:cubicBezTo>
                    <a:cubicBezTo>
                      <a:pt x="638304" y="768941"/>
                      <a:pt x="630158" y="769775"/>
                      <a:pt x="620159" y="767125"/>
                    </a:cubicBezTo>
                    <a:close/>
                    <a:moveTo>
                      <a:pt x="74984" y="788172"/>
                    </a:moveTo>
                    <a:cubicBezTo>
                      <a:pt x="64687" y="789158"/>
                      <a:pt x="56786" y="787008"/>
                      <a:pt x="53721" y="781490"/>
                    </a:cubicBezTo>
                    <a:cubicBezTo>
                      <a:pt x="47592" y="770452"/>
                      <a:pt x="63131" y="750117"/>
                      <a:pt x="88428" y="736070"/>
                    </a:cubicBezTo>
                    <a:cubicBezTo>
                      <a:pt x="113725" y="722024"/>
                      <a:pt x="139201" y="719584"/>
                      <a:pt x="145330" y="730622"/>
                    </a:cubicBezTo>
                    <a:cubicBezTo>
                      <a:pt x="151459" y="741659"/>
                      <a:pt x="135920" y="761995"/>
                      <a:pt x="110623" y="776041"/>
                    </a:cubicBezTo>
                    <a:cubicBezTo>
                      <a:pt x="97975" y="783065"/>
                      <a:pt x="85282" y="787186"/>
                      <a:pt x="74984" y="788172"/>
                    </a:cubicBezTo>
                    <a:close/>
                    <a:moveTo>
                      <a:pt x="899343" y="791291"/>
                    </a:moveTo>
                    <a:cubicBezTo>
                      <a:pt x="889101" y="792743"/>
                      <a:pt x="875795" y="791707"/>
                      <a:pt x="861854" y="787839"/>
                    </a:cubicBezTo>
                    <a:cubicBezTo>
                      <a:pt x="833973" y="780104"/>
                      <a:pt x="814106" y="763970"/>
                      <a:pt x="817481" y="751805"/>
                    </a:cubicBezTo>
                    <a:cubicBezTo>
                      <a:pt x="820856" y="739639"/>
                      <a:pt x="846195" y="736048"/>
                      <a:pt x="874077" y="743783"/>
                    </a:cubicBezTo>
                    <a:cubicBezTo>
                      <a:pt x="901959" y="751519"/>
                      <a:pt x="921826" y="767652"/>
                      <a:pt x="918451" y="779818"/>
                    </a:cubicBezTo>
                    <a:cubicBezTo>
                      <a:pt x="916763" y="785900"/>
                      <a:pt x="909585" y="789840"/>
                      <a:pt x="899343" y="791291"/>
                    </a:cubicBezTo>
                    <a:close/>
                    <a:moveTo>
                      <a:pt x="1118632" y="810790"/>
                    </a:moveTo>
                    <a:cubicBezTo>
                      <a:pt x="1108633" y="808140"/>
                      <a:pt x="1096781" y="802006"/>
                      <a:pt x="1085445" y="793016"/>
                    </a:cubicBezTo>
                    <a:cubicBezTo>
                      <a:pt x="1062774" y="775037"/>
                      <a:pt x="1050755" y="752442"/>
                      <a:pt x="1058600" y="742550"/>
                    </a:cubicBezTo>
                    <a:cubicBezTo>
                      <a:pt x="1066445" y="732658"/>
                      <a:pt x="1091184" y="739215"/>
                      <a:pt x="1113855" y="757194"/>
                    </a:cubicBezTo>
                    <a:cubicBezTo>
                      <a:pt x="1136525" y="775174"/>
                      <a:pt x="1148544" y="797769"/>
                      <a:pt x="1140700" y="807660"/>
                    </a:cubicBezTo>
                    <a:cubicBezTo>
                      <a:pt x="1136777" y="812606"/>
                      <a:pt x="1128631" y="813440"/>
                      <a:pt x="1118632" y="810790"/>
                    </a:cubicBezTo>
                    <a:close/>
                    <a:moveTo>
                      <a:pt x="699600" y="814797"/>
                    </a:moveTo>
                    <a:cubicBezTo>
                      <a:pt x="686975" y="814797"/>
                      <a:pt x="676740" y="791340"/>
                      <a:pt x="676740" y="762405"/>
                    </a:cubicBezTo>
                    <a:cubicBezTo>
                      <a:pt x="676740" y="733470"/>
                      <a:pt x="686975" y="710013"/>
                      <a:pt x="699600" y="710013"/>
                    </a:cubicBezTo>
                    <a:cubicBezTo>
                      <a:pt x="712225" y="710013"/>
                      <a:pt x="722460" y="733470"/>
                      <a:pt x="722460" y="762405"/>
                    </a:cubicBezTo>
                    <a:cubicBezTo>
                      <a:pt x="722460" y="791340"/>
                      <a:pt x="712225" y="814797"/>
                      <a:pt x="699600" y="814797"/>
                    </a:cubicBezTo>
                    <a:close/>
                    <a:moveTo>
                      <a:pt x="238923" y="820295"/>
                    </a:moveTo>
                    <a:cubicBezTo>
                      <a:pt x="209988" y="820295"/>
                      <a:pt x="186531" y="810060"/>
                      <a:pt x="186531" y="797435"/>
                    </a:cubicBezTo>
                    <a:cubicBezTo>
                      <a:pt x="186531" y="784810"/>
                      <a:pt x="209988" y="774575"/>
                      <a:pt x="238923" y="774575"/>
                    </a:cubicBezTo>
                    <a:cubicBezTo>
                      <a:pt x="267858" y="774575"/>
                      <a:pt x="291315" y="784810"/>
                      <a:pt x="291315" y="797435"/>
                    </a:cubicBezTo>
                    <a:cubicBezTo>
                      <a:pt x="291315" y="810060"/>
                      <a:pt x="267858" y="820295"/>
                      <a:pt x="238923" y="820295"/>
                    </a:cubicBezTo>
                    <a:close/>
                    <a:moveTo>
                      <a:pt x="452041" y="836296"/>
                    </a:moveTo>
                    <a:cubicBezTo>
                      <a:pt x="423106" y="836296"/>
                      <a:pt x="399649" y="826061"/>
                      <a:pt x="399649" y="813436"/>
                    </a:cubicBezTo>
                    <a:cubicBezTo>
                      <a:pt x="399649" y="800811"/>
                      <a:pt x="423106" y="790576"/>
                      <a:pt x="452041" y="790576"/>
                    </a:cubicBezTo>
                    <a:cubicBezTo>
                      <a:pt x="480976" y="790576"/>
                      <a:pt x="504433" y="800811"/>
                      <a:pt x="504433" y="813436"/>
                    </a:cubicBezTo>
                    <a:cubicBezTo>
                      <a:pt x="504433" y="826061"/>
                      <a:pt x="480976" y="836296"/>
                      <a:pt x="452041" y="836296"/>
                    </a:cubicBezTo>
                    <a:close/>
                    <a:moveTo>
                      <a:pt x="1058073" y="874270"/>
                    </a:moveTo>
                    <a:cubicBezTo>
                      <a:pt x="1029138" y="874270"/>
                      <a:pt x="1005681" y="864035"/>
                      <a:pt x="1005681" y="851410"/>
                    </a:cubicBezTo>
                    <a:cubicBezTo>
                      <a:pt x="1005681" y="838785"/>
                      <a:pt x="1029138" y="828550"/>
                      <a:pt x="1058073" y="828550"/>
                    </a:cubicBezTo>
                    <a:cubicBezTo>
                      <a:pt x="1087008" y="828550"/>
                      <a:pt x="1110465" y="838785"/>
                      <a:pt x="1110465" y="851410"/>
                    </a:cubicBezTo>
                    <a:cubicBezTo>
                      <a:pt x="1110465" y="864035"/>
                      <a:pt x="1087008" y="874270"/>
                      <a:pt x="1058073" y="874270"/>
                    </a:cubicBezTo>
                    <a:close/>
                    <a:moveTo>
                      <a:pt x="552244" y="892265"/>
                    </a:moveTo>
                    <a:cubicBezTo>
                      <a:pt x="540079" y="888890"/>
                      <a:pt x="536487" y="863550"/>
                      <a:pt x="544222" y="835669"/>
                    </a:cubicBezTo>
                    <a:cubicBezTo>
                      <a:pt x="551958" y="807787"/>
                      <a:pt x="568091" y="787920"/>
                      <a:pt x="580257" y="791295"/>
                    </a:cubicBezTo>
                    <a:cubicBezTo>
                      <a:pt x="592422" y="794670"/>
                      <a:pt x="596014" y="820009"/>
                      <a:pt x="588278" y="847891"/>
                    </a:cubicBezTo>
                    <a:cubicBezTo>
                      <a:pt x="580543" y="875773"/>
                      <a:pt x="564409" y="895640"/>
                      <a:pt x="552244" y="892265"/>
                    </a:cubicBezTo>
                    <a:close/>
                    <a:moveTo>
                      <a:pt x="987536" y="898737"/>
                    </a:moveTo>
                    <a:cubicBezTo>
                      <a:pt x="976221" y="897140"/>
                      <a:pt x="960603" y="885481"/>
                      <a:pt x="947824" y="867942"/>
                    </a:cubicBezTo>
                    <a:cubicBezTo>
                      <a:pt x="930784" y="844556"/>
                      <a:pt x="925243" y="819570"/>
                      <a:pt x="935447" y="812136"/>
                    </a:cubicBezTo>
                    <a:cubicBezTo>
                      <a:pt x="945651" y="804701"/>
                      <a:pt x="967737" y="817632"/>
                      <a:pt x="984776" y="841018"/>
                    </a:cubicBezTo>
                    <a:cubicBezTo>
                      <a:pt x="1001815" y="864404"/>
                      <a:pt x="1007356" y="889390"/>
                      <a:pt x="997152" y="896824"/>
                    </a:cubicBezTo>
                    <a:cubicBezTo>
                      <a:pt x="994601" y="898683"/>
                      <a:pt x="991308" y="899269"/>
                      <a:pt x="987536" y="898737"/>
                    </a:cubicBezTo>
                    <a:close/>
                    <a:moveTo>
                      <a:pt x="136950" y="902290"/>
                    </a:moveTo>
                    <a:cubicBezTo>
                      <a:pt x="126708" y="903741"/>
                      <a:pt x="113402" y="902705"/>
                      <a:pt x="99461" y="898838"/>
                    </a:cubicBezTo>
                    <a:cubicBezTo>
                      <a:pt x="71580" y="891102"/>
                      <a:pt x="51713" y="874969"/>
                      <a:pt x="55088" y="862803"/>
                    </a:cubicBezTo>
                    <a:cubicBezTo>
                      <a:pt x="58463" y="850638"/>
                      <a:pt x="83802" y="847046"/>
                      <a:pt x="111684" y="854782"/>
                    </a:cubicBezTo>
                    <a:cubicBezTo>
                      <a:pt x="139566" y="862517"/>
                      <a:pt x="159433" y="878651"/>
                      <a:pt x="156058" y="890816"/>
                    </a:cubicBezTo>
                    <a:cubicBezTo>
                      <a:pt x="154370" y="896899"/>
                      <a:pt x="147192" y="900838"/>
                      <a:pt x="136950" y="902290"/>
                    </a:cubicBezTo>
                    <a:close/>
                    <a:moveTo>
                      <a:pt x="788218" y="902416"/>
                    </a:moveTo>
                    <a:cubicBezTo>
                      <a:pt x="777976" y="903868"/>
                      <a:pt x="764670" y="902832"/>
                      <a:pt x="750729" y="898964"/>
                    </a:cubicBezTo>
                    <a:cubicBezTo>
                      <a:pt x="722848" y="891229"/>
                      <a:pt x="702981" y="875095"/>
                      <a:pt x="706356" y="862930"/>
                    </a:cubicBezTo>
                    <a:cubicBezTo>
                      <a:pt x="709731" y="850764"/>
                      <a:pt x="735070" y="847173"/>
                      <a:pt x="762952" y="854908"/>
                    </a:cubicBezTo>
                    <a:cubicBezTo>
                      <a:pt x="790834" y="862644"/>
                      <a:pt x="810701" y="878777"/>
                      <a:pt x="807326" y="890943"/>
                    </a:cubicBezTo>
                    <a:cubicBezTo>
                      <a:pt x="805638" y="897025"/>
                      <a:pt x="798460" y="900965"/>
                      <a:pt x="788218" y="902416"/>
                    </a:cubicBezTo>
                    <a:close/>
                    <a:moveTo>
                      <a:pt x="350068" y="918291"/>
                    </a:moveTo>
                    <a:cubicBezTo>
                      <a:pt x="339826" y="919743"/>
                      <a:pt x="326520" y="918707"/>
                      <a:pt x="312579" y="914839"/>
                    </a:cubicBezTo>
                    <a:cubicBezTo>
                      <a:pt x="284698" y="907104"/>
                      <a:pt x="264831" y="890970"/>
                      <a:pt x="268206" y="878805"/>
                    </a:cubicBezTo>
                    <a:cubicBezTo>
                      <a:pt x="271581" y="866639"/>
                      <a:pt x="296920" y="863048"/>
                      <a:pt x="324802" y="870783"/>
                    </a:cubicBezTo>
                    <a:cubicBezTo>
                      <a:pt x="352684" y="878519"/>
                      <a:pt x="372551" y="894652"/>
                      <a:pt x="369176" y="906818"/>
                    </a:cubicBezTo>
                    <a:cubicBezTo>
                      <a:pt x="367488" y="912900"/>
                      <a:pt x="360310" y="916840"/>
                      <a:pt x="350068" y="918291"/>
                    </a:cubicBezTo>
                    <a:close/>
                    <a:moveTo>
                      <a:pt x="521732" y="960015"/>
                    </a:moveTo>
                    <a:cubicBezTo>
                      <a:pt x="511733" y="957365"/>
                      <a:pt x="499880" y="951231"/>
                      <a:pt x="488545" y="942241"/>
                    </a:cubicBezTo>
                    <a:cubicBezTo>
                      <a:pt x="465874" y="924262"/>
                      <a:pt x="453855" y="901667"/>
                      <a:pt x="461700" y="891775"/>
                    </a:cubicBezTo>
                    <a:cubicBezTo>
                      <a:pt x="469545" y="881883"/>
                      <a:pt x="494283" y="888440"/>
                      <a:pt x="516954" y="906419"/>
                    </a:cubicBezTo>
                    <a:cubicBezTo>
                      <a:pt x="539625" y="924399"/>
                      <a:pt x="551644" y="946994"/>
                      <a:pt x="543799" y="956885"/>
                    </a:cubicBezTo>
                    <a:cubicBezTo>
                      <a:pt x="539877" y="961831"/>
                      <a:pt x="531731" y="962665"/>
                      <a:pt x="521732" y="960015"/>
                    </a:cubicBezTo>
                    <a:close/>
                    <a:moveTo>
                      <a:pt x="779066" y="979170"/>
                    </a:moveTo>
                    <a:cubicBezTo>
                      <a:pt x="750131" y="979170"/>
                      <a:pt x="726674" y="968935"/>
                      <a:pt x="726674" y="956310"/>
                    </a:cubicBezTo>
                    <a:cubicBezTo>
                      <a:pt x="726674" y="943685"/>
                      <a:pt x="750131" y="933450"/>
                      <a:pt x="779066" y="933450"/>
                    </a:cubicBezTo>
                    <a:cubicBezTo>
                      <a:pt x="808001" y="933450"/>
                      <a:pt x="831458" y="943685"/>
                      <a:pt x="831458" y="956310"/>
                    </a:cubicBezTo>
                    <a:cubicBezTo>
                      <a:pt x="831458" y="968935"/>
                      <a:pt x="808001" y="979170"/>
                      <a:pt x="779066" y="979170"/>
                    </a:cubicBezTo>
                    <a:close/>
                    <a:moveTo>
                      <a:pt x="195632" y="1000898"/>
                    </a:moveTo>
                    <a:cubicBezTo>
                      <a:pt x="185335" y="1001884"/>
                      <a:pt x="177434" y="999733"/>
                      <a:pt x="174369" y="994215"/>
                    </a:cubicBezTo>
                    <a:cubicBezTo>
                      <a:pt x="168240" y="983177"/>
                      <a:pt x="183779" y="962842"/>
                      <a:pt x="209076" y="948796"/>
                    </a:cubicBezTo>
                    <a:cubicBezTo>
                      <a:pt x="234373" y="934749"/>
                      <a:pt x="259849" y="932310"/>
                      <a:pt x="265978" y="943347"/>
                    </a:cubicBezTo>
                    <a:cubicBezTo>
                      <a:pt x="272107" y="954385"/>
                      <a:pt x="256568" y="974720"/>
                      <a:pt x="231271" y="988767"/>
                    </a:cubicBezTo>
                    <a:cubicBezTo>
                      <a:pt x="218623" y="995790"/>
                      <a:pt x="205930" y="999912"/>
                      <a:pt x="195632" y="1000898"/>
                    </a:cubicBezTo>
                    <a:close/>
                    <a:moveTo>
                      <a:pt x="956774" y="1027522"/>
                    </a:moveTo>
                    <a:cubicBezTo>
                      <a:pt x="944149" y="1027522"/>
                      <a:pt x="933914" y="1004065"/>
                      <a:pt x="933914" y="975130"/>
                    </a:cubicBezTo>
                    <a:cubicBezTo>
                      <a:pt x="933914" y="946195"/>
                      <a:pt x="944149" y="922738"/>
                      <a:pt x="956774" y="922738"/>
                    </a:cubicBezTo>
                    <a:cubicBezTo>
                      <a:pt x="969399" y="922738"/>
                      <a:pt x="979634" y="946195"/>
                      <a:pt x="979634" y="975130"/>
                    </a:cubicBezTo>
                    <a:cubicBezTo>
                      <a:pt x="979634" y="1004065"/>
                      <a:pt x="969399" y="1027522"/>
                      <a:pt x="956774" y="1027522"/>
                    </a:cubicBezTo>
                    <a:close/>
                    <a:moveTo>
                      <a:pt x="390636" y="1047962"/>
                    </a:moveTo>
                    <a:cubicBezTo>
                      <a:pt x="379321" y="1046365"/>
                      <a:pt x="363703" y="1034706"/>
                      <a:pt x="350923" y="1017167"/>
                    </a:cubicBezTo>
                    <a:cubicBezTo>
                      <a:pt x="333884" y="993781"/>
                      <a:pt x="328343" y="968795"/>
                      <a:pt x="338547" y="961361"/>
                    </a:cubicBezTo>
                    <a:cubicBezTo>
                      <a:pt x="348751" y="953926"/>
                      <a:pt x="370836" y="966857"/>
                      <a:pt x="387875" y="990243"/>
                    </a:cubicBezTo>
                    <a:cubicBezTo>
                      <a:pt x="404915" y="1013629"/>
                      <a:pt x="410456" y="1038615"/>
                      <a:pt x="400252" y="1046049"/>
                    </a:cubicBezTo>
                    <a:cubicBezTo>
                      <a:pt x="397701" y="1047908"/>
                      <a:pt x="394407" y="1048494"/>
                      <a:pt x="390636" y="1047962"/>
                    </a:cubicBezTo>
                    <a:close/>
                    <a:moveTo>
                      <a:pt x="677093" y="1061165"/>
                    </a:moveTo>
                    <a:cubicBezTo>
                      <a:pt x="666851" y="1062617"/>
                      <a:pt x="653546" y="1061581"/>
                      <a:pt x="639605" y="1057713"/>
                    </a:cubicBezTo>
                    <a:cubicBezTo>
                      <a:pt x="611723" y="1049978"/>
                      <a:pt x="591856" y="1033844"/>
                      <a:pt x="595231" y="1021679"/>
                    </a:cubicBezTo>
                    <a:cubicBezTo>
                      <a:pt x="598606" y="1009513"/>
                      <a:pt x="623945" y="1005922"/>
                      <a:pt x="651827" y="1013657"/>
                    </a:cubicBezTo>
                    <a:cubicBezTo>
                      <a:pt x="679709" y="1021393"/>
                      <a:pt x="699576" y="1037526"/>
                      <a:pt x="696201" y="1049692"/>
                    </a:cubicBezTo>
                    <a:cubicBezTo>
                      <a:pt x="694513" y="1055774"/>
                      <a:pt x="687335" y="1059714"/>
                      <a:pt x="677093" y="1061165"/>
                    </a:cubicBezTo>
                    <a:close/>
                    <a:moveTo>
                      <a:pt x="534432" y="1071141"/>
                    </a:moveTo>
                    <a:cubicBezTo>
                      <a:pt x="524433" y="1068491"/>
                      <a:pt x="512580" y="1062357"/>
                      <a:pt x="501245" y="1053367"/>
                    </a:cubicBezTo>
                    <a:cubicBezTo>
                      <a:pt x="478574" y="1035388"/>
                      <a:pt x="466555" y="1012793"/>
                      <a:pt x="474400" y="1002901"/>
                    </a:cubicBezTo>
                    <a:cubicBezTo>
                      <a:pt x="482245" y="993009"/>
                      <a:pt x="506983" y="999566"/>
                      <a:pt x="529654" y="1017545"/>
                    </a:cubicBezTo>
                    <a:cubicBezTo>
                      <a:pt x="552325" y="1035525"/>
                      <a:pt x="564344" y="1058120"/>
                      <a:pt x="556499" y="1068011"/>
                    </a:cubicBezTo>
                    <a:cubicBezTo>
                      <a:pt x="552577" y="1072957"/>
                      <a:pt x="544431" y="1073791"/>
                      <a:pt x="534432" y="1071141"/>
                    </a:cubicBezTo>
                    <a:close/>
                    <a:moveTo>
                      <a:pt x="858068" y="1083390"/>
                    </a:moveTo>
                    <a:cubicBezTo>
                      <a:pt x="847826" y="1084842"/>
                      <a:pt x="834521" y="1083806"/>
                      <a:pt x="820580" y="1079938"/>
                    </a:cubicBezTo>
                    <a:cubicBezTo>
                      <a:pt x="792698" y="1072203"/>
                      <a:pt x="772831" y="1056069"/>
                      <a:pt x="776206" y="1043904"/>
                    </a:cubicBezTo>
                    <a:cubicBezTo>
                      <a:pt x="779581" y="1031738"/>
                      <a:pt x="804920" y="1028147"/>
                      <a:pt x="832802" y="1035882"/>
                    </a:cubicBezTo>
                    <a:cubicBezTo>
                      <a:pt x="860684" y="1043618"/>
                      <a:pt x="880551" y="1059751"/>
                      <a:pt x="877176" y="1071917"/>
                    </a:cubicBezTo>
                    <a:cubicBezTo>
                      <a:pt x="875488" y="1077999"/>
                      <a:pt x="868310" y="1081939"/>
                      <a:pt x="858068" y="1083390"/>
                    </a:cubicBezTo>
                    <a:close/>
                    <a:moveTo>
                      <a:pt x="448492" y="1134190"/>
                    </a:moveTo>
                    <a:cubicBezTo>
                      <a:pt x="438250" y="1135642"/>
                      <a:pt x="424945" y="1134606"/>
                      <a:pt x="411004" y="1130738"/>
                    </a:cubicBezTo>
                    <a:cubicBezTo>
                      <a:pt x="383122" y="1123003"/>
                      <a:pt x="363255" y="1106869"/>
                      <a:pt x="366630" y="1094704"/>
                    </a:cubicBezTo>
                    <a:cubicBezTo>
                      <a:pt x="370005" y="1082538"/>
                      <a:pt x="395344" y="1078947"/>
                      <a:pt x="423226" y="1086682"/>
                    </a:cubicBezTo>
                    <a:cubicBezTo>
                      <a:pt x="451108" y="1094418"/>
                      <a:pt x="470975" y="1110551"/>
                      <a:pt x="467600" y="1122717"/>
                    </a:cubicBezTo>
                    <a:cubicBezTo>
                      <a:pt x="465913" y="1128799"/>
                      <a:pt x="458734" y="1132739"/>
                      <a:pt x="448492" y="1134190"/>
                    </a:cubicBezTo>
                    <a:close/>
                    <a:moveTo>
                      <a:pt x="708823" y="1140970"/>
                    </a:moveTo>
                    <a:cubicBezTo>
                      <a:pt x="679888" y="1140970"/>
                      <a:pt x="656431" y="1130735"/>
                      <a:pt x="656431" y="1118110"/>
                    </a:cubicBezTo>
                    <a:cubicBezTo>
                      <a:pt x="656431" y="1105485"/>
                      <a:pt x="679888" y="1095250"/>
                      <a:pt x="708823" y="1095250"/>
                    </a:cubicBezTo>
                    <a:cubicBezTo>
                      <a:pt x="737758" y="1095250"/>
                      <a:pt x="761215" y="1105485"/>
                      <a:pt x="761215" y="1118110"/>
                    </a:cubicBezTo>
                    <a:cubicBezTo>
                      <a:pt x="761215" y="1130735"/>
                      <a:pt x="737758" y="1140970"/>
                      <a:pt x="708823" y="1140970"/>
                    </a:cubicBezTo>
                    <a:close/>
                    <a:moveTo>
                      <a:pt x="547132" y="1147341"/>
                    </a:moveTo>
                    <a:cubicBezTo>
                      <a:pt x="537133" y="1144691"/>
                      <a:pt x="525280" y="1138557"/>
                      <a:pt x="513945" y="1129567"/>
                    </a:cubicBezTo>
                    <a:cubicBezTo>
                      <a:pt x="491274" y="1111588"/>
                      <a:pt x="479255" y="1088993"/>
                      <a:pt x="487100" y="1079101"/>
                    </a:cubicBezTo>
                    <a:cubicBezTo>
                      <a:pt x="494945" y="1069209"/>
                      <a:pt x="519683" y="1075766"/>
                      <a:pt x="542354" y="1093745"/>
                    </a:cubicBezTo>
                    <a:cubicBezTo>
                      <a:pt x="565025" y="1111725"/>
                      <a:pt x="577044" y="1134320"/>
                      <a:pt x="569199" y="1144211"/>
                    </a:cubicBezTo>
                    <a:cubicBezTo>
                      <a:pt x="565277" y="1149157"/>
                      <a:pt x="557131" y="1149991"/>
                      <a:pt x="547132" y="114734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BEBF120D-FACF-4EB1-AC8F-B06C86F599AA}"/>
                </a:ext>
              </a:extLst>
            </p:cNvPr>
            <p:cNvGrpSpPr/>
            <p:nvPr/>
          </p:nvGrpSpPr>
          <p:grpSpPr>
            <a:xfrm>
              <a:off x="7272464" y="4488932"/>
              <a:ext cx="514176" cy="495904"/>
              <a:chOff x="2792062" y="4453004"/>
              <a:chExt cx="1191146" cy="1148820"/>
            </a:xfrm>
          </p:grpSpPr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8A616AEB-9368-4CC5-B19D-CF9A780EAE72}"/>
                  </a:ext>
                </a:extLst>
              </p:cNvPr>
              <p:cNvSpPr/>
              <p:nvPr/>
            </p:nvSpPr>
            <p:spPr>
              <a:xfrm>
                <a:off x="2805108" y="4465320"/>
                <a:ext cx="1178100" cy="1123139"/>
              </a:xfrm>
              <a:prstGeom prst="ellipse">
                <a:avLst/>
              </a:pr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C3B20565-E374-4132-9703-DDEC79881A3E}"/>
                  </a:ext>
                </a:extLst>
              </p:cNvPr>
              <p:cNvSpPr/>
              <p:nvPr/>
            </p:nvSpPr>
            <p:spPr>
              <a:xfrm rot="10800000">
                <a:off x="2792062" y="4453004"/>
                <a:ext cx="1188995" cy="1148820"/>
              </a:xfrm>
              <a:custGeom>
                <a:avLst/>
                <a:gdLst>
                  <a:gd name="connsiteX0" fmla="*/ 563166 w 1188996"/>
                  <a:gd name="connsiteY0" fmla="*/ 45720 h 1148819"/>
                  <a:gd name="connsiteX1" fmla="*/ 510774 w 1188996"/>
                  <a:gd name="connsiteY1" fmla="*/ 22860 h 1148819"/>
                  <a:gd name="connsiteX2" fmla="*/ 563166 w 1188996"/>
                  <a:gd name="connsiteY2" fmla="*/ 0 h 1148819"/>
                  <a:gd name="connsiteX3" fmla="*/ 615558 w 1188996"/>
                  <a:gd name="connsiteY3" fmla="*/ 22860 h 1148819"/>
                  <a:gd name="connsiteX4" fmla="*/ 563166 w 1188996"/>
                  <a:gd name="connsiteY4" fmla="*/ 45720 h 1148819"/>
                  <a:gd name="connsiteX5" fmla="*/ 729026 w 1188996"/>
                  <a:gd name="connsiteY5" fmla="*/ 133274 h 1148819"/>
                  <a:gd name="connsiteX6" fmla="*/ 721004 w 1188996"/>
                  <a:gd name="connsiteY6" fmla="*/ 76678 h 1148819"/>
                  <a:gd name="connsiteX7" fmla="*/ 757039 w 1188996"/>
                  <a:gd name="connsiteY7" fmla="*/ 32304 h 1148819"/>
                  <a:gd name="connsiteX8" fmla="*/ 765060 w 1188996"/>
                  <a:gd name="connsiteY8" fmla="*/ 88900 h 1148819"/>
                  <a:gd name="connsiteX9" fmla="*/ 729026 w 1188996"/>
                  <a:gd name="connsiteY9" fmla="*/ 133274 h 1148819"/>
                  <a:gd name="connsiteX10" fmla="*/ 874316 w 1188996"/>
                  <a:gd name="connsiteY10" fmla="*/ 134620 h 1148819"/>
                  <a:gd name="connsiteX11" fmla="*/ 821924 w 1188996"/>
                  <a:gd name="connsiteY11" fmla="*/ 111760 h 1148819"/>
                  <a:gd name="connsiteX12" fmla="*/ 874316 w 1188996"/>
                  <a:gd name="connsiteY12" fmla="*/ 88900 h 1148819"/>
                  <a:gd name="connsiteX13" fmla="*/ 926708 w 1188996"/>
                  <a:gd name="connsiteY13" fmla="*/ 111760 h 1148819"/>
                  <a:gd name="connsiteX14" fmla="*/ 874316 w 1188996"/>
                  <a:gd name="connsiteY14" fmla="*/ 134620 h 1148819"/>
                  <a:gd name="connsiteX15" fmla="*/ 515382 w 1188996"/>
                  <a:gd name="connsiteY15" fmla="*/ 150392 h 1148819"/>
                  <a:gd name="connsiteX16" fmla="*/ 482195 w 1188996"/>
                  <a:gd name="connsiteY16" fmla="*/ 132618 h 1148819"/>
                  <a:gd name="connsiteX17" fmla="*/ 455350 w 1188996"/>
                  <a:gd name="connsiteY17" fmla="*/ 82151 h 1148819"/>
                  <a:gd name="connsiteX18" fmla="*/ 510604 w 1188996"/>
                  <a:gd name="connsiteY18" fmla="*/ 96796 h 1148819"/>
                  <a:gd name="connsiteX19" fmla="*/ 537449 w 1188996"/>
                  <a:gd name="connsiteY19" fmla="*/ 147262 h 1148819"/>
                  <a:gd name="connsiteX20" fmla="*/ 515382 w 1188996"/>
                  <a:gd name="connsiteY20" fmla="*/ 150392 h 1148819"/>
                  <a:gd name="connsiteX21" fmla="*/ 598857 w 1188996"/>
                  <a:gd name="connsiteY21" fmla="*/ 159522 h 1148819"/>
                  <a:gd name="connsiteX22" fmla="*/ 577594 w 1188996"/>
                  <a:gd name="connsiteY22" fmla="*/ 152840 h 1148819"/>
                  <a:gd name="connsiteX23" fmla="*/ 612301 w 1188996"/>
                  <a:gd name="connsiteY23" fmla="*/ 107420 h 1148819"/>
                  <a:gd name="connsiteX24" fmla="*/ 669203 w 1188996"/>
                  <a:gd name="connsiteY24" fmla="*/ 101972 h 1148819"/>
                  <a:gd name="connsiteX25" fmla="*/ 634496 w 1188996"/>
                  <a:gd name="connsiteY25" fmla="*/ 147391 h 1148819"/>
                  <a:gd name="connsiteX26" fmla="*/ 598857 w 1188996"/>
                  <a:gd name="connsiteY26" fmla="*/ 159522 h 1148819"/>
                  <a:gd name="connsiteX27" fmla="*/ 334407 w 1188996"/>
                  <a:gd name="connsiteY27" fmla="*/ 175789 h 1148819"/>
                  <a:gd name="connsiteX28" fmla="*/ 301220 w 1188996"/>
                  <a:gd name="connsiteY28" fmla="*/ 158015 h 1148819"/>
                  <a:gd name="connsiteX29" fmla="*/ 274375 w 1188996"/>
                  <a:gd name="connsiteY29" fmla="*/ 107548 h 1148819"/>
                  <a:gd name="connsiteX30" fmla="*/ 329629 w 1188996"/>
                  <a:gd name="connsiteY30" fmla="*/ 122193 h 1148819"/>
                  <a:gd name="connsiteX31" fmla="*/ 356474 w 1188996"/>
                  <a:gd name="connsiteY31" fmla="*/ 172659 h 1148819"/>
                  <a:gd name="connsiteX32" fmla="*/ 334407 w 1188996"/>
                  <a:gd name="connsiteY32" fmla="*/ 175789 h 1148819"/>
                  <a:gd name="connsiteX33" fmla="*/ 944166 w 1188996"/>
                  <a:gd name="connsiteY33" fmla="*/ 229870 h 1148819"/>
                  <a:gd name="connsiteX34" fmla="*/ 891774 w 1188996"/>
                  <a:gd name="connsiteY34" fmla="*/ 207010 h 1148819"/>
                  <a:gd name="connsiteX35" fmla="*/ 944166 w 1188996"/>
                  <a:gd name="connsiteY35" fmla="*/ 184150 h 1148819"/>
                  <a:gd name="connsiteX36" fmla="*/ 996558 w 1188996"/>
                  <a:gd name="connsiteY36" fmla="*/ 207010 h 1148819"/>
                  <a:gd name="connsiteX37" fmla="*/ 944166 w 1188996"/>
                  <a:gd name="connsiteY37" fmla="*/ 229870 h 1148819"/>
                  <a:gd name="connsiteX38" fmla="*/ 729033 w 1188996"/>
                  <a:gd name="connsiteY38" fmla="*/ 235722 h 1148819"/>
                  <a:gd name="connsiteX39" fmla="*/ 707770 w 1188996"/>
                  <a:gd name="connsiteY39" fmla="*/ 229040 h 1148819"/>
                  <a:gd name="connsiteX40" fmla="*/ 742477 w 1188996"/>
                  <a:gd name="connsiteY40" fmla="*/ 183620 h 1148819"/>
                  <a:gd name="connsiteX41" fmla="*/ 799379 w 1188996"/>
                  <a:gd name="connsiteY41" fmla="*/ 178172 h 1148819"/>
                  <a:gd name="connsiteX42" fmla="*/ 764672 w 1188996"/>
                  <a:gd name="connsiteY42" fmla="*/ 223591 h 1148819"/>
                  <a:gd name="connsiteX43" fmla="*/ 729033 w 1188996"/>
                  <a:gd name="connsiteY43" fmla="*/ 235722 h 1148819"/>
                  <a:gd name="connsiteX44" fmla="*/ 414708 w 1188996"/>
                  <a:gd name="connsiteY44" fmla="*/ 238898 h 1148819"/>
                  <a:gd name="connsiteX45" fmla="*/ 393445 w 1188996"/>
                  <a:gd name="connsiteY45" fmla="*/ 232216 h 1148819"/>
                  <a:gd name="connsiteX46" fmla="*/ 428152 w 1188996"/>
                  <a:gd name="connsiteY46" fmla="*/ 186796 h 1148819"/>
                  <a:gd name="connsiteX47" fmla="*/ 485054 w 1188996"/>
                  <a:gd name="connsiteY47" fmla="*/ 181348 h 1148819"/>
                  <a:gd name="connsiteX48" fmla="*/ 450347 w 1188996"/>
                  <a:gd name="connsiteY48" fmla="*/ 226767 h 1148819"/>
                  <a:gd name="connsiteX49" fmla="*/ 414708 w 1188996"/>
                  <a:gd name="connsiteY49" fmla="*/ 238898 h 1148819"/>
                  <a:gd name="connsiteX50" fmla="*/ 203311 w 1188996"/>
                  <a:gd name="connsiteY50" fmla="*/ 263735 h 1148819"/>
                  <a:gd name="connsiteX51" fmla="*/ 163598 w 1188996"/>
                  <a:gd name="connsiteY51" fmla="*/ 232940 h 1148819"/>
                  <a:gd name="connsiteX52" fmla="*/ 151222 w 1188996"/>
                  <a:gd name="connsiteY52" fmla="*/ 177134 h 1148819"/>
                  <a:gd name="connsiteX53" fmla="*/ 200550 w 1188996"/>
                  <a:gd name="connsiteY53" fmla="*/ 206017 h 1148819"/>
                  <a:gd name="connsiteX54" fmla="*/ 212927 w 1188996"/>
                  <a:gd name="connsiteY54" fmla="*/ 261823 h 1148819"/>
                  <a:gd name="connsiteX55" fmla="*/ 203311 w 1188996"/>
                  <a:gd name="connsiteY55" fmla="*/ 263735 h 1148819"/>
                  <a:gd name="connsiteX56" fmla="*/ 347107 w 1188996"/>
                  <a:gd name="connsiteY56" fmla="*/ 286915 h 1148819"/>
                  <a:gd name="connsiteX57" fmla="*/ 313920 w 1188996"/>
                  <a:gd name="connsiteY57" fmla="*/ 269141 h 1148819"/>
                  <a:gd name="connsiteX58" fmla="*/ 287075 w 1188996"/>
                  <a:gd name="connsiteY58" fmla="*/ 218674 h 1148819"/>
                  <a:gd name="connsiteX59" fmla="*/ 342329 w 1188996"/>
                  <a:gd name="connsiteY59" fmla="*/ 233319 h 1148819"/>
                  <a:gd name="connsiteX60" fmla="*/ 369174 w 1188996"/>
                  <a:gd name="connsiteY60" fmla="*/ 283785 h 1148819"/>
                  <a:gd name="connsiteX61" fmla="*/ 347107 w 1188996"/>
                  <a:gd name="connsiteY61" fmla="*/ 286915 h 1148819"/>
                  <a:gd name="connsiteX62" fmla="*/ 842193 w 1188996"/>
                  <a:gd name="connsiteY62" fmla="*/ 311865 h 1148819"/>
                  <a:gd name="connsiteX63" fmla="*/ 804704 w 1188996"/>
                  <a:gd name="connsiteY63" fmla="*/ 308413 h 1148819"/>
                  <a:gd name="connsiteX64" fmla="*/ 760331 w 1188996"/>
                  <a:gd name="connsiteY64" fmla="*/ 272378 h 1148819"/>
                  <a:gd name="connsiteX65" fmla="*/ 816927 w 1188996"/>
                  <a:gd name="connsiteY65" fmla="*/ 264357 h 1148819"/>
                  <a:gd name="connsiteX66" fmla="*/ 861301 w 1188996"/>
                  <a:gd name="connsiteY66" fmla="*/ 300391 h 1148819"/>
                  <a:gd name="connsiteX67" fmla="*/ 842193 w 1188996"/>
                  <a:gd name="connsiteY67" fmla="*/ 311865 h 1148819"/>
                  <a:gd name="connsiteX68" fmla="*/ 642450 w 1188996"/>
                  <a:gd name="connsiteY68" fmla="*/ 335370 h 1148819"/>
                  <a:gd name="connsiteX69" fmla="*/ 619590 w 1188996"/>
                  <a:gd name="connsiteY69" fmla="*/ 282978 h 1148819"/>
                  <a:gd name="connsiteX70" fmla="*/ 642450 w 1188996"/>
                  <a:gd name="connsiteY70" fmla="*/ 230586 h 1148819"/>
                  <a:gd name="connsiteX71" fmla="*/ 665310 w 1188996"/>
                  <a:gd name="connsiteY71" fmla="*/ 282978 h 1148819"/>
                  <a:gd name="connsiteX72" fmla="*/ 642450 w 1188996"/>
                  <a:gd name="connsiteY72" fmla="*/ 335370 h 1148819"/>
                  <a:gd name="connsiteX73" fmla="*/ 1108893 w 1188996"/>
                  <a:gd name="connsiteY73" fmla="*/ 356314 h 1148819"/>
                  <a:gd name="connsiteX74" fmla="*/ 1071405 w 1188996"/>
                  <a:gd name="connsiteY74" fmla="*/ 352862 h 1148819"/>
                  <a:gd name="connsiteX75" fmla="*/ 1027031 w 1188996"/>
                  <a:gd name="connsiteY75" fmla="*/ 316827 h 1148819"/>
                  <a:gd name="connsiteX76" fmla="*/ 1083628 w 1188996"/>
                  <a:gd name="connsiteY76" fmla="*/ 308806 h 1148819"/>
                  <a:gd name="connsiteX77" fmla="*/ 1128001 w 1188996"/>
                  <a:gd name="connsiteY77" fmla="*/ 344840 h 1148819"/>
                  <a:gd name="connsiteX78" fmla="*/ 1108893 w 1188996"/>
                  <a:gd name="connsiteY78" fmla="*/ 356314 h 1148819"/>
                  <a:gd name="connsiteX79" fmla="*/ 394891 w 1188996"/>
                  <a:gd name="connsiteY79" fmla="*/ 356870 h 1148819"/>
                  <a:gd name="connsiteX80" fmla="*/ 342499 w 1188996"/>
                  <a:gd name="connsiteY80" fmla="*/ 334010 h 1148819"/>
                  <a:gd name="connsiteX81" fmla="*/ 394891 w 1188996"/>
                  <a:gd name="connsiteY81" fmla="*/ 311150 h 1148819"/>
                  <a:gd name="connsiteX82" fmla="*/ 447283 w 1188996"/>
                  <a:gd name="connsiteY82" fmla="*/ 334010 h 1148819"/>
                  <a:gd name="connsiteX83" fmla="*/ 394891 w 1188996"/>
                  <a:gd name="connsiteY83" fmla="*/ 356870 h 1148819"/>
                  <a:gd name="connsiteX84" fmla="*/ 897301 w 1188996"/>
                  <a:gd name="connsiteY84" fmla="*/ 368224 h 1148819"/>
                  <a:gd name="connsiteX85" fmla="*/ 889279 w 1188996"/>
                  <a:gd name="connsiteY85" fmla="*/ 311628 h 1148819"/>
                  <a:gd name="connsiteX86" fmla="*/ 925314 w 1188996"/>
                  <a:gd name="connsiteY86" fmla="*/ 267254 h 1148819"/>
                  <a:gd name="connsiteX87" fmla="*/ 933336 w 1188996"/>
                  <a:gd name="connsiteY87" fmla="*/ 323850 h 1148819"/>
                  <a:gd name="connsiteX88" fmla="*/ 897301 w 1188996"/>
                  <a:gd name="connsiteY88" fmla="*/ 368224 h 1148819"/>
                  <a:gd name="connsiteX89" fmla="*/ 180768 w 1188996"/>
                  <a:gd name="connsiteY89" fmla="*/ 381090 h 1148819"/>
                  <a:gd name="connsiteX90" fmla="*/ 172746 w 1188996"/>
                  <a:gd name="connsiteY90" fmla="*/ 324493 h 1148819"/>
                  <a:gd name="connsiteX91" fmla="*/ 208781 w 1188996"/>
                  <a:gd name="connsiteY91" fmla="*/ 280119 h 1148819"/>
                  <a:gd name="connsiteX92" fmla="*/ 216802 w 1188996"/>
                  <a:gd name="connsiteY92" fmla="*/ 336715 h 1148819"/>
                  <a:gd name="connsiteX93" fmla="*/ 180768 w 1188996"/>
                  <a:gd name="connsiteY93" fmla="*/ 381090 h 1148819"/>
                  <a:gd name="connsiteX94" fmla="*/ 765739 w 1188996"/>
                  <a:gd name="connsiteY94" fmla="*/ 386673 h 1148819"/>
                  <a:gd name="connsiteX95" fmla="*/ 747063 w 1188996"/>
                  <a:gd name="connsiteY95" fmla="*/ 374508 h 1148819"/>
                  <a:gd name="connsiteX96" fmla="*/ 792724 w 1188996"/>
                  <a:gd name="connsiteY96" fmla="*/ 340119 h 1148819"/>
                  <a:gd name="connsiteX97" fmla="*/ 848989 w 1188996"/>
                  <a:gd name="connsiteY97" fmla="*/ 350203 h 1148819"/>
                  <a:gd name="connsiteX98" fmla="*/ 803328 w 1188996"/>
                  <a:gd name="connsiteY98" fmla="*/ 384593 h 1148819"/>
                  <a:gd name="connsiteX99" fmla="*/ 765739 w 1188996"/>
                  <a:gd name="connsiteY99" fmla="*/ 386673 h 1148819"/>
                  <a:gd name="connsiteX100" fmla="*/ 495094 w 1188996"/>
                  <a:gd name="connsiteY100" fmla="*/ 412839 h 1148819"/>
                  <a:gd name="connsiteX101" fmla="*/ 487072 w 1188996"/>
                  <a:gd name="connsiteY101" fmla="*/ 356242 h 1148819"/>
                  <a:gd name="connsiteX102" fmla="*/ 523107 w 1188996"/>
                  <a:gd name="connsiteY102" fmla="*/ 311868 h 1148819"/>
                  <a:gd name="connsiteX103" fmla="*/ 531128 w 1188996"/>
                  <a:gd name="connsiteY103" fmla="*/ 368465 h 1148819"/>
                  <a:gd name="connsiteX104" fmla="*/ 495094 w 1188996"/>
                  <a:gd name="connsiteY104" fmla="*/ 412839 h 1148819"/>
                  <a:gd name="connsiteX105" fmla="*/ 40058 w 1188996"/>
                  <a:gd name="connsiteY105" fmla="*/ 419872 h 1148819"/>
                  <a:gd name="connsiteX106" fmla="*/ 18795 w 1188996"/>
                  <a:gd name="connsiteY106" fmla="*/ 413190 h 1148819"/>
                  <a:gd name="connsiteX107" fmla="*/ 53502 w 1188996"/>
                  <a:gd name="connsiteY107" fmla="*/ 367770 h 1148819"/>
                  <a:gd name="connsiteX108" fmla="*/ 110404 w 1188996"/>
                  <a:gd name="connsiteY108" fmla="*/ 362322 h 1148819"/>
                  <a:gd name="connsiteX109" fmla="*/ 75697 w 1188996"/>
                  <a:gd name="connsiteY109" fmla="*/ 407741 h 1148819"/>
                  <a:gd name="connsiteX110" fmla="*/ 40058 w 1188996"/>
                  <a:gd name="connsiteY110" fmla="*/ 419872 h 1148819"/>
                  <a:gd name="connsiteX111" fmla="*/ 985048 w 1188996"/>
                  <a:gd name="connsiteY111" fmla="*/ 426595 h 1148819"/>
                  <a:gd name="connsiteX112" fmla="*/ 932656 w 1188996"/>
                  <a:gd name="connsiteY112" fmla="*/ 403735 h 1148819"/>
                  <a:gd name="connsiteX113" fmla="*/ 985048 w 1188996"/>
                  <a:gd name="connsiteY113" fmla="*/ 380875 h 1148819"/>
                  <a:gd name="connsiteX114" fmla="*/ 1037440 w 1188996"/>
                  <a:gd name="connsiteY114" fmla="*/ 403735 h 1148819"/>
                  <a:gd name="connsiteX115" fmla="*/ 985048 w 1188996"/>
                  <a:gd name="connsiteY115" fmla="*/ 426595 h 1148819"/>
                  <a:gd name="connsiteX116" fmla="*/ 587939 w 1188996"/>
                  <a:gd name="connsiteY116" fmla="*/ 427948 h 1148819"/>
                  <a:gd name="connsiteX117" fmla="*/ 569263 w 1188996"/>
                  <a:gd name="connsiteY117" fmla="*/ 415784 h 1148819"/>
                  <a:gd name="connsiteX118" fmla="*/ 614924 w 1188996"/>
                  <a:gd name="connsiteY118" fmla="*/ 381395 h 1148819"/>
                  <a:gd name="connsiteX119" fmla="*/ 671189 w 1188996"/>
                  <a:gd name="connsiteY119" fmla="*/ 391479 h 1148819"/>
                  <a:gd name="connsiteX120" fmla="*/ 625528 w 1188996"/>
                  <a:gd name="connsiteY120" fmla="*/ 425868 h 1148819"/>
                  <a:gd name="connsiteX121" fmla="*/ 587939 w 1188996"/>
                  <a:gd name="connsiteY121" fmla="*/ 427948 h 1148819"/>
                  <a:gd name="connsiteX122" fmla="*/ 292918 w 1188996"/>
                  <a:gd name="connsiteY122" fmla="*/ 438865 h 1148819"/>
                  <a:gd name="connsiteX123" fmla="*/ 255429 w 1188996"/>
                  <a:gd name="connsiteY123" fmla="*/ 435413 h 1148819"/>
                  <a:gd name="connsiteX124" fmla="*/ 211056 w 1188996"/>
                  <a:gd name="connsiteY124" fmla="*/ 399379 h 1148819"/>
                  <a:gd name="connsiteX125" fmla="*/ 267652 w 1188996"/>
                  <a:gd name="connsiteY125" fmla="*/ 391357 h 1148819"/>
                  <a:gd name="connsiteX126" fmla="*/ 312026 w 1188996"/>
                  <a:gd name="connsiteY126" fmla="*/ 427392 h 1148819"/>
                  <a:gd name="connsiteX127" fmla="*/ 292918 w 1188996"/>
                  <a:gd name="connsiteY127" fmla="*/ 438865 h 1148819"/>
                  <a:gd name="connsiteX128" fmla="*/ 1112441 w 1188996"/>
                  <a:gd name="connsiteY128" fmla="*/ 464820 h 1148819"/>
                  <a:gd name="connsiteX129" fmla="*/ 1060049 w 1188996"/>
                  <a:gd name="connsiteY129" fmla="*/ 441960 h 1148819"/>
                  <a:gd name="connsiteX130" fmla="*/ 1112441 w 1188996"/>
                  <a:gd name="connsiteY130" fmla="*/ 419100 h 1148819"/>
                  <a:gd name="connsiteX131" fmla="*/ 1164833 w 1188996"/>
                  <a:gd name="connsiteY131" fmla="*/ 441960 h 1148819"/>
                  <a:gd name="connsiteX132" fmla="*/ 1112441 w 1188996"/>
                  <a:gd name="connsiteY132" fmla="*/ 464820 h 1148819"/>
                  <a:gd name="connsiteX133" fmla="*/ 407591 w 1188996"/>
                  <a:gd name="connsiteY133" fmla="*/ 467996 h 1148819"/>
                  <a:gd name="connsiteX134" fmla="*/ 355199 w 1188996"/>
                  <a:gd name="connsiteY134" fmla="*/ 445136 h 1148819"/>
                  <a:gd name="connsiteX135" fmla="*/ 407591 w 1188996"/>
                  <a:gd name="connsiteY135" fmla="*/ 422276 h 1148819"/>
                  <a:gd name="connsiteX136" fmla="*/ 459983 w 1188996"/>
                  <a:gd name="connsiteY136" fmla="*/ 445136 h 1148819"/>
                  <a:gd name="connsiteX137" fmla="*/ 407591 w 1188996"/>
                  <a:gd name="connsiteY137" fmla="*/ 467996 h 1148819"/>
                  <a:gd name="connsiteX138" fmla="*/ 721916 w 1188996"/>
                  <a:gd name="connsiteY138" fmla="*/ 499744 h 1148819"/>
                  <a:gd name="connsiteX139" fmla="*/ 669524 w 1188996"/>
                  <a:gd name="connsiteY139" fmla="*/ 476884 h 1148819"/>
                  <a:gd name="connsiteX140" fmla="*/ 721916 w 1188996"/>
                  <a:gd name="connsiteY140" fmla="*/ 454024 h 1148819"/>
                  <a:gd name="connsiteX141" fmla="*/ 774308 w 1188996"/>
                  <a:gd name="connsiteY141" fmla="*/ 476884 h 1148819"/>
                  <a:gd name="connsiteX142" fmla="*/ 721916 w 1188996"/>
                  <a:gd name="connsiteY142" fmla="*/ 499744 h 1148819"/>
                  <a:gd name="connsiteX143" fmla="*/ 96048 w 1188996"/>
                  <a:gd name="connsiteY143" fmla="*/ 537720 h 1148819"/>
                  <a:gd name="connsiteX144" fmla="*/ 43656 w 1188996"/>
                  <a:gd name="connsiteY144" fmla="*/ 514860 h 1148819"/>
                  <a:gd name="connsiteX145" fmla="*/ 96048 w 1188996"/>
                  <a:gd name="connsiteY145" fmla="*/ 492000 h 1148819"/>
                  <a:gd name="connsiteX146" fmla="*/ 148440 w 1188996"/>
                  <a:gd name="connsiteY146" fmla="*/ 514860 h 1148819"/>
                  <a:gd name="connsiteX147" fmla="*/ 96048 w 1188996"/>
                  <a:gd name="connsiteY147" fmla="*/ 537720 h 1148819"/>
                  <a:gd name="connsiteX148" fmla="*/ 921849 w 1188996"/>
                  <a:gd name="connsiteY148" fmla="*/ 544922 h 1148819"/>
                  <a:gd name="connsiteX149" fmla="*/ 898989 w 1188996"/>
                  <a:gd name="connsiteY149" fmla="*/ 492530 h 1148819"/>
                  <a:gd name="connsiteX150" fmla="*/ 921849 w 1188996"/>
                  <a:gd name="connsiteY150" fmla="*/ 440138 h 1148819"/>
                  <a:gd name="connsiteX151" fmla="*/ 944710 w 1188996"/>
                  <a:gd name="connsiteY151" fmla="*/ 492530 h 1148819"/>
                  <a:gd name="connsiteX152" fmla="*/ 921849 w 1188996"/>
                  <a:gd name="connsiteY152" fmla="*/ 544922 h 1148819"/>
                  <a:gd name="connsiteX153" fmla="*/ 305618 w 1188996"/>
                  <a:gd name="connsiteY153" fmla="*/ 549991 h 1148819"/>
                  <a:gd name="connsiteX154" fmla="*/ 268129 w 1188996"/>
                  <a:gd name="connsiteY154" fmla="*/ 546539 h 1148819"/>
                  <a:gd name="connsiteX155" fmla="*/ 223756 w 1188996"/>
                  <a:gd name="connsiteY155" fmla="*/ 510505 h 1148819"/>
                  <a:gd name="connsiteX156" fmla="*/ 280352 w 1188996"/>
                  <a:gd name="connsiteY156" fmla="*/ 502483 h 1148819"/>
                  <a:gd name="connsiteX157" fmla="*/ 324726 w 1188996"/>
                  <a:gd name="connsiteY157" fmla="*/ 538518 h 1148819"/>
                  <a:gd name="connsiteX158" fmla="*/ 305618 w 1188996"/>
                  <a:gd name="connsiteY158" fmla="*/ 549991 h 1148819"/>
                  <a:gd name="connsiteX159" fmla="*/ 1051957 w 1188996"/>
                  <a:gd name="connsiteY159" fmla="*/ 575840 h 1148819"/>
                  <a:gd name="connsiteX160" fmla="*/ 1018770 w 1188996"/>
                  <a:gd name="connsiteY160" fmla="*/ 558066 h 1148819"/>
                  <a:gd name="connsiteX161" fmla="*/ 991925 w 1188996"/>
                  <a:gd name="connsiteY161" fmla="*/ 507600 h 1148819"/>
                  <a:gd name="connsiteX162" fmla="*/ 1047180 w 1188996"/>
                  <a:gd name="connsiteY162" fmla="*/ 522244 h 1148819"/>
                  <a:gd name="connsiteX163" fmla="*/ 1074025 w 1188996"/>
                  <a:gd name="connsiteY163" fmla="*/ 572710 h 1148819"/>
                  <a:gd name="connsiteX164" fmla="*/ 1051957 w 1188996"/>
                  <a:gd name="connsiteY164" fmla="*/ 575840 h 1148819"/>
                  <a:gd name="connsiteX165" fmla="*/ 414708 w 1188996"/>
                  <a:gd name="connsiteY165" fmla="*/ 578623 h 1148819"/>
                  <a:gd name="connsiteX166" fmla="*/ 393445 w 1188996"/>
                  <a:gd name="connsiteY166" fmla="*/ 571940 h 1148819"/>
                  <a:gd name="connsiteX167" fmla="*/ 428152 w 1188996"/>
                  <a:gd name="connsiteY167" fmla="*/ 526521 h 1148819"/>
                  <a:gd name="connsiteX168" fmla="*/ 485054 w 1188996"/>
                  <a:gd name="connsiteY168" fmla="*/ 521072 h 1148819"/>
                  <a:gd name="connsiteX169" fmla="*/ 450347 w 1188996"/>
                  <a:gd name="connsiteY169" fmla="*/ 566492 h 1148819"/>
                  <a:gd name="connsiteX170" fmla="*/ 414708 w 1188996"/>
                  <a:gd name="connsiteY170" fmla="*/ 578623 h 1148819"/>
                  <a:gd name="connsiteX171" fmla="*/ 619943 w 1188996"/>
                  <a:gd name="connsiteY171" fmla="*/ 581739 h 1148819"/>
                  <a:gd name="connsiteX172" fmla="*/ 582455 w 1188996"/>
                  <a:gd name="connsiteY172" fmla="*/ 578287 h 1148819"/>
                  <a:gd name="connsiteX173" fmla="*/ 538081 w 1188996"/>
                  <a:gd name="connsiteY173" fmla="*/ 542253 h 1148819"/>
                  <a:gd name="connsiteX174" fmla="*/ 594677 w 1188996"/>
                  <a:gd name="connsiteY174" fmla="*/ 534231 h 1148819"/>
                  <a:gd name="connsiteX175" fmla="*/ 639051 w 1188996"/>
                  <a:gd name="connsiteY175" fmla="*/ 570266 h 1148819"/>
                  <a:gd name="connsiteX176" fmla="*/ 619943 w 1188996"/>
                  <a:gd name="connsiteY176" fmla="*/ 581739 h 1148819"/>
                  <a:gd name="connsiteX177" fmla="*/ 774493 w 1188996"/>
                  <a:gd name="connsiteY177" fmla="*/ 622390 h 1148819"/>
                  <a:gd name="connsiteX178" fmla="*/ 766471 w 1188996"/>
                  <a:gd name="connsiteY178" fmla="*/ 565793 h 1148819"/>
                  <a:gd name="connsiteX179" fmla="*/ 802506 w 1188996"/>
                  <a:gd name="connsiteY179" fmla="*/ 521420 h 1148819"/>
                  <a:gd name="connsiteX180" fmla="*/ 810527 w 1188996"/>
                  <a:gd name="connsiteY180" fmla="*/ 578016 h 1148819"/>
                  <a:gd name="connsiteX181" fmla="*/ 774493 w 1188996"/>
                  <a:gd name="connsiteY181" fmla="*/ 622390 h 1148819"/>
                  <a:gd name="connsiteX182" fmla="*/ 1166136 w 1188996"/>
                  <a:gd name="connsiteY182" fmla="*/ 649707 h 1148819"/>
                  <a:gd name="connsiteX183" fmla="*/ 1143276 w 1188996"/>
                  <a:gd name="connsiteY183" fmla="*/ 597315 h 1148819"/>
                  <a:gd name="connsiteX184" fmla="*/ 1166136 w 1188996"/>
                  <a:gd name="connsiteY184" fmla="*/ 544923 h 1148819"/>
                  <a:gd name="connsiteX185" fmla="*/ 1188996 w 1188996"/>
                  <a:gd name="connsiteY185" fmla="*/ 597315 h 1148819"/>
                  <a:gd name="connsiteX186" fmla="*/ 1166136 w 1188996"/>
                  <a:gd name="connsiteY186" fmla="*/ 649707 h 1148819"/>
                  <a:gd name="connsiteX187" fmla="*/ 109908 w 1188996"/>
                  <a:gd name="connsiteY187" fmla="*/ 651647 h 1148819"/>
                  <a:gd name="connsiteX188" fmla="*/ 88645 w 1188996"/>
                  <a:gd name="connsiteY188" fmla="*/ 644965 h 1148819"/>
                  <a:gd name="connsiteX189" fmla="*/ 123352 w 1188996"/>
                  <a:gd name="connsiteY189" fmla="*/ 599545 h 1148819"/>
                  <a:gd name="connsiteX190" fmla="*/ 180254 w 1188996"/>
                  <a:gd name="connsiteY190" fmla="*/ 594097 h 1148819"/>
                  <a:gd name="connsiteX191" fmla="*/ 145547 w 1188996"/>
                  <a:gd name="connsiteY191" fmla="*/ 639516 h 1148819"/>
                  <a:gd name="connsiteX192" fmla="*/ 109908 w 1188996"/>
                  <a:gd name="connsiteY192" fmla="*/ 651647 h 1148819"/>
                  <a:gd name="connsiteX193" fmla="*/ 670723 w 1188996"/>
                  <a:gd name="connsiteY193" fmla="*/ 664720 h 1148819"/>
                  <a:gd name="connsiteX194" fmla="*/ 618331 w 1188996"/>
                  <a:gd name="connsiteY194" fmla="*/ 641860 h 1148819"/>
                  <a:gd name="connsiteX195" fmla="*/ 670723 w 1188996"/>
                  <a:gd name="connsiteY195" fmla="*/ 619000 h 1148819"/>
                  <a:gd name="connsiteX196" fmla="*/ 723115 w 1188996"/>
                  <a:gd name="connsiteY196" fmla="*/ 641860 h 1148819"/>
                  <a:gd name="connsiteX197" fmla="*/ 670723 w 1188996"/>
                  <a:gd name="connsiteY197" fmla="*/ 664720 h 1148819"/>
                  <a:gd name="connsiteX198" fmla="*/ 832692 w 1188996"/>
                  <a:gd name="connsiteY198" fmla="*/ 666550 h 1148819"/>
                  <a:gd name="connsiteX199" fmla="*/ 813923 w 1188996"/>
                  <a:gd name="connsiteY199" fmla="*/ 654531 h 1148819"/>
                  <a:gd name="connsiteX200" fmla="*/ 859317 w 1188996"/>
                  <a:gd name="connsiteY200" fmla="*/ 619790 h 1148819"/>
                  <a:gd name="connsiteX201" fmla="*/ 915659 w 1188996"/>
                  <a:gd name="connsiteY201" fmla="*/ 629440 h 1148819"/>
                  <a:gd name="connsiteX202" fmla="*/ 870265 w 1188996"/>
                  <a:gd name="connsiteY202" fmla="*/ 664180 h 1148819"/>
                  <a:gd name="connsiteX203" fmla="*/ 832692 w 1188996"/>
                  <a:gd name="connsiteY203" fmla="*/ 666550 h 1148819"/>
                  <a:gd name="connsiteX204" fmla="*/ 372574 w 1188996"/>
                  <a:gd name="connsiteY204" fmla="*/ 671922 h 1148819"/>
                  <a:gd name="connsiteX205" fmla="*/ 349714 w 1188996"/>
                  <a:gd name="connsiteY205" fmla="*/ 619530 h 1148819"/>
                  <a:gd name="connsiteX206" fmla="*/ 372574 w 1188996"/>
                  <a:gd name="connsiteY206" fmla="*/ 567138 h 1148819"/>
                  <a:gd name="connsiteX207" fmla="*/ 395434 w 1188996"/>
                  <a:gd name="connsiteY207" fmla="*/ 619530 h 1148819"/>
                  <a:gd name="connsiteX208" fmla="*/ 372574 w 1188996"/>
                  <a:gd name="connsiteY208" fmla="*/ 671922 h 1148819"/>
                  <a:gd name="connsiteX209" fmla="*/ 492923 w 1188996"/>
                  <a:gd name="connsiteY209" fmla="*/ 705995 h 1148819"/>
                  <a:gd name="connsiteX210" fmla="*/ 440531 w 1188996"/>
                  <a:gd name="connsiteY210" fmla="*/ 683135 h 1148819"/>
                  <a:gd name="connsiteX211" fmla="*/ 492923 w 1188996"/>
                  <a:gd name="connsiteY211" fmla="*/ 660275 h 1148819"/>
                  <a:gd name="connsiteX212" fmla="*/ 545315 w 1188996"/>
                  <a:gd name="connsiteY212" fmla="*/ 683135 h 1148819"/>
                  <a:gd name="connsiteX213" fmla="*/ 492923 w 1188996"/>
                  <a:gd name="connsiteY213" fmla="*/ 705995 h 1148819"/>
                  <a:gd name="connsiteX214" fmla="*/ 1001316 w 1188996"/>
                  <a:gd name="connsiteY214" fmla="*/ 709296 h 1148819"/>
                  <a:gd name="connsiteX215" fmla="*/ 948924 w 1188996"/>
                  <a:gd name="connsiteY215" fmla="*/ 686436 h 1148819"/>
                  <a:gd name="connsiteX216" fmla="*/ 1001316 w 1188996"/>
                  <a:gd name="connsiteY216" fmla="*/ 663576 h 1148819"/>
                  <a:gd name="connsiteX217" fmla="*/ 1053708 w 1188996"/>
                  <a:gd name="connsiteY217" fmla="*/ 686436 h 1148819"/>
                  <a:gd name="connsiteX218" fmla="*/ 1001316 w 1188996"/>
                  <a:gd name="connsiteY218" fmla="*/ 709296 h 1148819"/>
                  <a:gd name="connsiteX219" fmla="*/ 12100 w 1188996"/>
                  <a:gd name="connsiteY219" fmla="*/ 733388 h 1148819"/>
                  <a:gd name="connsiteX220" fmla="*/ 4078 w 1188996"/>
                  <a:gd name="connsiteY220" fmla="*/ 676792 h 1148819"/>
                  <a:gd name="connsiteX221" fmla="*/ 40113 w 1188996"/>
                  <a:gd name="connsiteY221" fmla="*/ 632418 h 1148819"/>
                  <a:gd name="connsiteX222" fmla="*/ 48134 w 1188996"/>
                  <a:gd name="connsiteY222" fmla="*/ 689014 h 1148819"/>
                  <a:gd name="connsiteX223" fmla="*/ 12100 w 1188996"/>
                  <a:gd name="connsiteY223" fmla="*/ 733388 h 1148819"/>
                  <a:gd name="connsiteX224" fmla="*/ 225218 w 1188996"/>
                  <a:gd name="connsiteY224" fmla="*/ 749390 h 1148819"/>
                  <a:gd name="connsiteX225" fmla="*/ 217196 w 1188996"/>
                  <a:gd name="connsiteY225" fmla="*/ 692793 h 1148819"/>
                  <a:gd name="connsiteX226" fmla="*/ 253231 w 1188996"/>
                  <a:gd name="connsiteY226" fmla="*/ 648420 h 1148819"/>
                  <a:gd name="connsiteX227" fmla="*/ 261252 w 1188996"/>
                  <a:gd name="connsiteY227" fmla="*/ 705016 h 1148819"/>
                  <a:gd name="connsiteX228" fmla="*/ 225218 w 1188996"/>
                  <a:gd name="connsiteY228" fmla="*/ 749390 h 1148819"/>
                  <a:gd name="connsiteX229" fmla="*/ 369098 w 1188996"/>
                  <a:gd name="connsiteY229" fmla="*/ 763145 h 1148819"/>
                  <a:gd name="connsiteX230" fmla="*/ 316706 w 1188996"/>
                  <a:gd name="connsiteY230" fmla="*/ 740285 h 1148819"/>
                  <a:gd name="connsiteX231" fmla="*/ 369098 w 1188996"/>
                  <a:gd name="connsiteY231" fmla="*/ 717425 h 1148819"/>
                  <a:gd name="connsiteX232" fmla="*/ 421490 w 1188996"/>
                  <a:gd name="connsiteY232" fmla="*/ 740285 h 1148819"/>
                  <a:gd name="connsiteX233" fmla="*/ 369098 w 1188996"/>
                  <a:gd name="connsiteY233" fmla="*/ 763145 h 1148819"/>
                  <a:gd name="connsiteX234" fmla="*/ 620159 w 1188996"/>
                  <a:gd name="connsiteY234" fmla="*/ 767125 h 1148819"/>
                  <a:gd name="connsiteX235" fmla="*/ 586972 w 1188996"/>
                  <a:gd name="connsiteY235" fmla="*/ 749351 h 1148819"/>
                  <a:gd name="connsiteX236" fmla="*/ 560127 w 1188996"/>
                  <a:gd name="connsiteY236" fmla="*/ 698885 h 1148819"/>
                  <a:gd name="connsiteX237" fmla="*/ 615381 w 1188996"/>
                  <a:gd name="connsiteY237" fmla="*/ 713529 h 1148819"/>
                  <a:gd name="connsiteX238" fmla="*/ 642226 w 1188996"/>
                  <a:gd name="connsiteY238" fmla="*/ 763995 h 1148819"/>
                  <a:gd name="connsiteX239" fmla="*/ 620159 w 1188996"/>
                  <a:gd name="connsiteY239" fmla="*/ 767125 h 1148819"/>
                  <a:gd name="connsiteX240" fmla="*/ 74984 w 1188996"/>
                  <a:gd name="connsiteY240" fmla="*/ 788172 h 1148819"/>
                  <a:gd name="connsiteX241" fmla="*/ 53721 w 1188996"/>
                  <a:gd name="connsiteY241" fmla="*/ 781490 h 1148819"/>
                  <a:gd name="connsiteX242" fmla="*/ 88428 w 1188996"/>
                  <a:gd name="connsiteY242" fmla="*/ 736070 h 1148819"/>
                  <a:gd name="connsiteX243" fmla="*/ 145330 w 1188996"/>
                  <a:gd name="connsiteY243" fmla="*/ 730622 h 1148819"/>
                  <a:gd name="connsiteX244" fmla="*/ 110623 w 1188996"/>
                  <a:gd name="connsiteY244" fmla="*/ 776041 h 1148819"/>
                  <a:gd name="connsiteX245" fmla="*/ 74984 w 1188996"/>
                  <a:gd name="connsiteY245" fmla="*/ 788172 h 1148819"/>
                  <a:gd name="connsiteX246" fmla="*/ 899343 w 1188996"/>
                  <a:gd name="connsiteY246" fmla="*/ 791291 h 1148819"/>
                  <a:gd name="connsiteX247" fmla="*/ 861854 w 1188996"/>
                  <a:gd name="connsiteY247" fmla="*/ 787839 h 1148819"/>
                  <a:gd name="connsiteX248" fmla="*/ 817481 w 1188996"/>
                  <a:gd name="connsiteY248" fmla="*/ 751805 h 1148819"/>
                  <a:gd name="connsiteX249" fmla="*/ 874077 w 1188996"/>
                  <a:gd name="connsiteY249" fmla="*/ 743783 h 1148819"/>
                  <a:gd name="connsiteX250" fmla="*/ 918451 w 1188996"/>
                  <a:gd name="connsiteY250" fmla="*/ 779818 h 1148819"/>
                  <a:gd name="connsiteX251" fmla="*/ 899343 w 1188996"/>
                  <a:gd name="connsiteY251" fmla="*/ 791291 h 1148819"/>
                  <a:gd name="connsiteX252" fmla="*/ 1118632 w 1188996"/>
                  <a:gd name="connsiteY252" fmla="*/ 810790 h 1148819"/>
                  <a:gd name="connsiteX253" fmla="*/ 1085445 w 1188996"/>
                  <a:gd name="connsiteY253" fmla="*/ 793016 h 1148819"/>
                  <a:gd name="connsiteX254" fmla="*/ 1058600 w 1188996"/>
                  <a:gd name="connsiteY254" fmla="*/ 742550 h 1148819"/>
                  <a:gd name="connsiteX255" fmla="*/ 1113855 w 1188996"/>
                  <a:gd name="connsiteY255" fmla="*/ 757194 h 1148819"/>
                  <a:gd name="connsiteX256" fmla="*/ 1140700 w 1188996"/>
                  <a:gd name="connsiteY256" fmla="*/ 807660 h 1148819"/>
                  <a:gd name="connsiteX257" fmla="*/ 1118632 w 1188996"/>
                  <a:gd name="connsiteY257" fmla="*/ 810790 h 1148819"/>
                  <a:gd name="connsiteX258" fmla="*/ 699600 w 1188996"/>
                  <a:gd name="connsiteY258" fmla="*/ 814797 h 1148819"/>
                  <a:gd name="connsiteX259" fmla="*/ 676740 w 1188996"/>
                  <a:gd name="connsiteY259" fmla="*/ 762405 h 1148819"/>
                  <a:gd name="connsiteX260" fmla="*/ 699600 w 1188996"/>
                  <a:gd name="connsiteY260" fmla="*/ 710013 h 1148819"/>
                  <a:gd name="connsiteX261" fmla="*/ 722460 w 1188996"/>
                  <a:gd name="connsiteY261" fmla="*/ 762405 h 1148819"/>
                  <a:gd name="connsiteX262" fmla="*/ 699600 w 1188996"/>
                  <a:gd name="connsiteY262" fmla="*/ 814797 h 1148819"/>
                  <a:gd name="connsiteX263" fmla="*/ 238923 w 1188996"/>
                  <a:gd name="connsiteY263" fmla="*/ 820295 h 1148819"/>
                  <a:gd name="connsiteX264" fmla="*/ 186531 w 1188996"/>
                  <a:gd name="connsiteY264" fmla="*/ 797435 h 1148819"/>
                  <a:gd name="connsiteX265" fmla="*/ 238923 w 1188996"/>
                  <a:gd name="connsiteY265" fmla="*/ 774575 h 1148819"/>
                  <a:gd name="connsiteX266" fmla="*/ 291315 w 1188996"/>
                  <a:gd name="connsiteY266" fmla="*/ 797435 h 1148819"/>
                  <a:gd name="connsiteX267" fmla="*/ 238923 w 1188996"/>
                  <a:gd name="connsiteY267" fmla="*/ 820295 h 1148819"/>
                  <a:gd name="connsiteX268" fmla="*/ 452041 w 1188996"/>
                  <a:gd name="connsiteY268" fmla="*/ 836296 h 1148819"/>
                  <a:gd name="connsiteX269" fmla="*/ 399649 w 1188996"/>
                  <a:gd name="connsiteY269" fmla="*/ 813436 h 1148819"/>
                  <a:gd name="connsiteX270" fmla="*/ 452041 w 1188996"/>
                  <a:gd name="connsiteY270" fmla="*/ 790576 h 1148819"/>
                  <a:gd name="connsiteX271" fmla="*/ 504433 w 1188996"/>
                  <a:gd name="connsiteY271" fmla="*/ 813436 h 1148819"/>
                  <a:gd name="connsiteX272" fmla="*/ 452041 w 1188996"/>
                  <a:gd name="connsiteY272" fmla="*/ 836296 h 1148819"/>
                  <a:gd name="connsiteX273" fmla="*/ 1058073 w 1188996"/>
                  <a:gd name="connsiteY273" fmla="*/ 874270 h 1148819"/>
                  <a:gd name="connsiteX274" fmla="*/ 1005681 w 1188996"/>
                  <a:gd name="connsiteY274" fmla="*/ 851410 h 1148819"/>
                  <a:gd name="connsiteX275" fmla="*/ 1058073 w 1188996"/>
                  <a:gd name="connsiteY275" fmla="*/ 828550 h 1148819"/>
                  <a:gd name="connsiteX276" fmla="*/ 1110465 w 1188996"/>
                  <a:gd name="connsiteY276" fmla="*/ 851410 h 1148819"/>
                  <a:gd name="connsiteX277" fmla="*/ 1058073 w 1188996"/>
                  <a:gd name="connsiteY277" fmla="*/ 874270 h 1148819"/>
                  <a:gd name="connsiteX278" fmla="*/ 552244 w 1188996"/>
                  <a:gd name="connsiteY278" fmla="*/ 892265 h 1148819"/>
                  <a:gd name="connsiteX279" fmla="*/ 544222 w 1188996"/>
                  <a:gd name="connsiteY279" fmla="*/ 835669 h 1148819"/>
                  <a:gd name="connsiteX280" fmla="*/ 580257 w 1188996"/>
                  <a:gd name="connsiteY280" fmla="*/ 791295 h 1148819"/>
                  <a:gd name="connsiteX281" fmla="*/ 588278 w 1188996"/>
                  <a:gd name="connsiteY281" fmla="*/ 847891 h 1148819"/>
                  <a:gd name="connsiteX282" fmla="*/ 552244 w 1188996"/>
                  <a:gd name="connsiteY282" fmla="*/ 892265 h 1148819"/>
                  <a:gd name="connsiteX283" fmla="*/ 987536 w 1188996"/>
                  <a:gd name="connsiteY283" fmla="*/ 898737 h 1148819"/>
                  <a:gd name="connsiteX284" fmla="*/ 947824 w 1188996"/>
                  <a:gd name="connsiteY284" fmla="*/ 867942 h 1148819"/>
                  <a:gd name="connsiteX285" fmla="*/ 935447 w 1188996"/>
                  <a:gd name="connsiteY285" fmla="*/ 812136 h 1148819"/>
                  <a:gd name="connsiteX286" fmla="*/ 984776 w 1188996"/>
                  <a:gd name="connsiteY286" fmla="*/ 841018 h 1148819"/>
                  <a:gd name="connsiteX287" fmla="*/ 997152 w 1188996"/>
                  <a:gd name="connsiteY287" fmla="*/ 896824 h 1148819"/>
                  <a:gd name="connsiteX288" fmla="*/ 987536 w 1188996"/>
                  <a:gd name="connsiteY288" fmla="*/ 898737 h 1148819"/>
                  <a:gd name="connsiteX289" fmla="*/ 136950 w 1188996"/>
                  <a:gd name="connsiteY289" fmla="*/ 902290 h 1148819"/>
                  <a:gd name="connsiteX290" fmla="*/ 99461 w 1188996"/>
                  <a:gd name="connsiteY290" fmla="*/ 898838 h 1148819"/>
                  <a:gd name="connsiteX291" fmla="*/ 55088 w 1188996"/>
                  <a:gd name="connsiteY291" fmla="*/ 862803 h 1148819"/>
                  <a:gd name="connsiteX292" fmla="*/ 111684 w 1188996"/>
                  <a:gd name="connsiteY292" fmla="*/ 854782 h 1148819"/>
                  <a:gd name="connsiteX293" fmla="*/ 156058 w 1188996"/>
                  <a:gd name="connsiteY293" fmla="*/ 890816 h 1148819"/>
                  <a:gd name="connsiteX294" fmla="*/ 136950 w 1188996"/>
                  <a:gd name="connsiteY294" fmla="*/ 902290 h 1148819"/>
                  <a:gd name="connsiteX295" fmla="*/ 788218 w 1188996"/>
                  <a:gd name="connsiteY295" fmla="*/ 902416 h 1148819"/>
                  <a:gd name="connsiteX296" fmla="*/ 750729 w 1188996"/>
                  <a:gd name="connsiteY296" fmla="*/ 898964 h 1148819"/>
                  <a:gd name="connsiteX297" fmla="*/ 706356 w 1188996"/>
                  <a:gd name="connsiteY297" fmla="*/ 862930 h 1148819"/>
                  <a:gd name="connsiteX298" fmla="*/ 762952 w 1188996"/>
                  <a:gd name="connsiteY298" fmla="*/ 854908 h 1148819"/>
                  <a:gd name="connsiteX299" fmla="*/ 807326 w 1188996"/>
                  <a:gd name="connsiteY299" fmla="*/ 890943 h 1148819"/>
                  <a:gd name="connsiteX300" fmla="*/ 788218 w 1188996"/>
                  <a:gd name="connsiteY300" fmla="*/ 902416 h 1148819"/>
                  <a:gd name="connsiteX301" fmla="*/ 350068 w 1188996"/>
                  <a:gd name="connsiteY301" fmla="*/ 918291 h 1148819"/>
                  <a:gd name="connsiteX302" fmla="*/ 312579 w 1188996"/>
                  <a:gd name="connsiteY302" fmla="*/ 914839 h 1148819"/>
                  <a:gd name="connsiteX303" fmla="*/ 268206 w 1188996"/>
                  <a:gd name="connsiteY303" fmla="*/ 878805 h 1148819"/>
                  <a:gd name="connsiteX304" fmla="*/ 324802 w 1188996"/>
                  <a:gd name="connsiteY304" fmla="*/ 870783 h 1148819"/>
                  <a:gd name="connsiteX305" fmla="*/ 369176 w 1188996"/>
                  <a:gd name="connsiteY305" fmla="*/ 906818 h 1148819"/>
                  <a:gd name="connsiteX306" fmla="*/ 350068 w 1188996"/>
                  <a:gd name="connsiteY306" fmla="*/ 918291 h 1148819"/>
                  <a:gd name="connsiteX307" fmla="*/ 521732 w 1188996"/>
                  <a:gd name="connsiteY307" fmla="*/ 960015 h 1148819"/>
                  <a:gd name="connsiteX308" fmla="*/ 488545 w 1188996"/>
                  <a:gd name="connsiteY308" fmla="*/ 942241 h 1148819"/>
                  <a:gd name="connsiteX309" fmla="*/ 461700 w 1188996"/>
                  <a:gd name="connsiteY309" fmla="*/ 891775 h 1148819"/>
                  <a:gd name="connsiteX310" fmla="*/ 516954 w 1188996"/>
                  <a:gd name="connsiteY310" fmla="*/ 906419 h 1148819"/>
                  <a:gd name="connsiteX311" fmla="*/ 543799 w 1188996"/>
                  <a:gd name="connsiteY311" fmla="*/ 956885 h 1148819"/>
                  <a:gd name="connsiteX312" fmla="*/ 521732 w 1188996"/>
                  <a:gd name="connsiteY312" fmla="*/ 960015 h 1148819"/>
                  <a:gd name="connsiteX313" fmla="*/ 779066 w 1188996"/>
                  <a:gd name="connsiteY313" fmla="*/ 979170 h 1148819"/>
                  <a:gd name="connsiteX314" fmla="*/ 726674 w 1188996"/>
                  <a:gd name="connsiteY314" fmla="*/ 956310 h 1148819"/>
                  <a:gd name="connsiteX315" fmla="*/ 779066 w 1188996"/>
                  <a:gd name="connsiteY315" fmla="*/ 933450 h 1148819"/>
                  <a:gd name="connsiteX316" fmla="*/ 831458 w 1188996"/>
                  <a:gd name="connsiteY316" fmla="*/ 956310 h 1148819"/>
                  <a:gd name="connsiteX317" fmla="*/ 779066 w 1188996"/>
                  <a:gd name="connsiteY317" fmla="*/ 979170 h 1148819"/>
                  <a:gd name="connsiteX318" fmla="*/ 195632 w 1188996"/>
                  <a:gd name="connsiteY318" fmla="*/ 1000898 h 1148819"/>
                  <a:gd name="connsiteX319" fmla="*/ 174369 w 1188996"/>
                  <a:gd name="connsiteY319" fmla="*/ 994215 h 1148819"/>
                  <a:gd name="connsiteX320" fmla="*/ 209076 w 1188996"/>
                  <a:gd name="connsiteY320" fmla="*/ 948796 h 1148819"/>
                  <a:gd name="connsiteX321" fmla="*/ 265978 w 1188996"/>
                  <a:gd name="connsiteY321" fmla="*/ 943347 h 1148819"/>
                  <a:gd name="connsiteX322" fmla="*/ 231271 w 1188996"/>
                  <a:gd name="connsiteY322" fmla="*/ 988767 h 1148819"/>
                  <a:gd name="connsiteX323" fmla="*/ 195632 w 1188996"/>
                  <a:gd name="connsiteY323" fmla="*/ 1000898 h 1148819"/>
                  <a:gd name="connsiteX324" fmla="*/ 956774 w 1188996"/>
                  <a:gd name="connsiteY324" fmla="*/ 1027522 h 1148819"/>
                  <a:gd name="connsiteX325" fmla="*/ 933914 w 1188996"/>
                  <a:gd name="connsiteY325" fmla="*/ 975130 h 1148819"/>
                  <a:gd name="connsiteX326" fmla="*/ 956774 w 1188996"/>
                  <a:gd name="connsiteY326" fmla="*/ 922738 h 1148819"/>
                  <a:gd name="connsiteX327" fmla="*/ 979634 w 1188996"/>
                  <a:gd name="connsiteY327" fmla="*/ 975130 h 1148819"/>
                  <a:gd name="connsiteX328" fmla="*/ 956774 w 1188996"/>
                  <a:gd name="connsiteY328" fmla="*/ 1027522 h 1148819"/>
                  <a:gd name="connsiteX329" fmla="*/ 390636 w 1188996"/>
                  <a:gd name="connsiteY329" fmla="*/ 1047962 h 1148819"/>
                  <a:gd name="connsiteX330" fmla="*/ 350923 w 1188996"/>
                  <a:gd name="connsiteY330" fmla="*/ 1017167 h 1148819"/>
                  <a:gd name="connsiteX331" fmla="*/ 338547 w 1188996"/>
                  <a:gd name="connsiteY331" fmla="*/ 961361 h 1148819"/>
                  <a:gd name="connsiteX332" fmla="*/ 387875 w 1188996"/>
                  <a:gd name="connsiteY332" fmla="*/ 990243 h 1148819"/>
                  <a:gd name="connsiteX333" fmla="*/ 400252 w 1188996"/>
                  <a:gd name="connsiteY333" fmla="*/ 1046049 h 1148819"/>
                  <a:gd name="connsiteX334" fmla="*/ 390636 w 1188996"/>
                  <a:gd name="connsiteY334" fmla="*/ 1047962 h 1148819"/>
                  <a:gd name="connsiteX335" fmla="*/ 677093 w 1188996"/>
                  <a:gd name="connsiteY335" fmla="*/ 1061165 h 1148819"/>
                  <a:gd name="connsiteX336" fmla="*/ 639605 w 1188996"/>
                  <a:gd name="connsiteY336" fmla="*/ 1057713 h 1148819"/>
                  <a:gd name="connsiteX337" fmla="*/ 595231 w 1188996"/>
                  <a:gd name="connsiteY337" fmla="*/ 1021679 h 1148819"/>
                  <a:gd name="connsiteX338" fmla="*/ 651827 w 1188996"/>
                  <a:gd name="connsiteY338" fmla="*/ 1013657 h 1148819"/>
                  <a:gd name="connsiteX339" fmla="*/ 696201 w 1188996"/>
                  <a:gd name="connsiteY339" fmla="*/ 1049692 h 1148819"/>
                  <a:gd name="connsiteX340" fmla="*/ 677093 w 1188996"/>
                  <a:gd name="connsiteY340" fmla="*/ 1061165 h 1148819"/>
                  <a:gd name="connsiteX341" fmla="*/ 534432 w 1188996"/>
                  <a:gd name="connsiteY341" fmla="*/ 1071141 h 1148819"/>
                  <a:gd name="connsiteX342" fmla="*/ 501245 w 1188996"/>
                  <a:gd name="connsiteY342" fmla="*/ 1053367 h 1148819"/>
                  <a:gd name="connsiteX343" fmla="*/ 474400 w 1188996"/>
                  <a:gd name="connsiteY343" fmla="*/ 1002901 h 1148819"/>
                  <a:gd name="connsiteX344" fmla="*/ 529654 w 1188996"/>
                  <a:gd name="connsiteY344" fmla="*/ 1017545 h 1148819"/>
                  <a:gd name="connsiteX345" fmla="*/ 556499 w 1188996"/>
                  <a:gd name="connsiteY345" fmla="*/ 1068011 h 1148819"/>
                  <a:gd name="connsiteX346" fmla="*/ 534432 w 1188996"/>
                  <a:gd name="connsiteY346" fmla="*/ 1071141 h 1148819"/>
                  <a:gd name="connsiteX347" fmla="*/ 858068 w 1188996"/>
                  <a:gd name="connsiteY347" fmla="*/ 1083390 h 1148819"/>
                  <a:gd name="connsiteX348" fmla="*/ 820580 w 1188996"/>
                  <a:gd name="connsiteY348" fmla="*/ 1079938 h 1148819"/>
                  <a:gd name="connsiteX349" fmla="*/ 776206 w 1188996"/>
                  <a:gd name="connsiteY349" fmla="*/ 1043904 h 1148819"/>
                  <a:gd name="connsiteX350" fmla="*/ 832802 w 1188996"/>
                  <a:gd name="connsiteY350" fmla="*/ 1035882 h 1148819"/>
                  <a:gd name="connsiteX351" fmla="*/ 877176 w 1188996"/>
                  <a:gd name="connsiteY351" fmla="*/ 1071917 h 1148819"/>
                  <a:gd name="connsiteX352" fmla="*/ 858068 w 1188996"/>
                  <a:gd name="connsiteY352" fmla="*/ 1083390 h 1148819"/>
                  <a:gd name="connsiteX353" fmla="*/ 448492 w 1188996"/>
                  <a:gd name="connsiteY353" fmla="*/ 1134190 h 1148819"/>
                  <a:gd name="connsiteX354" fmla="*/ 411004 w 1188996"/>
                  <a:gd name="connsiteY354" fmla="*/ 1130738 h 1148819"/>
                  <a:gd name="connsiteX355" fmla="*/ 366630 w 1188996"/>
                  <a:gd name="connsiteY355" fmla="*/ 1094704 h 1148819"/>
                  <a:gd name="connsiteX356" fmla="*/ 423226 w 1188996"/>
                  <a:gd name="connsiteY356" fmla="*/ 1086682 h 1148819"/>
                  <a:gd name="connsiteX357" fmla="*/ 467600 w 1188996"/>
                  <a:gd name="connsiteY357" fmla="*/ 1122717 h 1148819"/>
                  <a:gd name="connsiteX358" fmla="*/ 448492 w 1188996"/>
                  <a:gd name="connsiteY358" fmla="*/ 1134190 h 1148819"/>
                  <a:gd name="connsiteX359" fmla="*/ 708823 w 1188996"/>
                  <a:gd name="connsiteY359" fmla="*/ 1140970 h 1148819"/>
                  <a:gd name="connsiteX360" fmla="*/ 656431 w 1188996"/>
                  <a:gd name="connsiteY360" fmla="*/ 1118110 h 1148819"/>
                  <a:gd name="connsiteX361" fmla="*/ 708823 w 1188996"/>
                  <a:gd name="connsiteY361" fmla="*/ 1095250 h 1148819"/>
                  <a:gd name="connsiteX362" fmla="*/ 761215 w 1188996"/>
                  <a:gd name="connsiteY362" fmla="*/ 1118110 h 1148819"/>
                  <a:gd name="connsiteX363" fmla="*/ 708823 w 1188996"/>
                  <a:gd name="connsiteY363" fmla="*/ 1140970 h 1148819"/>
                  <a:gd name="connsiteX364" fmla="*/ 547132 w 1188996"/>
                  <a:gd name="connsiteY364" fmla="*/ 1147341 h 1148819"/>
                  <a:gd name="connsiteX365" fmla="*/ 513945 w 1188996"/>
                  <a:gd name="connsiteY365" fmla="*/ 1129567 h 1148819"/>
                  <a:gd name="connsiteX366" fmla="*/ 487100 w 1188996"/>
                  <a:gd name="connsiteY366" fmla="*/ 1079101 h 1148819"/>
                  <a:gd name="connsiteX367" fmla="*/ 542354 w 1188996"/>
                  <a:gd name="connsiteY367" fmla="*/ 1093745 h 1148819"/>
                  <a:gd name="connsiteX368" fmla="*/ 569199 w 1188996"/>
                  <a:gd name="connsiteY368" fmla="*/ 1144211 h 1148819"/>
                  <a:gd name="connsiteX369" fmla="*/ 547132 w 1188996"/>
                  <a:gd name="connsiteY369" fmla="*/ 1147341 h 114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</a:cxnLst>
                <a:rect l="l" t="t" r="r" b="b"/>
                <a:pathLst>
                  <a:path w="1188996" h="1148819">
                    <a:moveTo>
                      <a:pt x="563166" y="45720"/>
                    </a:moveTo>
                    <a:cubicBezTo>
                      <a:pt x="534231" y="45720"/>
                      <a:pt x="510774" y="35485"/>
                      <a:pt x="510774" y="22860"/>
                    </a:cubicBezTo>
                    <a:cubicBezTo>
                      <a:pt x="510774" y="10235"/>
                      <a:pt x="534231" y="0"/>
                      <a:pt x="563166" y="0"/>
                    </a:cubicBezTo>
                    <a:cubicBezTo>
                      <a:pt x="592101" y="0"/>
                      <a:pt x="615558" y="10235"/>
                      <a:pt x="615558" y="22860"/>
                    </a:cubicBezTo>
                    <a:cubicBezTo>
                      <a:pt x="615558" y="35485"/>
                      <a:pt x="592101" y="45720"/>
                      <a:pt x="563166" y="45720"/>
                    </a:cubicBezTo>
                    <a:close/>
                    <a:moveTo>
                      <a:pt x="729026" y="133274"/>
                    </a:moveTo>
                    <a:cubicBezTo>
                      <a:pt x="716861" y="129899"/>
                      <a:pt x="713269" y="104560"/>
                      <a:pt x="721004" y="76678"/>
                    </a:cubicBezTo>
                    <a:cubicBezTo>
                      <a:pt x="728740" y="48796"/>
                      <a:pt x="744873" y="28929"/>
                      <a:pt x="757039" y="32304"/>
                    </a:cubicBezTo>
                    <a:cubicBezTo>
                      <a:pt x="769204" y="35679"/>
                      <a:pt x="772796" y="61019"/>
                      <a:pt x="765060" y="88900"/>
                    </a:cubicBezTo>
                    <a:cubicBezTo>
                      <a:pt x="757325" y="116782"/>
                      <a:pt x="741192" y="136649"/>
                      <a:pt x="729026" y="133274"/>
                    </a:cubicBezTo>
                    <a:close/>
                    <a:moveTo>
                      <a:pt x="874316" y="134620"/>
                    </a:moveTo>
                    <a:cubicBezTo>
                      <a:pt x="845381" y="134620"/>
                      <a:pt x="821924" y="124385"/>
                      <a:pt x="821924" y="111760"/>
                    </a:cubicBezTo>
                    <a:cubicBezTo>
                      <a:pt x="821924" y="99135"/>
                      <a:pt x="845381" y="88900"/>
                      <a:pt x="874316" y="88900"/>
                    </a:cubicBezTo>
                    <a:cubicBezTo>
                      <a:pt x="903251" y="88900"/>
                      <a:pt x="926708" y="99135"/>
                      <a:pt x="926708" y="111760"/>
                    </a:cubicBezTo>
                    <a:cubicBezTo>
                      <a:pt x="926708" y="124385"/>
                      <a:pt x="903251" y="134620"/>
                      <a:pt x="874316" y="134620"/>
                    </a:cubicBezTo>
                    <a:close/>
                    <a:moveTo>
                      <a:pt x="515382" y="150392"/>
                    </a:moveTo>
                    <a:cubicBezTo>
                      <a:pt x="505383" y="147741"/>
                      <a:pt x="493530" y="141608"/>
                      <a:pt x="482195" y="132618"/>
                    </a:cubicBezTo>
                    <a:cubicBezTo>
                      <a:pt x="459524" y="114638"/>
                      <a:pt x="447505" y="92043"/>
                      <a:pt x="455350" y="82151"/>
                    </a:cubicBezTo>
                    <a:cubicBezTo>
                      <a:pt x="463195" y="72260"/>
                      <a:pt x="487933" y="78816"/>
                      <a:pt x="510604" y="96796"/>
                    </a:cubicBezTo>
                    <a:cubicBezTo>
                      <a:pt x="533275" y="114775"/>
                      <a:pt x="545294" y="137370"/>
                      <a:pt x="537449" y="147262"/>
                    </a:cubicBezTo>
                    <a:cubicBezTo>
                      <a:pt x="533527" y="152208"/>
                      <a:pt x="525381" y="153042"/>
                      <a:pt x="515382" y="150392"/>
                    </a:cubicBezTo>
                    <a:close/>
                    <a:moveTo>
                      <a:pt x="598857" y="159522"/>
                    </a:moveTo>
                    <a:cubicBezTo>
                      <a:pt x="588560" y="160508"/>
                      <a:pt x="580659" y="158359"/>
                      <a:pt x="577594" y="152840"/>
                    </a:cubicBezTo>
                    <a:cubicBezTo>
                      <a:pt x="571465" y="141802"/>
                      <a:pt x="587004" y="121467"/>
                      <a:pt x="612301" y="107420"/>
                    </a:cubicBezTo>
                    <a:cubicBezTo>
                      <a:pt x="637598" y="93374"/>
                      <a:pt x="663074" y="90934"/>
                      <a:pt x="669203" y="101972"/>
                    </a:cubicBezTo>
                    <a:cubicBezTo>
                      <a:pt x="675332" y="113009"/>
                      <a:pt x="659793" y="133345"/>
                      <a:pt x="634496" y="147391"/>
                    </a:cubicBezTo>
                    <a:cubicBezTo>
                      <a:pt x="621848" y="154415"/>
                      <a:pt x="609155" y="158536"/>
                      <a:pt x="598857" y="159522"/>
                    </a:cubicBezTo>
                    <a:close/>
                    <a:moveTo>
                      <a:pt x="334407" y="175789"/>
                    </a:moveTo>
                    <a:cubicBezTo>
                      <a:pt x="324408" y="173138"/>
                      <a:pt x="312555" y="167004"/>
                      <a:pt x="301220" y="158015"/>
                    </a:cubicBezTo>
                    <a:cubicBezTo>
                      <a:pt x="278549" y="140035"/>
                      <a:pt x="266530" y="117440"/>
                      <a:pt x="274375" y="107548"/>
                    </a:cubicBezTo>
                    <a:cubicBezTo>
                      <a:pt x="282220" y="97657"/>
                      <a:pt x="306958" y="104213"/>
                      <a:pt x="329629" y="122193"/>
                    </a:cubicBezTo>
                    <a:cubicBezTo>
                      <a:pt x="352300" y="140172"/>
                      <a:pt x="364319" y="162767"/>
                      <a:pt x="356474" y="172659"/>
                    </a:cubicBezTo>
                    <a:cubicBezTo>
                      <a:pt x="352552" y="177605"/>
                      <a:pt x="344406" y="178439"/>
                      <a:pt x="334407" y="175789"/>
                    </a:cubicBezTo>
                    <a:close/>
                    <a:moveTo>
                      <a:pt x="944166" y="229870"/>
                    </a:moveTo>
                    <a:cubicBezTo>
                      <a:pt x="915231" y="229870"/>
                      <a:pt x="891774" y="219635"/>
                      <a:pt x="891774" y="207010"/>
                    </a:cubicBezTo>
                    <a:cubicBezTo>
                      <a:pt x="891774" y="194385"/>
                      <a:pt x="915231" y="184150"/>
                      <a:pt x="944166" y="184150"/>
                    </a:cubicBezTo>
                    <a:cubicBezTo>
                      <a:pt x="973101" y="184150"/>
                      <a:pt x="996558" y="194385"/>
                      <a:pt x="996558" y="207010"/>
                    </a:cubicBezTo>
                    <a:cubicBezTo>
                      <a:pt x="996558" y="219635"/>
                      <a:pt x="973101" y="229870"/>
                      <a:pt x="944166" y="229870"/>
                    </a:cubicBezTo>
                    <a:close/>
                    <a:moveTo>
                      <a:pt x="729033" y="235722"/>
                    </a:moveTo>
                    <a:cubicBezTo>
                      <a:pt x="718736" y="236708"/>
                      <a:pt x="710835" y="234558"/>
                      <a:pt x="707770" y="229040"/>
                    </a:cubicBezTo>
                    <a:cubicBezTo>
                      <a:pt x="701641" y="218002"/>
                      <a:pt x="717180" y="197667"/>
                      <a:pt x="742477" y="183620"/>
                    </a:cubicBezTo>
                    <a:cubicBezTo>
                      <a:pt x="767774" y="169574"/>
                      <a:pt x="793250" y="167134"/>
                      <a:pt x="799379" y="178172"/>
                    </a:cubicBezTo>
                    <a:cubicBezTo>
                      <a:pt x="805508" y="189209"/>
                      <a:pt x="789969" y="209545"/>
                      <a:pt x="764672" y="223591"/>
                    </a:cubicBezTo>
                    <a:cubicBezTo>
                      <a:pt x="752024" y="230615"/>
                      <a:pt x="739331" y="234736"/>
                      <a:pt x="729033" y="235722"/>
                    </a:cubicBezTo>
                    <a:close/>
                    <a:moveTo>
                      <a:pt x="414708" y="238898"/>
                    </a:moveTo>
                    <a:cubicBezTo>
                      <a:pt x="404411" y="239884"/>
                      <a:pt x="396510" y="237734"/>
                      <a:pt x="393445" y="232216"/>
                    </a:cubicBezTo>
                    <a:cubicBezTo>
                      <a:pt x="387316" y="221178"/>
                      <a:pt x="402855" y="200843"/>
                      <a:pt x="428152" y="186796"/>
                    </a:cubicBezTo>
                    <a:cubicBezTo>
                      <a:pt x="453449" y="172750"/>
                      <a:pt x="478925" y="170310"/>
                      <a:pt x="485054" y="181348"/>
                    </a:cubicBezTo>
                    <a:cubicBezTo>
                      <a:pt x="491183" y="192385"/>
                      <a:pt x="475644" y="212721"/>
                      <a:pt x="450347" y="226767"/>
                    </a:cubicBezTo>
                    <a:cubicBezTo>
                      <a:pt x="437699" y="233791"/>
                      <a:pt x="425006" y="237912"/>
                      <a:pt x="414708" y="238898"/>
                    </a:cubicBezTo>
                    <a:close/>
                    <a:moveTo>
                      <a:pt x="203311" y="263735"/>
                    </a:moveTo>
                    <a:cubicBezTo>
                      <a:pt x="191996" y="262139"/>
                      <a:pt x="176378" y="250480"/>
                      <a:pt x="163598" y="232940"/>
                    </a:cubicBezTo>
                    <a:cubicBezTo>
                      <a:pt x="146559" y="209554"/>
                      <a:pt x="141018" y="184569"/>
                      <a:pt x="151222" y="177134"/>
                    </a:cubicBezTo>
                    <a:cubicBezTo>
                      <a:pt x="161426" y="169700"/>
                      <a:pt x="183511" y="182631"/>
                      <a:pt x="200550" y="206017"/>
                    </a:cubicBezTo>
                    <a:cubicBezTo>
                      <a:pt x="217590" y="229403"/>
                      <a:pt x="223131" y="254388"/>
                      <a:pt x="212927" y="261823"/>
                    </a:cubicBezTo>
                    <a:cubicBezTo>
                      <a:pt x="210376" y="263682"/>
                      <a:pt x="207082" y="264267"/>
                      <a:pt x="203311" y="263735"/>
                    </a:cubicBezTo>
                    <a:close/>
                    <a:moveTo>
                      <a:pt x="347107" y="286915"/>
                    </a:moveTo>
                    <a:cubicBezTo>
                      <a:pt x="337108" y="284265"/>
                      <a:pt x="325255" y="278130"/>
                      <a:pt x="313920" y="269141"/>
                    </a:cubicBezTo>
                    <a:cubicBezTo>
                      <a:pt x="291249" y="251161"/>
                      <a:pt x="279230" y="228566"/>
                      <a:pt x="287075" y="218674"/>
                    </a:cubicBezTo>
                    <a:cubicBezTo>
                      <a:pt x="294920" y="208783"/>
                      <a:pt x="319658" y="215339"/>
                      <a:pt x="342329" y="233319"/>
                    </a:cubicBezTo>
                    <a:cubicBezTo>
                      <a:pt x="365000" y="251298"/>
                      <a:pt x="377019" y="273893"/>
                      <a:pt x="369174" y="283785"/>
                    </a:cubicBezTo>
                    <a:cubicBezTo>
                      <a:pt x="365252" y="288731"/>
                      <a:pt x="357106" y="289565"/>
                      <a:pt x="347107" y="286915"/>
                    </a:cubicBezTo>
                    <a:close/>
                    <a:moveTo>
                      <a:pt x="842193" y="311865"/>
                    </a:moveTo>
                    <a:cubicBezTo>
                      <a:pt x="831951" y="313317"/>
                      <a:pt x="818645" y="312281"/>
                      <a:pt x="804704" y="308413"/>
                    </a:cubicBezTo>
                    <a:cubicBezTo>
                      <a:pt x="776823" y="300677"/>
                      <a:pt x="756956" y="284544"/>
                      <a:pt x="760331" y="272378"/>
                    </a:cubicBezTo>
                    <a:cubicBezTo>
                      <a:pt x="763706" y="260213"/>
                      <a:pt x="789045" y="256621"/>
                      <a:pt x="816927" y="264357"/>
                    </a:cubicBezTo>
                    <a:cubicBezTo>
                      <a:pt x="844809" y="272092"/>
                      <a:pt x="864676" y="288226"/>
                      <a:pt x="861301" y="300391"/>
                    </a:cubicBezTo>
                    <a:cubicBezTo>
                      <a:pt x="859613" y="306474"/>
                      <a:pt x="852435" y="310413"/>
                      <a:pt x="842193" y="311865"/>
                    </a:cubicBezTo>
                    <a:close/>
                    <a:moveTo>
                      <a:pt x="642450" y="335370"/>
                    </a:moveTo>
                    <a:cubicBezTo>
                      <a:pt x="629825" y="335370"/>
                      <a:pt x="619590" y="311913"/>
                      <a:pt x="619590" y="282978"/>
                    </a:cubicBezTo>
                    <a:cubicBezTo>
                      <a:pt x="619590" y="254043"/>
                      <a:pt x="629825" y="230586"/>
                      <a:pt x="642450" y="230586"/>
                    </a:cubicBezTo>
                    <a:cubicBezTo>
                      <a:pt x="655075" y="230586"/>
                      <a:pt x="665310" y="254043"/>
                      <a:pt x="665310" y="282978"/>
                    </a:cubicBezTo>
                    <a:cubicBezTo>
                      <a:pt x="665310" y="311913"/>
                      <a:pt x="655075" y="335370"/>
                      <a:pt x="642450" y="335370"/>
                    </a:cubicBezTo>
                    <a:close/>
                    <a:moveTo>
                      <a:pt x="1108893" y="356314"/>
                    </a:moveTo>
                    <a:cubicBezTo>
                      <a:pt x="1098651" y="357765"/>
                      <a:pt x="1085346" y="356729"/>
                      <a:pt x="1071405" y="352862"/>
                    </a:cubicBezTo>
                    <a:cubicBezTo>
                      <a:pt x="1043523" y="345126"/>
                      <a:pt x="1023656" y="328993"/>
                      <a:pt x="1027031" y="316827"/>
                    </a:cubicBezTo>
                    <a:cubicBezTo>
                      <a:pt x="1030406" y="304662"/>
                      <a:pt x="1055746" y="301070"/>
                      <a:pt x="1083628" y="308806"/>
                    </a:cubicBezTo>
                    <a:cubicBezTo>
                      <a:pt x="1111509" y="316541"/>
                      <a:pt x="1131376" y="332675"/>
                      <a:pt x="1128001" y="344840"/>
                    </a:cubicBezTo>
                    <a:cubicBezTo>
                      <a:pt x="1126314" y="350923"/>
                      <a:pt x="1119135" y="354862"/>
                      <a:pt x="1108893" y="356314"/>
                    </a:cubicBezTo>
                    <a:close/>
                    <a:moveTo>
                      <a:pt x="394891" y="356870"/>
                    </a:moveTo>
                    <a:cubicBezTo>
                      <a:pt x="365956" y="356870"/>
                      <a:pt x="342499" y="346635"/>
                      <a:pt x="342499" y="334010"/>
                    </a:cubicBezTo>
                    <a:cubicBezTo>
                      <a:pt x="342499" y="321385"/>
                      <a:pt x="365956" y="311150"/>
                      <a:pt x="394891" y="311150"/>
                    </a:cubicBezTo>
                    <a:cubicBezTo>
                      <a:pt x="423826" y="311150"/>
                      <a:pt x="447283" y="321385"/>
                      <a:pt x="447283" y="334010"/>
                    </a:cubicBezTo>
                    <a:cubicBezTo>
                      <a:pt x="447283" y="346635"/>
                      <a:pt x="423826" y="356870"/>
                      <a:pt x="394891" y="356870"/>
                    </a:cubicBezTo>
                    <a:close/>
                    <a:moveTo>
                      <a:pt x="897301" y="368224"/>
                    </a:moveTo>
                    <a:cubicBezTo>
                      <a:pt x="885136" y="364849"/>
                      <a:pt x="881544" y="339510"/>
                      <a:pt x="889279" y="311628"/>
                    </a:cubicBezTo>
                    <a:cubicBezTo>
                      <a:pt x="897015" y="283746"/>
                      <a:pt x="913148" y="263879"/>
                      <a:pt x="925314" y="267254"/>
                    </a:cubicBezTo>
                    <a:cubicBezTo>
                      <a:pt x="937479" y="270629"/>
                      <a:pt x="941071" y="295969"/>
                      <a:pt x="933336" y="323850"/>
                    </a:cubicBezTo>
                    <a:cubicBezTo>
                      <a:pt x="925600" y="351732"/>
                      <a:pt x="909467" y="371599"/>
                      <a:pt x="897301" y="368224"/>
                    </a:cubicBezTo>
                    <a:close/>
                    <a:moveTo>
                      <a:pt x="180768" y="381090"/>
                    </a:moveTo>
                    <a:cubicBezTo>
                      <a:pt x="168603" y="377714"/>
                      <a:pt x="165011" y="352375"/>
                      <a:pt x="172746" y="324493"/>
                    </a:cubicBezTo>
                    <a:cubicBezTo>
                      <a:pt x="180482" y="296611"/>
                      <a:pt x="196615" y="276744"/>
                      <a:pt x="208781" y="280119"/>
                    </a:cubicBezTo>
                    <a:cubicBezTo>
                      <a:pt x="220946" y="283494"/>
                      <a:pt x="224538" y="308834"/>
                      <a:pt x="216802" y="336715"/>
                    </a:cubicBezTo>
                    <a:cubicBezTo>
                      <a:pt x="209067" y="364597"/>
                      <a:pt x="192934" y="384465"/>
                      <a:pt x="180768" y="381090"/>
                    </a:cubicBezTo>
                    <a:close/>
                    <a:moveTo>
                      <a:pt x="765739" y="386673"/>
                    </a:moveTo>
                    <a:cubicBezTo>
                      <a:pt x="755557" y="384848"/>
                      <a:pt x="748527" y="380649"/>
                      <a:pt x="747063" y="374508"/>
                    </a:cubicBezTo>
                    <a:cubicBezTo>
                      <a:pt x="744134" y="362227"/>
                      <a:pt x="764578" y="346831"/>
                      <a:pt x="792724" y="340119"/>
                    </a:cubicBezTo>
                    <a:cubicBezTo>
                      <a:pt x="820869" y="333408"/>
                      <a:pt x="846061" y="337923"/>
                      <a:pt x="848989" y="350203"/>
                    </a:cubicBezTo>
                    <a:cubicBezTo>
                      <a:pt x="851918" y="362484"/>
                      <a:pt x="831474" y="377881"/>
                      <a:pt x="803328" y="384593"/>
                    </a:cubicBezTo>
                    <a:cubicBezTo>
                      <a:pt x="789255" y="387948"/>
                      <a:pt x="775921" y="388498"/>
                      <a:pt x="765739" y="386673"/>
                    </a:cubicBezTo>
                    <a:close/>
                    <a:moveTo>
                      <a:pt x="495094" y="412839"/>
                    </a:moveTo>
                    <a:cubicBezTo>
                      <a:pt x="482929" y="409464"/>
                      <a:pt x="479337" y="384124"/>
                      <a:pt x="487072" y="356242"/>
                    </a:cubicBezTo>
                    <a:cubicBezTo>
                      <a:pt x="494808" y="328360"/>
                      <a:pt x="510941" y="308493"/>
                      <a:pt x="523107" y="311868"/>
                    </a:cubicBezTo>
                    <a:cubicBezTo>
                      <a:pt x="535272" y="315243"/>
                      <a:pt x="538864" y="340583"/>
                      <a:pt x="531128" y="368465"/>
                    </a:cubicBezTo>
                    <a:cubicBezTo>
                      <a:pt x="523393" y="396347"/>
                      <a:pt x="507259" y="416214"/>
                      <a:pt x="495094" y="412839"/>
                    </a:cubicBezTo>
                    <a:close/>
                    <a:moveTo>
                      <a:pt x="40058" y="419872"/>
                    </a:moveTo>
                    <a:cubicBezTo>
                      <a:pt x="29761" y="420858"/>
                      <a:pt x="21860" y="418708"/>
                      <a:pt x="18795" y="413190"/>
                    </a:cubicBezTo>
                    <a:cubicBezTo>
                      <a:pt x="12666" y="402152"/>
                      <a:pt x="28205" y="381817"/>
                      <a:pt x="53502" y="367770"/>
                    </a:cubicBezTo>
                    <a:cubicBezTo>
                      <a:pt x="78799" y="353724"/>
                      <a:pt x="104275" y="351284"/>
                      <a:pt x="110404" y="362322"/>
                    </a:cubicBezTo>
                    <a:cubicBezTo>
                      <a:pt x="116533" y="373359"/>
                      <a:pt x="100994" y="393695"/>
                      <a:pt x="75697" y="407741"/>
                    </a:cubicBezTo>
                    <a:cubicBezTo>
                      <a:pt x="63049" y="414765"/>
                      <a:pt x="50356" y="418886"/>
                      <a:pt x="40058" y="419872"/>
                    </a:cubicBezTo>
                    <a:close/>
                    <a:moveTo>
                      <a:pt x="985048" y="426595"/>
                    </a:moveTo>
                    <a:cubicBezTo>
                      <a:pt x="956113" y="426595"/>
                      <a:pt x="932656" y="416360"/>
                      <a:pt x="932656" y="403735"/>
                    </a:cubicBezTo>
                    <a:cubicBezTo>
                      <a:pt x="932656" y="391110"/>
                      <a:pt x="956113" y="380875"/>
                      <a:pt x="985048" y="380875"/>
                    </a:cubicBezTo>
                    <a:cubicBezTo>
                      <a:pt x="1013983" y="380875"/>
                      <a:pt x="1037440" y="391110"/>
                      <a:pt x="1037440" y="403735"/>
                    </a:cubicBezTo>
                    <a:cubicBezTo>
                      <a:pt x="1037440" y="416360"/>
                      <a:pt x="1013983" y="426595"/>
                      <a:pt x="985048" y="426595"/>
                    </a:cubicBezTo>
                    <a:close/>
                    <a:moveTo>
                      <a:pt x="587939" y="427948"/>
                    </a:moveTo>
                    <a:cubicBezTo>
                      <a:pt x="577757" y="426123"/>
                      <a:pt x="570727" y="421924"/>
                      <a:pt x="569263" y="415784"/>
                    </a:cubicBezTo>
                    <a:cubicBezTo>
                      <a:pt x="566334" y="403503"/>
                      <a:pt x="586778" y="388106"/>
                      <a:pt x="614924" y="381395"/>
                    </a:cubicBezTo>
                    <a:cubicBezTo>
                      <a:pt x="643069" y="374683"/>
                      <a:pt x="668261" y="379198"/>
                      <a:pt x="671189" y="391479"/>
                    </a:cubicBezTo>
                    <a:cubicBezTo>
                      <a:pt x="674118" y="403760"/>
                      <a:pt x="653674" y="419156"/>
                      <a:pt x="625528" y="425868"/>
                    </a:cubicBezTo>
                    <a:cubicBezTo>
                      <a:pt x="611455" y="429223"/>
                      <a:pt x="598121" y="429773"/>
                      <a:pt x="587939" y="427948"/>
                    </a:cubicBezTo>
                    <a:close/>
                    <a:moveTo>
                      <a:pt x="292918" y="438865"/>
                    </a:moveTo>
                    <a:cubicBezTo>
                      <a:pt x="282676" y="440317"/>
                      <a:pt x="269370" y="439281"/>
                      <a:pt x="255429" y="435413"/>
                    </a:cubicBezTo>
                    <a:cubicBezTo>
                      <a:pt x="227548" y="427678"/>
                      <a:pt x="207681" y="411544"/>
                      <a:pt x="211056" y="399379"/>
                    </a:cubicBezTo>
                    <a:cubicBezTo>
                      <a:pt x="214431" y="387213"/>
                      <a:pt x="239770" y="383622"/>
                      <a:pt x="267652" y="391357"/>
                    </a:cubicBezTo>
                    <a:cubicBezTo>
                      <a:pt x="295534" y="399093"/>
                      <a:pt x="315401" y="415226"/>
                      <a:pt x="312026" y="427392"/>
                    </a:cubicBezTo>
                    <a:cubicBezTo>
                      <a:pt x="310338" y="433474"/>
                      <a:pt x="303160" y="437414"/>
                      <a:pt x="292918" y="438865"/>
                    </a:cubicBezTo>
                    <a:close/>
                    <a:moveTo>
                      <a:pt x="1112441" y="464820"/>
                    </a:moveTo>
                    <a:cubicBezTo>
                      <a:pt x="1083506" y="464820"/>
                      <a:pt x="1060049" y="454585"/>
                      <a:pt x="1060049" y="441960"/>
                    </a:cubicBezTo>
                    <a:cubicBezTo>
                      <a:pt x="1060049" y="429335"/>
                      <a:pt x="1083506" y="419100"/>
                      <a:pt x="1112441" y="419100"/>
                    </a:cubicBezTo>
                    <a:cubicBezTo>
                      <a:pt x="1141376" y="419100"/>
                      <a:pt x="1164833" y="429335"/>
                      <a:pt x="1164833" y="441960"/>
                    </a:cubicBezTo>
                    <a:cubicBezTo>
                      <a:pt x="1164833" y="454585"/>
                      <a:pt x="1141376" y="464820"/>
                      <a:pt x="1112441" y="464820"/>
                    </a:cubicBezTo>
                    <a:close/>
                    <a:moveTo>
                      <a:pt x="407591" y="467996"/>
                    </a:moveTo>
                    <a:cubicBezTo>
                      <a:pt x="378656" y="467996"/>
                      <a:pt x="355199" y="457761"/>
                      <a:pt x="355199" y="445136"/>
                    </a:cubicBezTo>
                    <a:cubicBezTo>
                      <a:pt x="355199" y="432511"/>
                      <a:pt x="378656" y="422276"/>
                      <a:pt x="407591" y="422276"/>
                    </a:cubicBezTo>
                    <a:cubicBezTo>
                      <a:pt x="436526" y="422276"/>
                      <a:pt x="459983" y="432511"/>
                      <a:pt x="459983" y="445136"/>
                    </a:cubicBezTo>
                    <a:cubicBezTo>
                      <a:pt x="459983" y="457761"/>
                      <a:pt x="436526" y="467996"/>
                      <a:pt x="407591" y="467996"/>
                    </a:cubicBezTo>
                    <a:close/>
                    <a:moveTo>
                      <a:pt x="721916" y="499744"/>
                    </a:moveTo>
                    <a:cubicBezTo>
                      <a:pt x="692981" y="499744"/>
                      <a:pt x="669524" y="489509"/>
                      <a:pt x="669524" y="476884"/>
                    </a:cubicBezTo>
                    <a:cubicBezTo>
                      <a:pt x="669524" y="464259"/>
                      <a:pt x="692981" y="454024"/>
                      <a:pt x="721916" y="454024"/>
                    </a:cubicBezTo>
                    <a:cubicBezTo>
                      <a:pt x="750851" y="454024"/>
                      <a:pt x="774308" y="464259"/>
                      <a:pt x="774308" y="476884"/>
                    </a:cubicBezTo>
                    <a:cubicBezTo>
                      <a:pt x="774308" y="489509"/>
                      <a:pt x="750851" y="499744"/>
                      <a:pt x="721916" y="499744"/>
                    </a:cubicBezTo>
                    <a:close/>
                    <a:moveTo>
                      <a:pt x="96048" y="537720"/>
                    </a:moveTo>
                    <a:cubicBezTo>
                      <a:pt x="67113" y="537720"/>
                      <a:pt x="43656" y="527485"/>
                      <a:pt x="43656" y="514860"/>
                    </a:cubicBezTo>
                    <a:cubicBezTo>
                      <a:pt x="43656" y="502235"/>
                      <a:pt x="67113" y="492000"/>
                      <a:pt x="96048" y="492000"/>
                    </a:cubicBezTo>
                    <a:cubicBezTo>
                      <a:pt x="124983" y="492000"/>
                      <a:pt x="148440" y="502235"/>
                      <a:pt x="148440" y="514860"/>
                    </a:cubicBezTo>
                    <a:cubicBezTo>
                      <a:pt x="148440" y="527485"/>
                      <a:pt x="124983" y="537720"/>
                      <a:pt x="96048" y="537720"/>
                    </a:cubicBezTo>
                    <a:close/>
                    <a:moveTo>
                      <a:pt x="921849" y="544922"/>
                    </a:moveTo>
                    <a:cubicBezTo>
                      <a:pt x="909224" y="544922"/>
                      <a:pt x="898989" y="521465"/>
                      <a:pt x="898989" y="492530"/>
                    </a:cubicBezTo>
                    <a:cubicBezTo>
                      <a:pt x="898989" y="463595"/>
                      <a:pt x="909224" y="440138"/>
                      <a:pt x="921849" y="440138"/>
                    </a:cubicBezTo>
                    <a:cubicBezTo>
                      <a:pt x="934475" y="440138"/>
                      <a:pt x="944710" y="463595"/>
                      <a:pt x="944710" y="492530"/>
                    </a:cubicBezTo>
                    <a:cubicBezTo>
                      <a:pt x="944710" y="521465"/>
                      <a:pt x="934475" y="544922"/>
                      <a:pt x="921849" y="544922"/>
                    </a:cubicBezTo>
                    <a:close/>
                    <a:moveTo>
                      <a:pt x="305618" y="549991"/>
                    </a:moveTo>
                    <a:cubicBezTo>
                      <a:pt x="295376" y="551443"/>
                      <a:pt x="282070" y="550407"/>
                      <a:pt x="268129" y="546539"/>
                    </a:cubicBezTo>
                    <a:cubicBezTo>
                      <a:pt x="240248" y="538804"/>
                      <a:pt x="220381" y="522670"/>
                      <a:pt x="223756" y="510505"/>
                    </a:cubicBezTo>
                    <a:cubicBezTo>
                      <a:pt x="227131" y="498339"/>
                      <a:pt x="252470" y="494748"/>
                      <a:pt x="280352" y="502483"/>
                    </a:cubicBezTo>
                    <a:cubicBezTo>
                      <a:pt x="308234" y="510219"/>
                      <a:pt x="328101" y="526352"/>
                      <a:pt x="324726" y="538518"/>
                    </a:cubicBezTo>
                    <a:cubicBezTo>
                      <a:pt x="323038" y="544601"/>
                      <a:pt x="315860" y="548540"/>
                      <a:pt x="305618" y="549991"/>
                    </a:cubicBezTo>
                    <a:close/>
                    <a:moveTo>
                      <a:pt x="1051957" y="575840"/>
                    </a:moveTo>
                    <a:cubicBezTo>
                      <a:pt x="1041958" y="573190"/>
                      <a:pt x="1030106" y="567056"/>
                      <a:pt x="1018770" y="558066"/>
                    </a:cubicBezTo>
                    <a:cubicBezTo>
                      <a:pt x="996099" y="540087"/>
                      <a:pt x="984080" y="517492"/>
                      <a:pt x="991925" y="507600"/>
                    </a:cubicBezTo>
                    <a:cubicBezTo>
                      <a:pt x="999770" y="497708"/>
                      <a:pt x="1024509" y="504265"/>
                      <a:pt x="1047180" y="522244"/>
                    </a:cubicBezTo>
                    <a:cubicBezTo>
                      <a:pt x="1069850" y="540224"/>
                      <a:pt x="1081869" y="562819"/>
                      <a:pt x="1074025" y="572710"/>
                    </a:cubicBezTo>
                    <a:cubicBezTo>
                      <a:pt x="1070102" y="577656"/>
                      <a:pt x="1061956" y="578490"/>
                      <a:pt x="1051957" y="575840"/>
                    </a:cubicBezTo>
                    <a:close/>
                    <a:moveTo>
                      <a:pt x="414708" y="578623"/>
                    </a:moveTo>
                    <a:cubicBezTo>
                      <a:pt x="404411" y="579609"/>
                      <a:pt x="396510" y="577459"/>
                      <a:pt x="393445" y="571940"/>
                    </a:cubicBezTo>
                    <a:cubicBezTo>
                      <a:pt x="387316" y="560903"/>
                      <a:pt x="402855" y="540567"/>
                      <a:pt x="428152" y="526521"/>
                    </a:cubicBezTo>
                    <a:cubicBezTo>
                      <a:pt x="453449" y="512474"/>
                      <a:pt x="478925" y="510035"/>
                      <a:pt x="485054" y="521072"/>
                    </a:cubicBezTo>
                    <a:cubicBezTo>
                      <a:pt x="491183" y="532110"/>
                      <a:pt x="475644" y="552445"/>
                      <a:pt x="450347" y="566492"/>
                    </a:cubicBezTo>
                    <a:cubicBezTo>
                      <a:pt x="437699" y="573515"/>
                      <a:pt x="425006" y="577637"/>
                      <a:pt x="414708" y="578623"/>
                    </a:cubicBezTo>
                    <a:close/>
                    <a:moveTo>
                      <a:pt x="619943" y="581739"/>
                    </a:moveTo>
                    <a:cubicBezTo>
                      <a:pt x="609701" y="583191"/>
                      <a:pt x="596396" y="582155"/>
                      <a:pt x="582455" y="578287"/>
                    </a:cubicBezTo>
                    <a:cubicBezTo>
                      <a:pt x="554573" y="570552"/>
                      <a:pt x="534706" y="554418"/>
                      <a:pt x="538081" y="542253"/>
                    </a:cubicBezTo>
                    <a:cubicBezTo>
                      <a:pt x="541456" y="530087"/>
                      <a:pt x="566795" y="526496"/>
                      <a:pt x="594677" y="534231"/>
                    </a:cubicBezTo>
                    <a:cubicBezTo>
                      <a:pt x="622559" y="541967"/>
                      <a:pt x="642426" y="558100"/>
                      <a:pt x="639051" y="570266"/>
                    </a:cubicBezTo>
                    <a:cubicBezTo>
                      <a:pt x="637363" y="576348"/>
                      <a:pt x="630185" y="580288"/>
                      <a:pt x="619943" y="581739"/>
                    </a:cubicBezTo>
                    <a:close/>
                    <a:moveTo>
                      <a:pt x="774493" y="622390"/>
                    </a:moveTo>
                    <a:cubicBezTo>
                      <a:pt x="762328" y="619015"/>
                      <a:pt x="758736" y="593675"/>
                      <a:pt x="766471" y="565793"/>
                    </a:cubicBezTo>
                    <a:cubicBezTo>
                      <a:pt x="774207" y="537911"/>
                      <a:pt x="790340" y="518044"/>
                      <a:pt x="802506" y="521420"/>
                    </a:cubicBezTo>
                    <a:cubicBezTo>
                      <a:pt x="814671" y="524795"/>
                      <a:pt x="818263" y="550134"/>
                      <a:pt x="810527" y="578016"/>
                    </a:cubicBezTo>
                    <a:cubicBezTo>
                      <a:pt x="802792" y="605898"/>
                      <a:pt x="786659" y="625765"/>
                      <a:pt x="774493" y="622390"/>
                    </a:cubicBezTo>
                    <a:close/>
                    <a:moveTo>
                      <a:pt x="1166136" y="649707"/>
                    </a:moveTo>
                    <a:cubicBezTo>
                      <a:pt x="1153511" y="649707"/>
                      <a:pt x="1143276" y="626250"/>
                      <a:pt x="1143276" y="597315"/>
                    </a:cubicBezTo>
                    <a:cubicBezTo>
                      <a:pt x="1143276" y="568380"/>
                      <a:pt x="1153511" y="544923"/>
                      <a:pt x="1166136" y="544923"/>
                    </a:cubicBezTo>
                    <a:cubicBezTo>
                      <a:pt x="1178761" y="544923"/>
                      <a:pt x="1188996" y="568380"/>
                      <a:pt x="1188996" y="597315"/>
                    </a:cubicBezTo>
                    <a:cubicBezTo>
                      <a:pt x="1188996" y="626250"/>
                      <a:pt x="1178761" y="649707"/>
                      <a:pt x="1166136" y="649707"/>
                    </a:cubicBezTo>
                    <a:close/>
                    <a:moveTo>
                      <a:pt x="109908" y="651647"/>
                    </a:moveTo>
                    <a:cubicBezTo>
                      <a:pt x="99611" y="652633"/>
                      <a:pt x="91710" y="650483"/>
                      <a:pt x="88645" y="644965"/>
                    </a:cubicBezTo>
                    <a:cubicBezTo>
                      <a:pt x="82516" y="633927"/>
                      <a:pt x="98055" y="613592"/>
                      <a:pt x="123352" y="599545"/>
                    </a:cubicBezTo>
                    <a:cubicBezTo>
                      <a:pt x="148649" y="585499"/>
                      <a:pt x="174125" y="583059"/>
                      <a:pt x="180254" y="594097"/>
                    </a:cubicBezTo>
                    <a:cubicBezTo>
                      <a:pt x="186383" y="605135"/>
                      <a:pt x="170844" y="625470"/>
                      <a:pt x="145547" y="639516"/>
                    </a:cubicBezTo>
                    <a:cubicBezTo>
                      <a:pt x="132899" y="646540"/>
                      <a:pt x="120206" y="650661"/>
                      <a:pt x="109908" y="651647"/>
                    </a:cubicBezTo>
                    <a:close/>
                    <a:moveTo>
                      <a:pt x="670723" y="664720"/>
                    </a:moveTo>
                    <a:cubicBezTo>
                      <a:pt x="641788" y="664720"/>
                      <a:pt x="618331" y="654485"/>
                      <a:pt x="618331" y="641860"/>
                    </a:cubicBezTo>
                    <a:cubicBezTo>
                      <a:pt x="618331" y="629235"/>
                      <a:pt x="641788" y="619000"/>
                      <a:pt x="670723" y="619000"/>
                    </a:cubicBezTo>
                    <a:cubicBezTo>
                      <a:pt x="699658" y="619000"/>
                      <a:pt x="723115" y="629235"/>
                      <a:pt x="723115" y="641860"/>
                    </a:cubicBezTo>
                    <a:cubicBezTo>
                      <a:pt x="723115" y="654485"/>
                      <a:pt x="699658" y="664720"/>
                      <a:pt x="670723" y="664720"/>
                    </a:cubicBezTo>
                    <a:close/>
                    <a:moveTo>
                      <a:pt x="832692" y="666550"/>
                    </a:moveTo>
                    <a:cubicBezTo>
                      <a:pt x="822497" y="664804"/>
                      <a:pt x="815434" y="660659"/>
                      <a:pt x="813923" y="654531"/>
                    </a:cubicBezTo>
                    <a:cubicBezTo>
                      <a:pt x="810900" y="642273"/>
                      <a:pt x="831224" y="626719"/>
                      <a:pt x="859317" y="619790"/>
                    </a:cubicBezTo>
                    <a:cubicBezTo>
                      <a:pt x="887410" y="612862"/>
                      <a:pt x="912635" y="617182"/>
                      <a:pt x="915659" y="629440"/>
                    </a:cubicBezTo>
                    <a:cubicBezTo>
                      <a:pt x="918682" y="641698"/>
                      <a:pt x="898358" y="657252"/>
                      <a:pt x="870265" y="664180"/>
                    </a:cubicBezTo>
                    <a:cubicBezTo>
                      <a:pt x="856218" y="667644"/>
                      <a:pt x="842888" y="668296"/>
                      <a:pt x="832692" y="666550"/>
                    </a:cubicBezTo>
                    <a:close/>
                    <a:moveTo>
                      <a:pt x="372574" y="671922"/>
                    </a:moveTo>
                    <a:cubicBezTo>
                      <a:pt x="359949" y="671922"/>
                      <a:pt x="349714" y="648465"/>
                      <a:pt x="349714" y="619530"/>
                    </a:cubicBezTo>
                    <a:cubicBezTo>
                      <a:pt x="349714" y="590595"/>
                      <a:pt x="359949" y="567138"/>
                      <a:pt x="372574" y="567138"/>
                    </a:cubicBezTo>
                    <a:cubicBezTo>
                      <a:pt x="385199" y="567138"/>
                      <a:pt x="395434" y="590595"/>
                      <a:pt x="395434" y="619530"/>
                    </a:cubicBezTo>
                    <a:cubicBezTo>
                      <a:pt x="395434" y="648465"/>
                      <a:pt x="385199" y="671922"/>
                      <a:pt x="372574" y="671922"/>
                    </a:cubicBezTo>
                    <a:close/>
                    <a:moveTo>
                      <a:pt x="492923" y="705995"/>
                    </a:moveTo>
                    <a:cubicBezTo>
                      <a:pt x="463988" y="705995"/>
                      <a:pt x="440531" y="695760"/>
                      <a:pt x="440531" y="683135"/>
                    </a:cubicBezTo>
                    <a:cubicBezTo>
                      <a:pt x="440531" y="670510"/>
                      <a:pt x="463988" y="660275"/>
                      <a:pt x="492923" y="660275"/>
                    </a:cubicBezTo>
                    <a:cubicBezTo>
                      <a:pt x="521858" y="660275"/>
                      <a:pt x="545315" y="670510"/>
                      <a:pt x="545315" y="683135"/>
                    </a:cubicBezTo>
                    <a:cubicBezTo>
                      <a:pt x="545315" y="695760"/>
                      <a:pt x="521858" y="705995"/>
                      <a:pt x="492923" y="705995"/>
                    </a:cubicBezTo>
                    <a:close/>
                    <a:moveTo>
                      <a:pt x="1001316" y="709296"/>
                    </a:moveTo>
                    <a:cubicBezTo>
                      <a:pt x="972381" y="709296"/>
                      <a:pt x="948924" y="699061"/>
                      <a:pt x="948924" y="686436"/>
                    </a:cubicBezTo>
                    <a:cubicBezTo>
                      <a:pt x="948924" y="673811"/>
                      <a:pt x="972381" y="663576"/>
                      <a:pt x="1001316" y="663576"/>
                    </a:cubicBezTo>
                    <a:cubicBezTo>
                      <a:pt x="1030251" y="663576"/>
                      <a:pt x="1053708" y="673811"/>
                      <a:pt x="1053708" y="686436"/>
                    </a:cubicBezTo>
                    <a:cubicBezTo>
                      <a:pt x="1053708" y="699061"/>
                      <a:pt x="1030251" y="709296"/>
                      <a:pt x="1001316" y="709296"/>
                    </a:cubicBezTo>
                    <a:close/>
                    <a:moveTo>
                      <a:pt x="12100" y="733388"/>
                    </a:moveTo>
                    <a:cubicBezTo>
                      <a:pt x="-65" y="730013"/>
                      <a:pt x="-3657" y="704674"/>
                      <a:pt x="4078" y="676792"/>
                    </a:cubicBezTo>
                    <a:cubicBezTo>
                      <a:pt x="11814" y="648910"/>
                      <a:pt x="27947" y="629043"/>
                      <a:pt x="40113" y="632418"/>
                    </a:cubicBezTo>
                    <a:cubicBezTo>
                      <a:pt x="52278" y="635793"/>
                      <a:pt x="55870" y="661133"/>
                      <a:pt x="48134" y="689014"/>
                    </a:cubicBezTo>
                    <a:cubicBezTo>
                      <a:pt x="40399" y="716896"/>
                      <a:pt x="24266" y="736763"/>
                      <a:pt x="12100" y="733388"/>
                    </a:cubicBezTo>
                    <a:close/>
                    <a:moveTo>
                      <a:pt x="225218" y="749390"/>
                    </a:moveTo>
                    <a:cubicBezTo>
                      <a:pt x="213053" y="746015"/>
                      <a:pt x="209461" y="720675"/>
                      <a:pt x="217196" y="692793"/>
                    </a:cubicBezTo>
                    <a:cubicBezTo>
                      <a:pt x="224932" y="664911"/>
                      <a:pt x="241065" y="645044"/>
                      <a:pt x="253231" y="648420"/>
                    </a:cubicBezTo>
                    <a:cubicBezTo>
                      <a:pt x="265396" y="651795"/>
                      <a:pt x="268988" y="677134"/>
                      <a:pt x="261252" y="705016"/>
                    </a:cubicBezTo>
                    <a:cubicBezTo>
                      <a:pt x="253517" y="732898"/>
                      <a:pt x="237384" y="752765"/>
                      <a:pt x="225218" y="749390"/>
                    </a:cubicBezTo>
                    <a:close/>
                    <a:moveTo>
                      <a:pt x="369098" y="763145"/>
                    </a:moveTo>
                    <a:cubicBezTo>
                      <a:pt x="340163" y="763145"/>
                      <a:pt x="316706" y="752910"/>
                      <a:pt x="316706" y="740285"/>
                    </a:cubicBezTo>
                    <a:cubicBezTo>
                      <a:pt x="316706" y="727660"/>
                      <a:pt x="340163" y="717425"/>
                      <a:pt x="369098" y="717425"/>
                    </a:cubicBezTo>
                    <a:cubicBezTo>
                      <a:pt x="398033" y="717425"/>
                      <a:pt x="421490" y="727660"/>
                      <a:pt x="421490" y="740285"/>
                    </a:cubicBezTo>
                    <a:cubicBezTo>
                      <a:pt x="421490" y="752910"/>
                      <a:pt x="398033" y="763145"/>
                      <a:pt x="369098" y="763145"/>
                    </a:cubicBezTo>
                    <a:close/>
                    <a:moveTo>
                      <a:pt x="620159" y="767125"/>
                    </a:moveTo>
                    <a:cubicBezTo>
                      <a:pt x="610160" y="764475"/>
                      <a:pt x="598307" y="758341"/>
                      <a:pt x="586972" y="749351"/>
                    </a:cubicBezTo>
                    <a:cubicBezTo>
                      <a:pt x="564301" y="731372"/>
                      <a:pt x="552282" y="708777"/>
                      <a:pt x="560127" y="698885"/>
                    </a:cubicBezTo>
                    <a:cubicBezTo>
                      <a:pt x="567972" y="688993"/>
                      <a:pt x="592710" y="695550"/>
                      <a:pt x="615381" y="713529"/>
                    </a:cubicBezTo>
                    <a:cubicBezTo>
                      <a:pt x="638052" y="731509"/>
                      <a:pt x="650071" y="754104"/>
                      <a:pt x="642226" y="763995"/>
                    </a:cubicBezTo>
                    <a:cubicBezTo>
                      <a:pt x="638304" y="768941"/>
                      <a:pt x="630158" y="769775"/>
                      <a:pt x="620159" y="767125"/>
                    </a:cubicBezTo>
                    <a:close/>
                    <a:moveTo>
                      <a:pt x="74984" y="788172"/>
                    </a:moveTo>
                    <a:cubicBezTo>
                      <a:pt x="64687" y="789158"/>
                      <a:pt x="56786" y="787008"/>
                      <a:pt x="53721" y="781490"/>
                    </a:cubicBezTo>
                    <a:cubicBezTo>
                      <a:pt x="47592" y="770452"/>
                      <a:pt x="63131" y="750117"/>
                      <a:pt x="88428" y="736070"/>
                    </a:cubicBezTo>
                    <a:cubicBezTo>
                      <a:pt x="113725" y="722024"/>
                      <a:pt x="139201" y="719584"/>
                      <a:pt x="145330" y="730622"/>
                    </a:cubicBezTo>
                    <a:cubicBezTo>
                      <a:pt x="151459" y="741659"/>
                      <a:pt x="135920" y="761995"/>
                      <a:pt x="110623" y="776041"/>
                    </a:cubicBezTo>
                    <a:cubicBezTo>
                      <a:pt x="97975" y="783065"/>
                      <a:pt x="85282" y="787186"/>
                      <a:pt x="74984" y="788172"/>
                    </a:cubicBezTo>
                    <a:close/>
                    <a:moveTo>
                      <a:pt x="899343" y="791291"/>
                    </a:moveTo>
                    <a:cubicBezTo>
                      <a:pt x="889101" y="792743"/>
                      <a:pt x="875795" y="791707"/>
                      <a:pt x="861854" y="787839"/>
                    </a:cubicBezTo>
                    <a:cubicBezTo>
                      <a:pt x="833973" y="780104"/>
                      <a:pt x="814106" y="763970"/>
                      <a:pt x="817481" y="751805"/>
                    </a:cubicBezTo>
                    <a:cubicBezTo>
                      <a:pt x="820856" y="739639"/>
                      <a:pt x="846195" y="736048"/>
                      <a:pt x="874077" y="743783"/>
                    </a:cubicBezTo>
                    <a:cubicBezTo>
                      <a:pt x="901959" y="751519"/>
                      <a:pt x="921826" y="767652"/>
                      <a:pt x="918451" y="779818"/>
                    </a:cubicBezTo>
                    <a:cubicBezTo>
                      <a:pt x="916763" y="785900"/>
                      <a:pt x="909585" y="789840"/>
                      <a:pt x="899343" y="791291"/>
                    </a:cubicBezTo>
                    <a:close/>
                    <a:moveTo>
                      <a:pt x="1118632" y="810790"/>
                    </a:moveTo>
                    <a:cubicBezTo>
                      <a:pt x="1108633" y="808140"/>
                      <a:pt x="1096781" y="802006"/>
                      <a:pt x="1085445" y="793016"/>
                    </a:cubicBezTo>
                    <a:cubicBezTo>
                      <a:pt x="1062774" y="775037"/>
                      <a:pt x="1050755" y="752442"/>
                      <a:pt x="1058600" y="742550"/>
                    </a:cubicBezTo>
                    <a:cubicBezTo>
                      <a:pt x="1066445" y="732658"/>
                      <a:pt x="1091184" y="739215"/>
                      <a:pt x="1113855" y="757194"/>
                    </a:cubicBezTo>
                    <a:cubicBezTo>
                      <a:pt x="1136525" y="775174"/>
                      <a:pt x="1148544" y="797769"/>
                      <a:pt x="1140700" y="807660"/>
                    </a:cubicBezTo>
                    <a:cubicBezTo>
                      <a:pt x="1136777" y="812606"/>
                      <a:pt x="1128631" y="813440"/>
                      <a:pt x="1118632" y="810790"/>
                    </a:cubicBezTo>
                    <a:close/>
                    <a:moveTo>
                      <a:pt x="699600" y="814797"/>
                    </a:moveTo>
                    <a:cubicBezTo>
                      <a:pt x="686975" y="814797"/>
                      <a:pt x="676740" y="791340"/>
                      <a:pt x="676740" y="762405"/>
                    </a:cubicBezTo>
                    <a:cubicBezTo>
                      <a:pt x="676740" y="733470"/>
                      <a:pt x="686975" y="710013"/>
                      <a:pt x="699600" y="710013"/>
                    </a:cubicBezTo>
                    <a:cubicBezTo>
                      <a:pt x="712225" y="710013"/>
                      <a:pt x="722460" y="733470"/>
                      <a:pt x="722460" y="762405"/>
                    </a:cubicBezTo>
                    <a:cubicBezTo>
                      <a:pt x="722460" y="791340"/>
                      <a:pt x="712225" y="814797"/>
                      <a:pt x="699600" y="814797"/>
                    </a:cubicBezTo>
                    <a:close/>
                    <a:moveTo>
                      <a:pt x="238923" y="820295"/>
                    </a:moveTo>
                    <a:cubicBezTo>
                      <a:pt x="209988" y="820295"/>
                      <a:pt x="186531" y="810060"/>
                      <a:pt x="186531" y="797435"/>
                    </a:cubicBezTo>
                    <a:cubicBezTo>
                      <a:pt x="186531" y="784810"/>
                      <a:pt x="209988" y="774575"/>
                      <a:pt x="238923" y="774575"/>
                    </a:cubicBezTo>
                    <a:cubicBezTo>
                      <a:pt x="267858" y="774575"/>
                      <a:pt x="291315" y="784810"/>
                      <a:pt x="291315" y="797435"/>
                    </a:cubicBezTo>
                    <a:cubicBezTo>
                      <a:pt x="291315" y="810060"/>
                      <a:pt x="267858" y="820295"/>
                      <a:pt x="238923" y="820295"/>
                    </a:cubicBezTo>
                    <a:close/>
                    <a:moveTo>
                      <a:pt x="452041" y="836296"/>
                    </a:moveTo>
                    <a:cubicBezTo>
                      <a:pt x="423106" y="836296"/>
                      <a:pt x="399649" y="826061"/>
                      <a:pt x="399649" y="813436"/>
                    </a:cubicBezTo>
                    <a:cubicBezTo>
                      <a:pt x="399649" y="800811"/>
                      <a:pt x="423106" y="790576"/>
                      <a:pt x="452041" y="790576"/>
                    </a:cubicBezTo>
                    <a:cubicBezTo>
                      <a:pt x="480976" y="790576"/>
                      <a:pt x="504433" y="800811"/>
                      <a:pt x="504433" y="813436"/>
                    </a:cubicBezTo>
                    <a:cubicBezTo>
                      <a:pt x="504433" y="826061"/>
                      <a:pt x="480976" y="836296"/>
                      <a:pt x="452041" y="836296"/>
                    </a:cubicBezTo>
                    <a:close/>
                    <a:moveTo>
                      <a:pt x="1058073" y="874270"/>
                    </a:moveTo>
                    <a:cubicBezTo>
                      <a:pt x="1029138" y="874270"/>
                      <a:pt x="1005681" y="864035"/>
                      <a:pt x="1005681" y="851410"/>
                    </a:cubicBezTo>
                    <a:cubicBezTo>
                      <a:pt x="1005681" y="838785"/>
                      <a:pt x="1029138" y="828550"/>
                      <a:pt x="1058073" y="828550"/>
                    </a:cubicBezTo>
                    <a:cubicBezTo>
                      <a:pt x="1087008" y="828550"/>
                      <a:pt x="1110465" y="838785"/>
                      <a:pt x="1110465" y="851410"/>
                    </a:cubicBezTo>
                    <a:cubicBezTo>
                      <a:pt x="1110465" y="864035"/>
                      <a:pt x="1087008" y="874270"/>
                      <a:pt x="1058073" y="874270"/>
                    </a:cubicBezTo>
                    <a:close/>
                    <a:moveTo>
                      <a:pt x="552244" y="892265"/>
                    </a:moveTo>
                    <a:cubicBezTo>
                      <a:pt x="540079" y="888890"/>
                      <a:pt x="536487" y="863550"/>
                      <a:pt x="544222" y="835669"/>
                    </a:cubicBezTo>
                    <a:cubicBezTo>
                      <a:pt x="551958" y="807787"/>
                      <a:pt x="568091" y="787920"/>
                      <a:pt x="580257" y="791295"/>
                    </a:cubicBezTo>
                    <a:cubicBezTo>
                      <a:pt x="592422" y="794670"/>
                      <a:pt x="596014" y="820009"/>
                      <a:pt x="588278" y="847891"/>
                    </a:cubicBezTo>
                    <a:cubicBezTo>
                      <a:pt x="580543" y="875773"/>
                      <a:pt x="564409" y="895640"/>
                      <a:pt x="552244" y="892265"/>
                    </a:cubicBezTo>
                    <a:close/>
                    <a:moveTo>
                      <a:pt x="987536" y="898737"/>
                    </a:moveTo>
                    <a:cubicBezTo>
                      <a:pt x="976221" y="897140"/>
                      <a:pt x="960603" y="885481"/>
                      <a:pt x="947824" y="867942"/>
                    </a:cubicBezTo>
                    <a:cubicBezTo>
                      <a:pt x="930784" y="844556"/>
                      <a:pt x="925243" y="819570"/>
                      <a:pt x="935447" y="812136"/>
                    </a:cubicBezTo>
                    <a:cubicBezTo>
                      <a:pt x="945651" y="804701"/>
                      <a:pt x="967737" y="817632"/>
                      <a:pt x="984776" y="841018"/>
                    </a:cubicBezTo>
                    <a:cubicBezTo>
                      <a:pt x="1001815" y="864404"/>
                      <a:pt x="1007356" y="889390"/>
                      <a:pt x="997152" y="896824"/>
                    </a:cubicBezTo>
                    <a:cubicBezTo>
                      <a:pt x="994601" y="898683"/>
                      <a:pt x="991308" y="899269"/>
                      <a:pt x="987536" y="898737"/>
                    </a:cubicBezTo>
                    <a:close/>
                    <a:moveTo>
                      <a:pt x="136950" y="902290"/>
                    </a:moveTo>
                    <a:cubicBezTo>
                      <a:pt x="126708" y="903741"/>
                      <a:pt x="113402" y="902705"/>
                      <a:pt x="99461" y="898838"/>
                    </a:cubicBezTo>
                    <a:cubicBezTo>
                      <a:pt x="71580" y="891102"/>
                      <a:pt x="51713" y="874969"/>
                      <a:pt x="55088" y="862803"/>
                    </a:cubicBezTo>
                    <a:cubicBezTo>
                      <a:pt x="58463" y="850638"/>
                      <a:pt x="83802" y="847046"/>
                      <a:pt x="111684" y="854782"/>
                    </a:cubicBezTo>
                    <a:cubicBezTo>
                      <a:pt x="139566" y="862517"/>
                      <a:pt x="159433" y="878651"/>
                      <a:pt x="156058" y="890816"/>
                    </a:cubicBezTo>
                    <a:cubicBezTo>
                      <a:pt x="154370" y="896899"/>
                      <a:pt x="147192" y="900838"/>
                      <a:pt x="136950" y="902290"/>
                    </a:cubicBezTo>
                    <a:close/>
                    <a:moveTo>
                      <a:pt x="788218" y="902416"/>
                    </a:moveTo>
                    <a:cubicBezTo>
                      <a:pt x="777976" y="903868"/>
                      <a:pt x="764670" y="902832"/>
                      <a:pt x="750729" y="898964"/>
                    </a:cubicBezTo>
                    <a:cubicBezTo>
                      <a:pt x="722848" y="891229"/>
                      <a:pt x="702981" y="875095"/>
                      <a:pt x="706356" y="862930"/>
                    </a:cubicBezTo>
                    <a:cubicBezTo>
                      <a:pt x="709731" y="850764"/>
                      <a:pt x="735070" y="847173"/>
                      <a:pt x="762952" y="854908"/>
                    </a:cubicBezTo>
                    <a:cubicBezTo>
                      <a:pt x="790834" y="862644"/>
                      <a:pt x="810701" y="878777"/>
                      <a:pt x="807326" y="890943"/>
                    </a:cubicBezTo>
                    <a:cubicBezTo>
                      <a:pt x="805638" y="897025"/>
                      <a:pt x="798460" y="900965"/>
                      <a:pt x="788218" y="902416"/>
                    </a:cubicBezTo>
                    <a:close/>
                    <a:moveTo>
                      <a:pt x="350068" y="918291"/>
                    </a:moveTo>
                    <a:cubicBezTo>
                      <a:pt x="339826" y="919743"/>
                      <a:pt x="326520" y="918707"/>
                      <a:pt x="312579" y="914839"/>
                    </a:cubicBezTo>
                    <a:cubicBezTo>
                      <a:pt x="284698" y="907104"/>
                      <a:pt x="264831" y="890970"/>
                      <a:pt x="268206" y="878805"/>
                    </a:cubicBezTo>
                    <a:cubicBezTo>
                      <a:pt x="271581" y="866639"/>
                      <a:pt x="296920" y="863048"/>
                      <a:pt x="324802" y="870783"/>
                    </a:cubicBezTo>
                    <a:cubicBezTo>
                      <a:pt x="352684" y="878519"/>
                      <a:pt x="372551" y="894652"/>
                      <a:pt x="369176" y="906818"/>
                    </a:cubicBezTo>
                    <a:cubicBezTo>
                      <a:pt x="367488" y="912900"/>
                      <a:pt x="360310" y="916840"/>
                      <a:pt x="350068" y="918291"/>
                    </a:cubicBezTo>
                    <a:close/>
                    <a:moveTo>
                      <a:pt x="521732" y="960015"/>
                    </a:moveTo>
                    <a:cubicBezTo>
                      <a:pt x="511733" y="957365"/>
                      <a:pt x="499880" y="951231"/>
                      <a:pt x="488545" y="942241"/>
                    </a:cubicBezTo>
                    <a:cubicBezTo>
                      <a:pt x="465874" y="924262"/>
                      <a:pt x="453855" y="901667"/>
                      <a:pt x="461700" y="891775"/>
                    </a:cubicBezTo>
                    <a:cubicBezTo>
                      <a:pt x="469545" y="881883"/>
                      <a:pt x="494283" y="888440"/>
                      <a:pt x="516954" y="906419"/>
                    </a:cubicBezTo>
                    <a:cubicBezTo>
                      <a:pt x="539625" y="924399"/>
                      <a:pt x="551644" y="946994"/>
                      <a:pt x="543799" y="956885"/>
                    </a:cubicBezTo>
                    <a:cubicBezTo>
                      <a:pt x="539877" y="961831"/>
                      <a:pt x="531731" y="962665"/>
                      <a:pt x="521732" y="960015"/>
                    </a:cubicBezTo>
                    <a:close/>
                    <a:moveTo>
                      <a:pt x="779066" y="979170"/>
                    </a:moveTo>
                    <a:cubicBezTo>
                      <a:pt x="750131" y="979170"/>
                      <a:pt x="726674" y="968935"/>
                      <a:pt x="726674" y="956310"/>
                    </a:cubicBezTo>
                    <a:cubicBezTo>
                      <a:pt x="726674" y="943685"/>
                      <a:pt x="750131" y="933450"/>
                      <a:pt x="779066" y="933450"/>
                    </a:cubicBezTo>
                    <a:cubicBezTo>
                      <a:pt x="808001" y="933450"/>
                      <a:pt x="831458" y="943685"/>
                      <a:pt x="831458" y="956310"/>
                    </a:cubicBezTo>
                    <a:cubicBezTo>
                      <a:pt x="831458" y="968935"/>
                      <a:pt x="808001" y="979170"/>
                      <a:pt x="779066" y="979170"/>
                    </a:cubicBezTo>
                    <a:close/>
                    <a:moveTo>
                      <a:pt x="195632" y="1000898"/>
                    </a:moveTo>
                    <a:cubicBezTo>
                      <a:pt x="185335" y="1001884"/>
                      <a:pt x="177434" y="999733"/>
                      <a:pt x="174369" y="994215"/>
                    </a:cubicBezTo>
                    <a:cubicBezTo>
                      <a:pt x="168240" y="983177"/>
                      <a:pt x="183779" y="962842"/>
                      <a:pt x="209076" y="948796"/>
                    </a:cubicBezTo>
                    <a:cubicBezTo>
                      <a:pt x="234373" y="934749"/>
                      <a:pt x="259849" y="932310"/>
                      <a:pt x="265978" y="943347"/>
                    </a:cubicBezTo>
                    <a:cubicBezTo>
                      <a:pt x="272107" y="954385"/>
                      <a:pt x="256568" y="974720"/>
                      <a:pt x="231271" y="988767"/>
                    </a:cubicBezTo>
                    <a:cubicBezTo>
                      <a:pt x="218623" y="995790"/>
                      <a:pt x="205930" y="999912"/>
                      <a:pt x="195632" y="1000898"/>
                    </a:cubicBezTo>
                    <a:close/>
                    <a:moveTo>
                      <a:pt x="956774" y="1027522"/>
                    </a:moveTo>
                    <a:cubicBezTo>
                      <a:pt x="944149" y="1027522"/>
                      <a:pt x="933914" y="1004065"/>
                      <a:pt x="933914" y="975130"/>
                    </a:cubicBezTo>
                    <a:cubicBezTo>
                      <a:pt x="933914" y="946195"/>
                      <a:pt x="944149" y="922738"/>
                      <a:pt x="956774" y="922738"/>
                    </a:cubicBezTo>
                    <a:cubicBezTo>
                      <a:pt x="969399" y="922738"/>
                      <a:pt x="979634" y="946195"/>
                      <a:pt x="979634" y="975130"/>
                    </a:cubicBezTo>
                    <a:cubicBezTo>
                      <a:pt x="979634" y="1004065"/>
                      <a:pt x="969399" y="1027522"/>
                      <a:pt x="956774" y="1027522"/>
                    </a:cubicBezTo>
                    <a:close/>
                    <a:moveTo>
                      <a:pt x="390636" y="1047962"/>
                    </a:moveTo>
                    <a:cubicBezTo>
                      <a:pt x="379321" y="1046365"/>
                      <a:pt x="363703" y="1034706"/>
                      <a:pt x="350923" y="1017167"/>
                    </a:cubicBezTo>
                    <a:cubicBezTo>
                      <a:pt x="333884" y="993781"/>
                      <a:pt x="328343" y="968795"/>
                      <a:pt x="338547" y="961361"/>
                    </a:cubicBezTo>
                    <a:cubicBezTo>
                      <a:pt x="348751" y="953926"/>
                      <a:pt x="370836" y="966857"/>
                      <a:pt x="387875" y="990243"/>
                    </a:cubicBezTo>
                    <a:cubicBezTo>
                      <a:pt x="404915" y="1013629"/>
                      <a:pt x="410456" y="1038615"/>
                      <a:pt x="400252" y="1046049"/>
                    </a:cubicBezTo>
                    <a:cubicBezTo>
                      <a:pt x="397701" y="1047908"/>
                      <a:pt x="394407" y="1048494"/>
                      <a:pt x="390636" y="1047962"/>
                    </a:cubicBezTo>
                    <a:close/>
                    <a:moveTo>
                      <a:pt x="677093" y="1061165"/>
                    </a:moveTo>
                    <a:cubicBezTo>
                      <a:pt x="666851" y="1062617"/>
                      <a:pt x="653546" y="1061581"/>
                      <a:pt x="639605" y="1057713"/>
                    </a:cubicBezTo>
                    <a:cubicBezTo>
                      <a:pt x="611723" y="1049978"/>
                      <a:pt x="591856" y="1033844"/>
                      <a:pt x="595231" y="1021679"/>
                    </a:cubicBezTo>
                    <a:cubicBezTo>
                      <a:pt x="598606" y="1009513"/>
                      <a:pt x="623945" y="1005922"/>
                      <a:pt x="651827" y="1013657"/>
                    </a:cubicBezTo>
                    <a:cubicBezTo>
                      <a:pt x="679709" y="1021393"/>
                      <a:pt x="699576" y="1037526"/>
                      <a:pt x="696201" y="1049692"/>
                    </a:cubicBezTo>
                    <a:cubicBezTo>
                      <a:pt x="694513" y="1055774"/>
                      <a:pt x="687335" y="1059714"/>
                      <a:pt x="677093" y="1061165"/>
                    </a:cubicBezTo>
                    <a:close/>
                    <a:moveTo>
                      <a:pt x="534432" y="1071141"/>
                    </a:moveTo>
                    <a:cubicBezTo>
                      <a:pt x="524433" y="1068491"/>
                      <a:pt x="512580" y="1062357"/>
                      <a:pt x="501245" y="1053367"/>
                    </a:cubicBezTo>
                    <a:cubicBezTo>
                      <a:pt x="478574" y="1035388"/>
                      <a:pt x="466555" y="1012793"/>
                      <a:pt x="474400" y="1002901"/>
                    </a:cubicBezTo>
                    <a:cubicBezTo>
                      <a:pt x="482245" y="993009"/>
                      <a:pt x="506983" y="999566"/>
                      <a:pt x="529654" y="1017545"/>
                    </a:cubicBezTo>
                    <a:cubicBezTo>
                      <a:pt x="552325" y="1035525"/>
                      <a:pt x="564344" y="1058120"/>
                      <a:pt x="556499" y="1068011"/>
                    </a:cubicBezTo>
                    <a:cubicBezTo>
                      <a:pt x="552577" y="1072957"/>
                      <a:pt x="544431" y="1073791"/>
                      <a:pt x="534432" y="1071141"/>
                    </a:cubicBezTo>
                    <a:close/>
                    <a:moveTo>
                      <a:pt x="858068" y="1083390"/>
                    </a:moveTo>
                    <a:cubicBezTo>
                      <a:pt x="847826" y="1084842"/>
                      <a:pt x="834521" y="1083806"/>
                      <a:pt x="820580" y="1079938"/>
                    </a:cubicBezTo>
                    <a:cubicBezTo>
                      <a:pt x="792698" y="1072203"/>
                      <a:pt x="772831" y="1056069"/>
                      <a:pt x="776206" y="1043904"/>
                    </a:cubicBezTo>
                    <a:cubicBezTo>
                      <a:pt x="779581" y="1031738"/>
                      <a:pt x="804920" y="1028147"/>
                      <a:pt x="832802" y="1035882"/>
                    </a:cubicBezTo>
                    <a:cubicBezTo>
                      <a:pt x="860684" y="1043618"/>
                      <a:pt x="880551" y="1059751"/>
                      <a:pt x="877176" y="1071917"/>
                    </a:cubicBezTo>
                    <a:cubicBezTo>
                      <a:pt x="875488" y="1077999"/>
                      <a:pt x="868310" y="1081939"/>
                      <a:pt x="858068" y="1083390"/>
                    </a:cubicBezTo>
                    <a:close/>
                    <a:moveTo>
                      <a:pt x="448492" y="1134190"/>
                    </a:moveTo>
                    <a:cubicBezTo>
                      <a:pt x="438250" y="1135642"/>
                      <a:pt x="424945" y="1134606"/>
                      <a:pt x="411004" y="1130738"/>
                    </a:cubicBezTo>
                    <a:cubicBezTo>
                      <a:pt x="383122" y="1123003"/>
                      <a:pt x="363255" y="1106869"/>
                      <a:pt x="366630" y="1094704"/>
                    </a:cubicBezTo>
                    <a:cubicBezTo>
                      <a:pt x="370005" y="1082538"/>
                      <a:pt x="395344" y="1078947"/>
                      <a:pt x="423226" y="1086682"/>
                    </a:cubicBezTo>
                    <a:cubicBezTo>
                      <a:pt x="451108" y="1094418"/>
                      <a:pt x="470975" y="1110551"/>
                      <a:pt x="467600" y="1122717"/>
                    </a:cubicBezTo>
                    <a:cubicBezTo>
                      <a:pt x="465913" y="1128799"/>
                      <a:pt x="458734" y="1132739"/>
                      <a:pt x="448492" y="1134190"/>
                    </a:cubicBezTo>
                    <a:close/>
                    <a:moveTo>
                      <a:pt x="708823" y="1140970"/>
                    </a:moveTo>
                    <a:cubicBezTo>
                      <a:pt x="679888" y="1140970"/>
                      <a:pt x="656431" y="1130735"/>
                      <a:pt x="656431" y="1118110"/>
                    </a:cubicBezTo>
                    <a:cubicBezTo>
                      <a:pt x="656431" y="1105485"/>
                      <a:pt x="679888" y="1095250"/>
                      <a:pt x="708823" y="1095250"/>
                    </a:cubicBezTo>
                    <a:cubicBezTo>
                      <a:pt x="737758" y="1095250"/>
                      <a:pt x="761215" y="1105485"/>
                      <a:pt x="761215" y="1118110"/>
                    </a:cubicBezTo>
                    <a:cubicBezTo>
                      <a:pt x="761215" y="1130735"/>
                      <a:pt x="737758" y="1140970"/>
                      <a:pt x="708823" y="1140970"/>
                    </a:cubicBezTo>
                    <a:close/>
                    <a:moveTo>
                      <a:pt x="547132" y="1147341"/>
                    </a:moveTo>
                    <a:cubicBezTo>
                      <a:pt x="537133" y="1144691"/>
                      <a:pt x="525280" y="1138557"/>
                      <a:pt x="513945" y="1129567"/>
                    </a:cubicBezTo>
                    <a:cubicBezTo>
                      <a:pt x="491274" y="1111588"/>
                      <a:pt x="479255" y="1088993"/>
                      <a:pt x="487100" y="1079101"/>
                    </a:cubicBezTo>
                    <a:cubicBezTo>
                      <a:pt x="494945" y="1069209"/>
                      <a:pt x="519683" y="1075766"/>
                      <a:pt x="542354" y="1093745"/>
                    </a:cubicBezTo>
                    <a:cubicBezTo>
                      <a:pt x="565025" y="1111725"/>
                      <a:pt x="577044" y="1134320"/>
                      <a:pt x="569199" y="1144211"/>
                    </a:cubicBezTo>
                    <a:cubicBezTo>
                      <a:pt x="565277" y="1149157"/>
                      <a:pt x="557131" y="1149991"/>
                      <a:pt x="547132" y="114734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pptx092_中華総菜のイラスト</dc:title>
  <dc:subject>pptx092_中華総菜のイラスト</dc:subject>
  <dc:creator>でじけろお</dc:creator>
  <cp:revision>1</cp:revision>
  <dcterms:created xsi:type="dcterms:W3CDTF">2018-05-20T00:31:01Z</dcterms:created>
  <dcterms:modified xsi:type="dcterms:W3CDTF">2020-09-28T15:36:11Z</dcterms:modified>
  <cp:version>1</cp:version>
</cp:coreProperties>
</file>