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D3B81C6B-E069-450B-9CDC-6C2F52604DD3}"/>
              </a:ext>
            </a:extLst>
          </p:cNvPr>
          <p:cNvGrpSpPr/>
          <p:nvPr/>
        </p:nvGrpSpPr>
        <p:grpSpPr>
          <a:xfrm>
            <a:off x="860596" y="738919"/>
            <a:ext cx="658091" cy="1699305"/>
            <a:chOff x="860596" y="738919"/>
            <a:chExt cx="658091" cy="169930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9907212-5F5C-451E-9DCE-6DA9E911D8BE}"/>
                </a:ext>
              </a:extLst>
            </p:cNvPr>
            <p:cNvSpPr/>
            <p:nvPr/>
          </p:nvSpPr>
          <p:spPr>
            <a:xfrm>
              <a:off x="860596" y="738919"/>
              <a:ext cx="658091" cy="1679223"/>
            </a:xfrm>
            <a:custGeom>
              <a:avLst/>
              <a:gdLst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4400 w 1690266"/>
                <a:gd name="connsiteY6" fmla="*/ 2250805 h 4312976"/>
                <a:gd name="connsiteX7" fmla="*/ 1133739 w 1690266"/>
                <a:gd name="connsiteY7" fmla="*/ 2257361 h 4312976"/>
                <a:gd name="connsiteX8" fmla="*/ 1119291 w 1690266"/>
                <a:gd name="connsiteY8" fmla="*/ 2306010 h 4312976"/>
                <a:gd name="connsiteX9" fmla="*/ 1113586 w 1690266"/>
                <a:gd name="connsiteY9" fmla="*/ 2317497 h 4312976"/>
                <a:gd name="connsiteX10" fmla="*/ 1113799 w 1690266"/>
                <a:gd name="connsiteY10" fmla="*/ 2317504 h 4312976"/>
                <a:gd name="connsiteX11" fmla="*/ 1045626 w 1690266"/>
                <a:gd name="connsiteY11" fmla="*/ 2555226 h 4312976"/>
                <a:gd name="connsiteX12" fmla="*/ 1045601 w 1690266"/>
                <a:gd name="connsiteY12" fmla="*/ 2555212 h 4312976"/>
                <a:gd name="connsiteX13" fmla="*/ 1045601 w 1690266"/>
                <a:gd name="connsiteY13" fmla="*/ 4113056 h 4312976"/>
                <a:gd name="connsiteX14" fmla="*/ 845681 w 1690266"/>
                <a:gd name="connsiteY14" fmla="*/ 4312976 h 4312976"/>
                <a:gd name="connsiteX15" fmla="*/ 645761 w 1690266"/>
                <a:gd name="connsiteY15" fmla="*/ 4113056 h 4312976"/>
                <a:gd name="connsiteX16" fmla="*/ 645761 w 1690266"/>
                <a:gd name="connsiteY16" fmla="*/ 2554834 h 4312976"/>
                <a:gd name="connsiteX17" fmla="*/ 645088 w 1690266"/>
                <a:gd name="connsiteY17" fmla="*/ 2555226 h 4312976"/>
                <a:gd name="connsiteX18" fmla="*/ 625505 w 1690266"/>
                <a:gd name="connsiteY18" fmla="*/ 2432206 h 4312976"/>
                <a:gd name="connsiteX19" fmla="*/ 578268 w 1690266"/>
                <a:gd name="connsiteY19" fmla="*/ 2320698 h 4312976"/>
                <a:gd name="connsiteX20" fmla="*/ 570974 w 1690266"/>
                <a:gd name="connsiteY20" fmla="*/ 2306009 h 4312976"/>
                <a:gd name="connsiteX21" fmla="*/ 556525 w 1690266"/>
                <a:gd name="connsiteY21" fmla="*/ 2257360 h 4312976"/>
                <a:gd name="connsiteX22" fmla="*/ 555831 w 1690266"/>
                <a:gd name="connsiteY22" fmla="*/ 2250474 h 4312976"/>
                <a:gd name="connsiteX23" fmla="*/ 533584 w 1690266"/>
                <a:gd name="connsiteY23" fmla="*/ 2158278 h 4312976"/>
                <a:gd name="connsiteX24" fmla="*/ 438359 w 1690266"/>
                <a:gd name="connsiteY24" fmla="*/ 1993344 h 4312976"/>
                <a:gd name="connsiteX25" fmla="*/ 411260 w 1690266"/>
                <a:gd name="connsiteY25" fmla="*/ 1967568 h 4312976"/>
                <a:gd name="connsiteX26" fmla="*/ 406901 w 1690266"/>
                <a:gd name="connsiteY26" fmla="*/ 1964772 h 4312976"/>
                <a:gd name="connsiteX27" fmla="*/ 0 w 1690266"/>
                <a:gd name="connsiteY27" fmla="*/ 1059047 h 4312976"/>
                <a:gd name="connsiteX28" fmla="*/ 845133 w 1690266"/>
                <a:gd name="connsiteY28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3739 w 1690266"/>
                <a:gd name="connsiteY6" fmla="*/ 2257361 h 4312976"/>
                <a:gd name="connsiteX7" fmla="*/ 1119291 w 1690266"/>
                <a:gd name="connsiteY7" fmla="*/ 2306010 h 4312976"/>
                <a:gd name="connsiteX8" fmla="*/ 1113586 w 1690266"/>
                <a:gd name="connsiteY8" fmla="*/ 2317497 h 4312976"/>
                <a:gd name="connsiteX9" fmla="*/ 1113799 w 1690266"/>
                <a:gd name="connsiteY9" fmla="*/ 2317504 h 4312976"/>
                <a:gd name="connsiteX10" fmla="*/ 1045626 w 1690266"/>
                <a:gd name="connsiteY10" fmla="*/ 2555226 h 4312976"/>
                <a:gd name="connsiteX11" fmla="*/ 1045601 w 1690266"/>
                <a:gd name="connsiteY11" fmla="*/ 2555212 h 4312976"/>
                <a:gd name="connsiteX12" fmla="*/ 1045601 w 1690266"/>
                <a:gd name="connsiteY12" fmla="*/ 4113056 h 4312976"/>
                <a:gd name="connsiteX13" fmla="*/ 845681 w 1690266"/>
                <a:gd name="connsiteY13" fmla="*/ 4312976 h 4312976"/>
                <a:gd name="connsiteX14" fmla="*/ 645761 w 1690266"/>
                <a:gd name="connsiteY14" fmla="*/ 4113056 h 4312976"/>
                <a:gd name="connsiteX15" fmla="*/ 645761 w 1690266"/>
                <a:gd name="connsiteY15" fmla="*/ 2554834 h 4312976"/>
                <a:gd name="connsiteX16" fmla="*/ 645088 w 1690266"/>
                <a:gd name="connsiteY16" fmla="*/ 2555226 h 4312976"/>
                <a:gd name="connsiteX17" fmla="*/ 625505 w 1690266"/>
                <a:gd name="connsiteY17" fmla="*/ 2432206 h 4312976"/>
                <a:gd name="connsiteX18" fmla="*/ 578268 w 1690266"/>
                <a:gd name="connsiteY18" fmla="*/ 2320698 h 4312976"/>
                <a:gd name="connsiteX19" fmla="*/ 570974 w 1690266"/>
                <a:gd name="connsiteY19" fmla="*/ 2306009 h 4312976"/>
                <a:gd name="connsiteX20" fmla="*/ 556525 w 1690266"/>
                <a:gd name="connsiteY20" fmla="*/ 2257360 h 4312976"/>
                <a:gd name="connsiteX21" fmla="*/ 555831 w 1690266"/>
                <a:gd name="connsiteY21" fmla="*/ 2250474 h 4312976"/>
                <a:gd name="connsiteX22" fmla="*/ 533584 w 1690266"/>
                <a:gd name="connsiteY22" fmla="*/ 2158278 h 4312976"/>
                <a:gd name="connsiteX23" fmla="*/ 438359 w 1690266"/>
                <a:gd name="connsiteY23" fmla="*/ 1993344 h 4312976"/>
                <a:gd name="connsiteX24" fmla="*/ 411260 w 1690266"/>
                <a:gd name="connsiteY24" fmla="*/ 1967568 h 4312976"/>
                <a:gd name="connsiteX25" fmla="*/ 406901 w 1690266"/>
                <a:gd name="connsiteY25" fmla="*/ 1964772 h 4312976"/>
                <a:gd name="connsiteX26" fmla="*/ 0 w 1690266"/>
                <a:gd name="connsiteY26" fmla="*/ 1059047 h 4312976"/>
                <a:gd name="connsiteX27" fmla="*/ 845133 w 1690266"/>
                <a:gd name="connsiteY27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3739 w 1690266"/>
                <a:gd name="connsiteY6" fmla="*/ 2257361 h 4312976"/>
                <a:gd name="connsiteX7" fmla="*/ 1113586 w 1690266"/>
                <a:gd name="connsiteY7" fmla="*/ 2317497 h 4312976"/>
                <a:gd name="connsiteX8" fmla="*/ 1113799 w 1690266"/>
                <a:gd name="connsiteY8" fmla="*/ 2317504 h 4312976"/>
                <a:gd name="connsiteX9" fmla="*/ 1045626 w 1690266"/>
                <a:gd name="connsiteY9" fmla="*/ 2555226 h 4312976"/>
                <a:gd name="connsiteX10" fmla="*/ 1045601 w 1690266"/>
                <a:gd name="connsiteY10" fmla="*/ 2555212 h 4312976"/>
                <a:gd name="connsiteX11" fmla="*/ 1045601 w 1690266"/>
                <a:gd name="connsiteY11" fmla="*/ 4113056 h 4312976"/>
                <a:gd name="connsiteX12" fmla="*/ 845681 w 1690266"/>
                <a:gd name="connsiteY12" fmla="*/ 4312976 h 4312976"/>
                <a:gd name="connsiteX13" fmla="*/ 645761 w 1690266"/>
                <a:gd name="connsiteY13" fmla="*/ 4113056 h 4312976"/>
                <a:gd name="connsiteX14" fmla="*/ 645761 w 1690266"/>
                <a:gd name="connsiteY14" fmla="*/ 2554834 h 4312976"/>
                <a:gd name="connsiteX15" fmla="*/ 645088 w 1690266"/>
                <a:gd name="connsiteY15" fmla="*/ 2555226 h 4312976"/>
                <a:gd name="connsiteX16" fmla="*/ 625505 w 1690266"/>
                <a:gd name="connsiteY16" fmla="*/ 2432206 h 4312976"/>
                <a:gd name="connsiteX17" fmla="*/ 578268 w 1690266"/>
                <a:gd name="connsiteY17" fmla="*/ 2320698 h 4312976"/>
                <a:gd name="connsiteX18" fmla="*/ 570974 w 1690266"/>
                <a:gd name="connsiteY18" fmla="*/ 2306009 h 4312976"/>
                <a:gd name="connsiteX19" fmla="*/ 556525 w 1690266"/>
                <a:gd name="connsiteY19" fmla="*/ 2257360 h 4312976"/>
                <a:gd name="connsiteX20" fmla="*/ 555831 w 1690266"/>
                <a:gd name="connsiteY20" fmla="*/ 2250474 h 4312976"/>
                <a:gd name="connsiteX21" fmla="*/ 533584 w 1690266"/>
                <a:gd name="connsiteY21" fmla="*/ 2158278 h 4312976"/>
                <a:gd name="connsiteX22" fmla="*/ 438359 w 1690266"/>
                <a:gd name="connsiteY22" fmla="*/ 1993344 h 4312976"/>
                <a:gd name="connsiteX23" fmla="*/ 411260 w 1690266"/>
                <a:gd name="connsiteY23" fmla="*/ 1967568 h 4312976"/>
                <a:gd name="connsiteX24" fmla="*/ 406901 w 1690266"/>
                <a:gd name="connsiteY24" fmla="*/ 1964772 h 4312976"/>
                <a:gd name="connsiteX25" fmla="*/ 0 w 1690266"/>
                <a:gd name="connsiteY25" fmla="*/ 1059047 h 4312976"/>
                <a:gd name="connsiteX26" fmla="*/ 845133 w 1690266"/>
                <a:gd name="connsiteY26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13586 w 1690266"/>
                <a:gd name="connsiteY6" fmla="*/ 2317497 h 4312976"/>
                <a:gd name="connsiteX7" fmla="*/ 1113799 w 1690266"/>
                <a:gd name="connsiteY7" fmla="*/ 2317504 h 4312976"/>
                <a:gd name="connsiteX8" fmla="*/ 1045626 w 1690266"/>
                <a:gd name="connsiteY8" fmla="*/ 2555226 h 4312976"/>
                <a:gd name="connsiteX9" fmla="*/ 1045601 w 1690266"/>
                <a:gd name="connsiteY9" fmla="*/ 2555212 h 4312976"/>
                <a:gd name="connsiteX10" fmla="*/ 1045601 w 1690266"/>
                <a:gd name="connsiteY10" fmla="*/ 4113056 h 4312976"/>
                <a:gd name="connsiteX11" fmla="*/ 845681 w 1690266"/>
                <a:gd name="connsiteY11" fmla="*/ 4312976 h 4312976"/>
                <a:gd name="connsiteX12" fmla="*/ 645761 w 1690266"/>
                <a:gd name="connsiteY12" fmla="*/ 4113056 h 4312976"/>
                <a:gd name="connsiteX13" fmla="*/ 645761 w 1690266"/>
                <a:gd name="connsiteY13" fmla="*/ 2554834 h 4312976"/>
                <a:gd name="connsiteX14" fmla="*/ 645088 w 1690266"/>
                <a:gd name="connsiteY14" fmla="*/ 2555226 h 4312976"/>
                <a:gd name="connsiteX15" fmla="*/ 625505 w 1690266"/>
                <a:gd name="connsiteY15" fmla="*/ 2432206 h 4312976"/>
                <a:gd name="connsiteX16" fmla="*/ 578268 w 1690266"/>
                <a:gd name="connsiteY16" fmla="*/ 2320698 h 4312976"/>
                <a:gd name="connsiteX17" fmla="*/ 570974 w 1690266"/>
                <a:gd name="connsiteY17" fmla="*/ 2306009 h 4312976"/>
                <a:gd name="connsiteX18" fmla="*/ 556525 w 1690266"/>
                <a:gd name="connsiteY18" fmla="*/ 2257360 h 4312976"/>
                <a:gd name="connsiteX19" fmla="*/ 555831 w 1690266"/>
                <a:gd name="connsiteY19" fmla="*/ 2250474 h 4312976"/>
                <a:gd name="connsiteX20" fmla="*/ 533584 w 1690266"/>
                <a:gd name="connsiteY20" fmla="*/ 2158278 h 4312976"/>
                <a:gd name="connsiteX21" fmla="*/ 438359 w 1690266"/>
                <a:gd name="connsiteY21" fmla="*/ 1993344 h 4312976"/>
                <a:gd name="connsiteX22" fmla="*/ 411260 w 1690266"/>
                <a:gd name="connsiteY22" fmla="*/ 1967568 h 4312976"/>
                <a:gd name="connsiteX23" fmla="*/ 406901 w 1690266"/>
                <a:gd name="connsiteY23" fmla="*/ 1964772 h 4312976"/>
                <a:gd name="connsiteX24" fmla="*/ 0 w 1690266"/>
                <a:gd name="connsiteY24" fmla="*/ 1059047 h 4312976"/>
                <a:gd name="connsiteX25" fmla="*/ 845133 w 1690266"/>
                <a:gd name="connsiteY25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13586 w 1690266"/>
                <a:gd name="connsiteY6" fmla="*/ 2317497 h 4312976"/>
                <a:gd name="connsiteX7" fmla="*/ 1104274 w 1690266"/>
                <a:gd name="connsiteY7" fmla="*/ 2338935 h 4312976"/>
                <a:gd name="connsiteX8" fmla="*/ 1045626 w 1690266"/>
                <a:gd name="connsiteY8" fmla="*/ 2555226 h 4312976"/>
                <a:gd name="connsiteX9" fmla="*/ 1045601 w 1690266"/>
                <a:gd name="connsiteY9" fmla="*/ 2555212 h 4312976"/>
                <a:gd name="connsiteX10" fmla="*/ 1045601 w 1690266"/>
                <a:gd name="connsiteY10" fmla="*/ 4113056 h 4312976"/>
                <a:gd name="connsiteX11" fmla="*/ 845681 w 1690266"/>
                <a:gd name="connsiteY11" fmla="*/ 4312976 h 4312976"/>
                <a:gd name="connsiteX12" fmla="*/ 645761 w 1690266"/>
                <a:gd name="connsiteY12" fmla="*/ 4113056 h 4312976"/>
                <a:gd name="connsiteX13" fmla="*/ 645761 w 1690266"/>
                <a:gd name="connsiteY13" fmla="*/ 2554834 h 4312976"/>
                <a:gd name="connsiteX14" fmla="*/ 645088 w 1690266"/>
                <a:gd name="connsiteY14" fmla="*/ 2555226 h 4312976"/>
                <a:gd name="connsiteX15" fmla="*/ 625505 w 1690266"/>
                <a:gd name="connsiteY15" fmla="*/ 2432206 h 4312976"/>
                <a:gd name="connsiteX16" fmla="*/ 578268 w 1690266"/>
                <a:gd name="connsiteY16" fmla="*/ 2320698 h 4312976"/>
                <a:gd name="connsiteX17" fmla="*/ 570974 w 1690266"/>
                <a:gd name="connsiteY17" fmla="*/ 2306009 h 4312976"/>
                <a:gd name="connsiteX18" fmla="*/ 556525 w 1690266"/>
                <a:gd name="connsiteY18" fmla="*/ 2257360 h 4312976"/>
                <a:gd name="connsiteX19" fmla="*/ 555831 w 1690266"/>
                <a:gd name="connsiteY19" fmla="*/ 2250474 h 4312976"/>
                <a:gd name="connsiteX20" fmla="*/ 533584 w 1690266"/>
                <a:gd name="connsiteY20" fmla="*/ 2158278 h 4312976"/>
                <a:gd name="connsiteX21" fmla="*/ 438359 w 1690266"/>
                <a:gd name="connsiteY21" fmla="*/ 1993344 h 4312976"/>
                <a:gd name="connsiteX22" fmla="*/ 411260 w 1690266"/>
                <a:gd name="connsiteY22" fmla="*/ 1967568 h 4312976"/>
                <a:gd name="connsiteX23" fmla="*/ 406901 w 1690266"/>
                <a:gd name="connsiteY23" fmla="*/ 1964772 h 4312976"/>
                <a:gd name="connsiteX24" fmla="*/ 0 w 1690266"/>
                <a:gd name="connsiteY24" fmla="*/ 1059047 h 4312976"/>
                <a:gd name="connsiteX25" fmla="*/ 845133 w 1690266"/>
                <a:gd name="connsiteY25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6525 w 1690266"/>
                <a:gd name="connsiteY17" fmla="*/ 2257360 h 4312976"/>
                <a:gd name="connsiteX18" fmla="*/ 555831 w 1690266"/>
                <a:gd name="connsiteY18" fmla="*/ 2250474 h 4312976"/>
                <a:gd name="connsiteX19" fmla="*/ 533584 w 1690266"/>
                <a:gd name="connsiteY19" fmla="*/ 2158278 h 4312976"/>
                <a:gd name="connsiteX20" fmla="*/ 438359 w 1690266"/>
                <a:gd name="connsiteY20" fmla="*/ 1993344 h 4312976"/>
                <a:gd name="connsiteX21" fmla="*/ 411260 w 1690266"/>
                <a:gd name="connsiteY21" fmla="*/ 1967568 h 4312976"/>
                <a:gd name="connsiteX22" fmla="*/ 406901 w 1690266"/>
                <a:gd name="connsiteY22" fmla="*/ 1964772 h 4312976"/>
                <a:gd name="connsiteX23" fmla="*/ 0 w 1690266"/>
                <a:gd name="connsiteY23" fmla="*/ 1059047 h 4312976"/>
                <a:gd name="connsiteX24" fmla="*/ 845133 w 1690266"/>
                <a:gd name="connsiteY24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411260 w 1690266"/>
                <a:gd name="connsiteY20" fmla="*/ 1967568 h 4312976"/>
                <a:gd name="connsiteX21" fmla="*/ 406901 w 1690266"/>
                <a:gd name="connsiteY21" fmla="*/ 1964772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411260 w 1690266"/>
                <a:gd name="connsiteY20" fmla="*/ 1967568 h 4312976"/>
                <a:gd name="connsiteX21" fmla="*/ 399758 w 1690266"/>
                <a:gd name="connsiteY21" fmla="*/ 1960010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396973 w 1690266"/>
                <a:gd name="connsiteY20" fmla="*/ 2041386 h 4312976"/>
                <a:gd name="connsiteX21" fmla="*/ 399758 w 1690266"/>
                <a:gd name="connsiteY21" fmla="*/ 1960010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399758 w 1690266"/>
                <a:gd name="connsiteY20" fmla="*/ 1960010 h 4312976"/>
                <a:gd name="connsiteX21" fmla="*/ 0 w 1690266"/>
                <a:gd name="connsiteY21" fmla="*/ 1059047 h 4312976"/>
                <a:gd name="connsiteX22" fmla="*/ 845133 w 1690266"/>
                <a:gd name="connsiteY22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55831 w 1690266"/>
                <a:gd name="connsiteY16" fmla="*/ 2250474 h 4312976"/>
                <a:gd name="connsiteX17" fmla="*/ 533584 w 1690266"/>
                <a:gd name="connsiteY17" fmla="*/ 2158278 h 4312976"/>
                <a:gd name="connsiteX18" fmla="*/ 438359 w 1690266"/>
                <a:gd name="connsiteY18" fmla="*/ 1993344 h 4312976"/>
                <a:gd name="connsiteX19" fmla="*/ 399758 w 1690266"/>
                <a:gd name="connsiteY19" fmla="*/ 1960010 h 4312976"/>
                <a:gd name="connsiteX20" fmla="*/ 0 w 1690266"/>
                <a:gd name="connsiteY20" fmla="*/ 1059047 h 4312976"/>
                <a:gd name="connsiteX21" fmla="*/ 845133 w 1690266"/>
                <a:gd name="connsiteY21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25505 w 1690266"/>
                <a:gd name="connsiteY13" fmla="*/ 2432206 h 4312976"/>
                <a:gd name="connsiteX14" fmla="*/ 578268 w 1690266"/>
                <a:gd name="connsiteY14" fmla="*/ 2320698 h 4312976"/>
                <a:gd name="connsiteX15" fmla="*/ 555831 w 1690266"/>
                <a:gd name="connsiteY15" fmla="*/ 2250474 h 4312976"/>
                <a:gd name="connsiteX16" fmla="*/ 533584 w 1690266"/>
                <a:gd name="connsiteY16" fmla="*/ 2158278 h 4312976"/>
                <a:gd name="connsiteX17" fmla="*/ 438359 w 1690266"/>
                <a:gd name="connsiteY17" fmla="*/ 1993344 h 4312976"/>
                <a:gd name="connsiteX18" fmla="*/ 399758 w 1690266"/>
                <a:gd name="connsiteY18" fmla="*/ 1960010 h 4312976"/>
                <a:gd name="connsiteX19" fmla="*/ 0 w 1690266"/>
                <a:gd name="connsiteY19" fmla="*/ 1059047 h 4312976"/>
                <a:gd name="connsiteX20" fmla="*/ 845133 w 1690266"/>
                <a:gd name="connsiteY20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25505 w 1690266"/>
                <a:gd name="connsiteY13" fmla="*/ 2432206 h 4312976"/>
                <a:gd name="connsiteX14" fmla="*/ 578268 w 1690266"/>
                <a:gd name="connsiteY14" fmla="*/ 2320698 h 4312976"/>
                <a:gd name="connsiteX15" fmla="*/ 555831 w 1690266"/>
                <a:gd name="connsiteY15" fmla="*/ 2250474 h 4312976"/>
                <a:gd name="connsiteX16" fmla="*/ 533584 w 1690266"/>
                <a:gd name="connsiteY16" fmla="*/ 2158278 h 4312976"/>
                <a:gd name="connsiteX17" fmla="*/ 438359 w 1690266"/>
                <a:gd name="connsiteY17" fmla="*/ 1993344 h 4312976"/>
                <a:gd name="connsiteX18" fmla="*/ 399758 w 1690266"/>
                <a:gd name="connsiteY18" fmla="*/ 1960010 h 4312976"/>
                <a:gd name="connsiteX19" fmla="*/ 0 w 1690266"/>
                <a:gd name="connsiteY19" fmla="*/ 1059047 h 4312976"/>
                <a:gd name="connsiteX20" fmla="*/ 845133 w 1690266"/>
                <a:gd name="connsiteY20" fmla="*/ 0 h 431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90266" h="4312976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6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04274" y="2338935"/>
                  </a:lnTo>
                  <a:cubicBezTo>
                    <a:pt x="1062743" y="2410777"/>
                    <a:pt x="1048481" y="2472293"/>
                    <a:pt x="1045626" y="2555226"/>
                  </a:cubicBezTo>
                  <a:cubicBezTo>
                    <a:pt x="1045618" y="2555221"/>
                    <a:pt x="1045609" y="2555217"/>
                    <a:pt x="1045601" y="2555212"/>
                  </a:cubicBezTo>
                  <a:lnTo>
                    <a:pt x="1045601" y="4113056"/>
                  </a:lnTo>
                  <a:cubicBezTo>
                    <a:pt x="1045601" y="4223469"/>
                    <a:pt x="956094" y="4312976"/>
                    <a:pt x="845681" y="4312976"/>
                  </a:cubicBezTo>
                  <a:cubicBezTo>
                    <a:pt x="735268" y="4312976"/>
                    <a:pt x="645761" y="4223469"/>
                    <a:pt x="645761" y="4113056"/>
                  </a:cubicBezTo>
                  <a:lnTo>
                    <a:pt x="645761" y="2554834"/>
                  </a:lnTo>
                  <a:cubicBezTo>
                    <a:pt x="639009" y="2513958"/>
                    <a:pt x="637019" y="2482607"/>
                    <a:pt x="625505" y="2432206"/>
                  </a:cubicBezTo>
                  <a:lnTo>
                    <a:pt x="578268" y="2320698"/>
                  </a:lnTo>
                  <a:lnTo>
                    <a:pt x="555831" y="2250474"/>
                  </a:ln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399758" y="1960010"/>
                  </a:lnTo>
                  <a:cubicBezTo>
                    <a:pt x="155812" y="1774267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00"/>
                </a:gs>
                <a:gs pos="100000">
                  <a:srgbClr val="C00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D2C61886-27C8-4D5C-8A17-88D1945BEEE1}"/>
                </a:ext>
              </a:extLst>
            </p:cNvPr>
            <p:cNvSpPr/>
            <p:nvPr/>
          </p:nvSpPr>
          <p:spPr>
            <a:xfrm>
              <a:off x="1139565" y="2408556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A98B817-71B7-435F-B63C-E273CB7D5D82}"/>
                </a:ext>
              </a:extLst>
            </p:cNvPr>
            <p:cNvSpPr/>
            <p:nvPr/>
          </p:nvSpPr>
          <p:spPr>
            <a:xfrm>
              <a:off x="1305650" y="820220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8A011616-586C-426D-9280-7C97A40B2A08}"/>
              </a:ext>
            </a:extLst>
          </p:cNvPr>
          <p:cNvGrpSpPr/>
          <p:nvPr/>
        </p:nvGrpSpPr>
        <p:grpSpPr>
          <a:xfrm>
            <a:off x="795088" y="4597172"/>
            <a:ext cx="1021123" cy="1819601"/>
            <a:chOff x="795088" y="4597172"/>
            <a:chExt cx="1021123" cy="1819601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FA2119C-03F4-4A54-A741-80021E7FF559}"/>
                </a:ext>
              </a:extLst>
            </p:cNvPr>
            <p:cNvSpPr/>
            <p:nvPr/>
          </p:nvSpPr>
          <p:spPr>
            <a:xfrm>
              <a:off x="795088" y="4597172"/>
              <a:ext cx="1011977" cy="1819601"/>
            </a:xfrm>
            <a:custGeom>
              <a:avLst/>
              <a:gdLst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9514 w 2599198"/>
                <a:gd name="connsiteY27" fmla="*/ 2323206 h 4673530"/>
                <a:gd name="connsiteX28" fmla="*/ 570974 w 2599198"/>
                <a:gd name="connsiteY28" fmla="*/ 2306009 h 4673530"/>
                <a:gd name="connsiteX29" fmla="*/ 556525 w 2599198"/>
                <a:gd name="connsiteY29" fmla="*/ 2257360 h 4673530"/>
                <a:gd name="connsiteX30" fmla="*/ 555831 w 2599198"/>
                <a:gd name="connsiteY30" fmla="*/ 2250474 h 4673530"/>
                <a:gd name="connsiteX31" fmla="*/ 533584 w 2599198"/>
                <a:gd name="connsiteY31" fmla="*/ 2158278 h 4673530"/>
                <a:gd name="connsiteX32" fmla="*/ 438359 w 2599198"/>
                <a:gd name="connsiteY32" fmla="*/ 1993344 h 4673530"/>
                <a:gd name="connsiteX33" fmla="*/ 411260 w 2599198"/>
                <a:gd name="connsiteY33" fmla="*/ 1967568 h 4673530"/>
                <a:gd name="connsiteX34" fmla="*/ 406901 w 2599198"/>
                <a:gd name="connsiteY34" fmla="*/ 1964772 h 4673530"/>
                <a:gd name="connsiteX35" fmla="*/ 0 w 2599198"/>
                <a:gd name="connsiteY35" fmla="*/ 1059047 h 4673530"/>
                <a:gd name="connsiteX36" fmla="*/ 845133 w 2599198"/>
                <a:gd name="connsiteY36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9514 w 2599198"/>
                <a:gd name="connsiteY27" fmla="*/ 2323206 h 4673530"/>
                <a:gd name="connsiteX28" fmla="*/ 570974 w 2599198"/>
                <a:gd name="connsiteY28" fmla="*/ 2306009 h 4673530"/>
                <a:gd name="connsiteX29" fmla="*/ 555831 w 2599198"/>
                <a:gd name="connsiteY29" fmla="*/ 2250474 h 4673530"/>
                <a:gd name="connsiteX30" fmla="*/ 533584 w 2599198"/>
                <a:gd name="connsiteY30" fmla="*/ 2158278 h 4673530"/>
                <a:gd name="connsiteX31" fmla="*/ 438359 w 2599198"/>
                <a:gd name="connsiteY31" fmla="*/ 1993344 h 4673530"/>
                <a:gd name="connsiteX32" fmla="*/ 411260 w 2599198"/>
                <a:gd name="connsiteY32" fmla="*/ 1967568 h 4673530"/>
                <a:gd name="connsiteX33" fmla="*/ 406901 w 2599198"/>
                <a:gd name="connsiteY33" fmla="*/ 1964772 h 4673530"/>
                <a:gd name="connsiteX34" fmla="*/ 0 w 2599198"/>
                <a:gd name="connsiteY34" fmla="*/ 1059047 h 4673530"/>
                <a:gd name="connsiteX35" fmla="*/ 845133 w 2599198"/>
                <a:gd name="connsiteY35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0974 w 2599198"/>
                <a:gd name="connsiteY27" fmla="*/ 2306009 h 4673530"/>
                <a:gd name="connsiteX28" fmla="*/ 555831 w 2599198"/>
                <a:gd name="connsiteY28" fmla="*/ 2250474 h 4673530"/>
                <a:gd name="connsiteX29" fmla="*/ 533584 w 2599198"/>
                <a:gd name="connsiteY29" fmla="*/ 2158278 h 4673530"/>
                <a:gd name="connsiteX30" fmla="*/ 438359 w 2599198"/>
                <a:gd name="connsiteY30" fmla="*/ 1993344 h 4673530"/>
                <a:gd name="connsiteX31" fmla="*/ 411260 w 2599198"/>
                <a:gd name="connsiteY31" fmla="*/ 1967568 h 4673530"/>
                <a:gd name="connsiteX32" fmla="*/ 406901 w 2599198"/>
                <a:gd name="connsiteY32" fmla="*/ 1964772 h 4673530"/>
                <a:gd name="connsiteX33" fmla="*/ 0 w 2599198"/>
                <a:gd name="connsiteY33" fmla="*/ 1059047 h 4673530"/>
                <a:gd name="connsiteX34" fmla="*/ 845133 w 2599198"/>
                <a:gd name="connsiteY34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19291 w 2599198"/>
                <a:gd name="connsiteY7" fmla="*/ 2306010 h 4673530"/>
                <a:gd name="connsiteX8" fmla="*/ 1107626 w 2599198"/>
                <a:gd name="connsiteY8" fmla="*/ 2329500 h 4673530"/>
                <a:gd name="connsiteX9" fmla="*/ 1078719 w 2599198"/>
                <a:gd name="connsiteY9" fmla="*/ 2419292 h 4673530"/>
                <a:gd name="connsiteX10" fmla="*/ 1080859 w 2599198"/>
                <a:gd name="connsiteY10" fmla="*/ 2466816 h 4673530"/>
                <a:gd name="connsiteX11" fmla="*/ 2417200 w 2599198"/>
                <a:gd name="connsiteY11" fmla="*/ 4206690 h 4673530"/>
                <a:gd name="connsiteX12" fmla="*/ 2415965 w 2599198"/>
                <a:gd name="connsiteY12" fmla="*/ 4211268 h 4673530"/>
                <a:gd name="connsiteX13" fmla="*/ 2461834 w 2599198"/>
                <a:gd name="connsiteY13" fmla="*/ 4220966 h 4673530"/>
                <a:gd name="connsiteX14" fmla="*/ 2599198 w 2599198"/>
                <a:gd name="connsiteY14" fmla="*/ 4437993 h 4673530"/>
                <a:gd name="connsiteX15" fmla="*/ 2374289 w 2599198"/>
                <a:gd name="connsiteY15" fmla="*/ 4673530 h 4673530"/>
                <a:gd name="connsiteX16" fmla="*/ 2295751 w 2599198"/>
                <a:gd name="connsiteY16" fmla="*/ 4656925 h 4673530"/>
                <a:gd name="connsiteX17" fmla="*/ 2295654 w 2599198"/>
                <a:gd name="connsiteY17" fmla="*/ 4657282 h 4673530"/>
                <a:gd name="connsiteX18" fmla="*/ 2293670 w 2599198"/>
                <a:gd name="connsiteY18" fmla="*/ 4656485 h 4673530"/>
                <a:gd name="connsiteX19" fmla="*/ 2286744 w 2599198"/>
                <a:gd name="connsiteY19" fmla="*/ 4655021 h 4673530"/>
                <a:gd name="connsiteX20" fmla="*/ 2282410 w 2599198"/>
                <a:gd name="connsiteY20" fmla="*/ 4651960 h 4673530"/>
                <a:gd name="connsiteX21" fmla="*/ 1965253 w 2599198"/>
                <a:gd name="connsiteY21" fmla="*/ 4524512 h 4673530"/>
                <a:gd name="connsiteX22" fmla="*/ 645524 w 2599198"/>
                <a:gd name="connsiteY22" fmla="*/ 2508865 h 4673530"/>
                <a:gd name="connsiteX23" fmla="*/ 644427 w 2599198"/>
                <a:gd name="connsiteY23" fmla="*/ 2484515 h 4673530"/>
                <a:gd name="connsiteX24" fmla="*/ 631519 w 2599198"/>
                <a:gd name="connsiteY24" fmla="*/ 2435921 h 4673530"/>
                <a:gd name="connsiteX25" fmla="*/ 578295 w 2599198"/>
                <a:gd name="connsiteY25" fmla="*/ 2323294 h 4673530"/>
                <a:gd name="connsiteX26" fmla="*/ 570974 w 2599198"/>
                <a:gd name="connsiteY26" fmla="*/ 2306009 h 4673530"/>
                <a:gd name="connsiteX27" fmla="*/ 555831 w 2599198"/>
                <a:gd name="connsiteY27" fmla="*/ 2250474 h 4673530"/>
                <a:gd name="connsiteX28" fmla="*/ 533584 w 2599198"/>
                <a:gd name="connsiteY28" fmla="*/ 2158278 h 4673530"/>
                <a:gd name="connsiteX29" fmla="*/ 438359 w 2599198"/>
                <a:gd name="connsiteY29" fmla="*/ 1993344 h 4673530"/>
                <a:gd name="connsiteX30" fmla="*/ 411260 w 2599198"/>
                <a:gd name="connsiteY30" fmla="*/ 1967568 h 4673530"/>
                <a:gd name="connsiteX31" fmla="*/ 406901 w 2599198"/>
                <a:gd name="connsiteY31" fmla="*/ 1964772 h 4673530"/>
                <a:gd name="connsiteX32" fmla="*/ 0 w 2599198"/>
                <a:gd name="connsiteY32" fmla="*/ 1059047 h 4673530"/>
                <a:gd name="connsiteX33" fmla="*/ 845133 w 2599198"/>
                <a:gd name="connsiteY33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15965 w 2599198"/>
                <a:gd name="connsiteY11" fmla="*/ 4211268 h 4673530"/>
                <a:gd name="connsiteX12" fmla="*/ 2461834 w 2599198"/>
                <a:gd name="connsiteY12" fmla="*/ 4220966 h 4673530"/>
                <a:gd name="connsiteX13" fmla="*/ 2599198 w 2599198"/>
                <a:gd name="connsiteY13" fmla="*/ 4437993 h 4673530"/>
                <a:gd name="connsiteX14" fmla="*/ 2374289 w 2599198"/>
                <a:gd name="connsiteY14" fmla="*/ 4673530 h 4673530"/>
                <a:gd name="connsiteX15" fmla="*/ 2295751 w 2599198"/>
                <a:gd name="connsiteY15" fmla="*/ 4656925 h 4673530"/>
                <a:gd name="connsiteX16" fmla="*/ 2295654 w 2599198"/>
                <a:gd name="connsiteY16" fmla="*/ 4657282 h 4673530"/>
                <a:gd name="connsiteX17" fmla="*/ 2293670 w 2599198"/>
                <a:gd name="connsiteY17" fmla="*/ 4656485 h 4673530"/>
                <a:gd name="connsiteX18" fmla="*/ 2286744 w 2599198"/>
                <a:gd name="connsiteY18" fmla="*/ 4655021 h 4673530"/>
                <a:gd name="connsiteX19" fmla="*/ 2282410 w 2599198"/>
                <a:gd name="connsiteY19" fmla="*/ 4651960 h 4673530"/>
                <a:gd name="connsiteX20" fmla="*/ 1965253 w 2599198"/>
                <a:gd name="connsiteY20" fmla="*/ 4524512 h 4673530"/>
                <a:gd name="connsiteX21" fmla="*/ 645524 w 2599198"/>
                <a:gd name="connsiteY21" fmla="*/ 2508865 h 4673530"/>
                <a:gd name="connsiteX22" fmla="*/ 644427 w 2599198"/>
                <a:gd name="connsiteY22" fmla="*/ 2484515 h 4673530"/>
                <a:gd name="connsiteX23" fmla="*/ 631519 w 2599198"/>
                <a:gd name="connsiteY23" fmla="*/ 2435921 h 4673530"/>
                <a:gd name="connsiteX24" fmla="*/ 578295 w 2599198"/>
                <a:gd name="connsiteY24" fmla="*/ 2323294 h 4673530"/>
                <a:gd name="connsiteX25" fmla="*/ 570974 w 2599198"/>
                <a:gd name="connsiteY25" fmla="*/ 2306009 h 4673530"/>
                <a:gd name="connsiteX26" fmla="*/ 555831 w 2599198"/>
                <a:gd name="connsiteY26" fmla="*/ 2250474 h 4673530"/>
                <a:gd name="connsiteX27" fmla="*/ 533584 w 2599198"/>
                <a:gd name="connsiteY27" fmla="*/ 2158278 h 4673530"/>
                <a:gd name="connsiteX28" fmla="*/ 438359 w 2599198"/>
                <a:gd name="connsiteY28" fmla="*/ 1993344 h 4673530"/>
                <a:gd name="connsiteX29" fmla="*/ 411260 w 2599198"/>
                <a:gd name="connsiteY29" fmla="*/ 1967568 h 4673530"/>
                <a:gd name="connsiteX30" fmla="*/ 406901 w 2599198"/>
                <a:gd name="connsiteY30" fmla="*/ 1964772 h 4673530"/>
                <a:gd name="connsiteX31" fmla="*/ 0 w 2599198"/>
                <a:gd name="connsiteY31" fmla="*/ 1059047 h 4673530"/>
                <a:gd name="connsiteX32" fmla="*/ 845133 w 2599198"/>
                <a:gd name="connsiteY32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95654 w 2599198"/>
                <a:gd name="connsiteY15" fmla="*/ 4657282 h 4673530"/>
                <a:gd name="connsiteX16" fmla="*/ 2293670 w 2599198"/>
                <a:gd name="connsiteY16" fmla="*/ 4656485 h 4673530"/>
                <a:gd name="connsiteX17" fmla="*/ 2286744 w 2599198"/>
                <a:gd name="connsiteY17" fmla="*/ 4655021 h 4673530"/>
                <a:gd name="connsiteX18" fmla="*/ 2282410 w 2599198"/>
                <a:gd name="connsiteY18" fmla="*/ 4651960 h 4673530"/>
                <a:gd name="connsiteX19" fmla="*/ 1965253 w 2599198"/>
                <a:gd name="connsiteY19" fmla="*/ 4524512 h 4673530"/>
                <a:gd name="connsiteX20" fmla="*/ 645524 w 2599198"/>
                <a:gd name="connsiteY20" fmla="*/ 2508865 h 4673530"/>
                <a:gd name="connsiteX21" fmla="*/ 644427 w 2599198"/>
                <a:gd name="connsiteY21" fmla="*/ 2484515 h 4673530"/>
                <a:gd name="connsiteX22" fmla="*/ 631519 w 2599198"/>
                <a:gd name="connsiteY22" fmla="*/ 2435921 h 4673530"/>
                <a:gd name="connsiteX23" fmla="*/ 578295 w 2599198"/>
                <a:gd name="connsiteY23" fmla="*/ 2323294 h 4673530"/>
                <a:gd name="connsiteX24" fmla="*/ 570974 w 2599198"/>
                <a:gd name="connsiteY24" fmla="*/ 2306009 h 4673530"/>
                <a:gd name="connsiteX25" fmla="*/ 555831 w 2599198"/>
                <a:gd name="connsiteY25" fmla="*/ 2250474 h 4673530"/>
                <a:gd name="connsiteX26" fmla="*/ 533584 w 2599198"/>
                <a:gd name="connsiteY26" fmla="*/ 2158278 h 4673530"/>
                <a:gd name="connsiteX27" fmla="*/ 438359 w 2599198"/>
                <a:gd name="connsiteY27" fmla="*/ 1993344 h 4673530"/>
                <a:gd name="connsiteX28" fmla="*/ 411260 w 2599198"/>
                <a:gd name="connsiteY28" fmla="*/ 1967568 h 4673530"/>
                <a:gd name="connsiteX29" fmla="*/ 406901 w 2599198"/>
                <a:gd name="connsiteY29" fmla="*/ 1964772 h 4673530"/>
                <a:gd name="connsiteX30" fmla="*/ 0 w 2599198"/>
                <a:gd name="connsiteY30" fmla="*/ 1059047 h 4673530"/>
                <a:gd name="connsiteX31" fmla="*/ 845133 w 2599198"/>
                <a:gd name="connsiteY31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93670 w 2599198"/>
                <a:gd name="connsiteY15" fmla="*/ 4656485 h 4673530"/>
                <a:gd name="connsiteX16" fmla="*/ 2286744 w 2599198"/>
                <a:gd name="connsiteY16" fmla="*/ 4655021 h 4673530"/>
                <a:gd name="connsiteX17" fmla="*/ 2282410 w 2599198"/>
                <a:gd name="connsiteY17" fmla="*/ 4651960 h 4673530"/>
                <a:gd name="connsiteX18" fmla="*/ 1965253 w 2599198"/>
                <a:gd name="connsiteY18" fmla="*/ 4524512 h 4673530"/>
                <a:gd name="connsiteX19" fmla="*/ 645524 w 2599198"/>
                <a:gd name="connsiteY19" fmla="*/ 2508865 h 4673530"/>
                <a:gd name="connsiteX20" fmla="*/ 644427 w 2599198"/>
                <a:gd name="connsiteY20" fmla="*/ 2484515 h 4673530"/>
                <a:gd name="connsiteX21" fmla="*/ 631519 w 2599198"/>
                <a:gd name="connsiteY21" fmla="*/ 2435921 h 4673530"/>
                <a:gd name="connsiteX22" fmla="*/ 578295 w 2599198"/>
                <a:gd name="connsiteY22" fmla="*/ 2323294 h 4673530"/>
                <a:gd name="connsiteX23" fmla="*/ 570974 w 2599198"/>
                <a:gd name="connsiteY23" fmla="*/ 2306009 h 4673530"/>
                <a:gd name="connsiteX24" fmla="*/ 555831 w 2599198"/>
                <a:gd name="connsiteY24" fmla="*/ 2250474 h 4673530"/>
                <a:gd name="connsiteX25" fmla="*/ 533584 w 2599198"/>
                <a:gd name="connsiteY25" fmla="*/ 2158278 h 4673530"/>
                <a:gd name="connsiteX26" fmla="*/ 438359 w 2599198"/>
                <a:gd name="connsiteY26" fmla="*/ 1993344 h 4673530"/>
                <a:gd name="connsiteX27" fmla="*/ 411260 w 2599198"/>
                <a:gd name="connsiteY27" fmla="*/ 1967568 h 4673530"/>
                <a:gd name="connsiteX28" fmla="*/ 406901 w 2599198"/>
                <a:gd name="connsiteY28" fmla="*/ 1964772 h 4673530"/>
                <a:gd name="connsiteX29" fmla="*/ 0 w 2599198"/>
                <a:gd name="connsiteY29" fmla="*/ 1059047 h 4673530"/>
                <a:gd name="connsiteX30" fmla="*/ 845133 w 2599198"/>
                <a:gd name="connsiteY30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6744 w 2599198"/>
                <a:gd name="connsiteY15" fmla="*/ 4655021 h 4673530"/>
                <a:gd name="connsiteX16" fmla="*/ 2282410 w 2599198"/>
                <a:gd name="connsiteY16" fmla="*/ 4651960 h 4673530"/>
                <a:gd name="connsiteX17" fmla="*/ 1965253 w 2599198"/>
                <a:gd name="connsiteY17" fmla="*/ 4524512 h 4673530"/>
                <a:gd name="connsiteX18" fmla="*/ 645524 w 2599198"/>
                <a:gd name="connsiteY18" fmla="*/ 2508865 h 4673530"/>
                <a:gd name="connsiteX19" fmla="*/ 644427 w 2599198"/>
                <a:gd name="connsiteY19" fmla="*/ 2484515 h 4673530"/>
                <a:gd name="connsiteX20" fmla="*/ 631519 w 2599198"/>
                <a:gd name="connsiteY20" fmla="*/ 2435921 h 4673530"/>
                <a:gd name="connsiteX21" fmla="*/ 578295 w 2599198"/>
                <a:gd name="connsiteY21" fmla="*/ 2323294 h 4673530"/>
                <a:gd name="connsiteX22" fmla="*/ 570974 w 2599198"/>
                <a:gd name="connsiteY22" fmla="*/ 2306009 h 4673530"/>
                <a:gd name="connsiteX23" fmla="*/ 555831 w 2599198"/>
                <a:gd name="connsiteY23" fmla="*/ 2250474 h 4673530"/>
                <a:gd name="connsiteX24" fmla="*/ 533584 w 2599198"/>
                <a:gd name="connsiteY24" fmla="*/ 2158278 h 4673530"/>
                <a:gd name="connsiteX25" fmla="*/ 438359 w 2599198"/>
                <a:gd name="connsiteY25" fmla="*/ 1993344 h 4673530"/>
                <a:gd name="connsiteX26" fmla="*/ 411260 w 2599198"/>
                <a:gd name="connsiteY26" fmla="*/ 1967568 h 4673530"/>
                <a:gd name="connsiteX27" fmla="*/ 406901 w 2599198"/>
                <a:gd name="connsiteY27" fmla="*/ 1964772 h 4673530"/>
                <a:gd name="connsiteX28" fmla="*/ 0 w 2599198"/>
                <a:gd name="connsiteY28" fmla="*/ 1059047 h 4673530"/>
                <a:gd name="connsiteX29" fmla="*/ 845133 w 2599198"/>
                <a:gd name="connsiteY29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2410 w 2599198"/>
                <a:gd name="connsiteY15" fmla="*/ 4651960 h 4673530"/>
                <a:gd name="connsiteX16" fmla="*/ 1965253 w 2599198"/>
                <a:gd name="connsiteY16" fmla="*/ 4524512 h 4673530"/>
                <a:gd name="connsiteX17" fmla="*/ 645524 w 2599198"/>
                <a:gd name="connsiteY17" fmla="*/ 2508865 h 4673530"/>
                <a:gd name="connsiteX18" fmla="*/ 644427 w 2599198"/>
                <a:gd name="connsiteY18" fmla="*/ 2484515 h 4673530"/>
                <a:gd name="connsiteX19" fmla="*/ 631519 w 2599198"/>
                <a:gd name="connsiteY19" fmla="*/ 2435921 h 4673530"/>
                <a:gd name="connsiteX20" fmla="*/ 578295 w 2599198"/>
                <a:gd name="connsiteY20" fmla="*/ 2323294 h 4673530"/>
                <a:gd name="connsiteX21" fmla="*/ 570974 w 2599198"/>
                <a:gd name="connsiteY21" fmla="*/ 2306009 h 4673530"/>
                <a:gd name="connsiteX22" fmla="*/ 555831 w 2599198"/>
                <a:gd name="connsiteY22" fmla="*/ 2250474 h 4673530"/>
                <a:gd name="connsiteX23" fmla="*/ 533584 w 2599198"/>
                <a:gd name="connsiteY23" fmla="*/ 2158278 h 4673530"/>
                <a:gd name="connsiteX24" fmla="*/ 438359 w 2599198"/>
                <a:gd name="connsiteY24" fmla="*/ 1993344 h 4673530"/>
                <a:gd name="connsiteX25" fmla="*/ 411260 w 2599198"/>
                <a:gd name="connsiteY25" fmla="*/ 1967568 h 4673530"/>
                <a:gd name="connsiteX26" fmla="*/ 406901 w 2599198"/>
                <a:gd name="connsiteY26" fmla="*/ 1964772 h 4673530"/>
                <a:gd name="connsiteX27" fmla="*/ 0 w 2599198"/>
                <a:gd name="connsiteY27" fmla="*/ 1059047 h 4673530"/>
                <a:gd name="connsiteX28" fmla="*/ 845133 w 2599198"/>
                <a:gd name="connsiteY28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2410 w 2599198"/>
                <a:gd name="connsiteY15" fmla="*/ 4651960 h 4673530"/>
                <a:gd name="connsiteX16" fmla="*/ 1965253 w 2599198"/>
                <a:gd name="connsiteY16" fmla="*/ 4524512 h 4673530"/>
                <a:gd name="connsiteX17" fmla="*/ 645524 w 2599198"/>
                <a:gd name="connsiteY17" fmla="*/ 2508865 h 4673530"/>
                <a:gd name="connsiteX18" fmla="*/ 644427 w 2599198"/>
                <a:gd name="connsiteY18" fmla="*/ 2484515 h 4673530"/>
                <a:gd name="connsiteX19" fmla="*/ 631519 w 2599198"/>
                <a:gd name="connsiteY19" fmla="*/ 2435921 h 4673530"/>
                <a:gd name="connsiteX20" fmla="*/ 578295 w 2599198"/>
                <a:gd name="connsiteY20" fmla="*/ 2323294 h 4673530"/>
                <a:gd name="connsiteX21" fmla="*/ 570974 w 2599198"/>
                <a:gd name="connsiteY21" fmla="*/ 2306009 h 4673530"/>
                <a:gd name="connsiteX22" fmla="*/ 555831 w 2599198"/>
                <a:gd name="connsiteY22" fmla="*/ 2250474 h 4673530"/>
                <a:gd name="connsiteX23" fmla="*/ 533584 w 2599198"/>
                <a:gd name="connsiteY23" fmla="*/ 2158278 h 4673530"/>
                <a:gd name="connsiteX24" fmla="*/ 438359 w 2599198"/>
                <a:gd name="connsiteY24" fmla="*/ 1993344 h 4673530"/>
                <a:gd name="connsiteX25" fmla="*/ 411260 w 2599198"/>
                <a:gd name="connsiteY25" fmla="*/ 1967568 h 4673530"/>
                <a:gd name="connsiteX26" fmla="*/ 406901 w 2599198"/>
                <a:gd name="connsiteY26" fmla="*/ 1964772 h 4673530"/>
                <a:gd name="connsiteX27" fmla="*/ 0 w 2599198"/>
                <a:gd name="connsiteY27" fmla="*/ 1059047 h 4673530"/>
                <a:gd name="connsiteX28" fmla="*/ 845133 w 2599198"/>
                <a:gd name="connsiteY28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82410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99198" h="4673530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7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19291" y="2306010"/>
                  </a:lnTo>
                  <a:lnTo>
                    <a:pt x="1107626" y="2329500"/>
                  </a:lnTo>
                  <a:lnTo>
                    <a:pt x="1078719" y="2419292"/>
                  </a:lnTo>
                  <a:lnTo>
                    <a:pt x="1080859" y="2466816"/>
                  </a:lnTo>
                  <a:cubicBezTo>
                    <a:pt x="1148809" y="3281108"/>
                    <a:pt x="1675538" y="3976251"/>
                    <a:pt x="2417200" y="4206690"/>
                  </a:cubicBezTo>
                  <a:lnTo>
                    <a:pt x="2461834" y="4220966"/>
                  </a:lnTo>
                  <a:cubicBezTo>
                    <a:pt x="2542557" y="4256723"/>
                    <a:pt x="2599198" y="4340431"/>
                    <a:pt x="2599198" y="4437993"/>
                  </a:cubicBezTo>
                  <a:cubicBezTo>
                    <a:pt x="2599198" y="4568076"/>
                    <a:pt x="2498503" y="4673530"/>
                    <a:pt x="2374289" y="4673530"/>
                  </a:cubicBezTo>
                  <a:cubicBezTo>
                    <a:pt x="2334138" y="4666340"/>
                    <a:pt x="2335261" y="4681375"/>
                    <a:pt x="2253835" y="4651960"/>
                  </a:cubicBezTo>
                  <a:cubicBezTo>
                    <a:pt x="2172409" y="4622545"/>
                    <a:pt x="2112247" y="4608270"/>
                    <a:pt x="1965253" y="4524512"/>
                  </a:cubicBezTo>
                  <a:cubicBezTo>
                    <a:pt x="1226089" y="4155842"/>
                    <a:pt x="718941" y="3388676"/>
                    <a:pt x="645524" y="2508865"/>
                  </a:cubicBezTo>
                  <a:cubicBezTo>
                    <a:pt x="645158" y="2500748"/>
                    <a:pt x="644793" y="2492632"/>
                    <a:pt x="644427" y="2484515"/>
                  </a:cubicBezTo>
                  <a:lnTo>
                    <a:pt x="631519" y="2435921"/>
                  </a:lnTo>
                  <a:cubicBezTo>
                    <a:pt x="618400" y="2396339"/>
                    <a:pt x="600507" y="2358339"/>
                    <a:pt x="578295" y="2323294"/>
                  </a:cubicBezTo>
                  <a:lnTo>
                    <a:pt x="570974" y="2306009"/>
                  </a:lnTo>
                  <a:cubicBezTo>
                    <a:pt x="567027" y="2293887"/>
                    <a:pt x="562063" y="2275096"/>
                    <a:pt x="555831" y="2250474"/>
                  </a:cubicBez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411260" y="1967568"/>
                  </a:lnTo>
                  <a:lnTo>
                    <a:pt x="406901" y="1964772"/>
                  </a:lnTo>
                  <a:cubicBezTo>
                    <a:pt x="162955" y="1779029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00"/>
                </a:gs>
                <a:gs pos="100000">
                  <a:srgbClr val="C00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031EFBA6-46B0-4AB0-8BD3-2FC0BDFA94C8}"/>
                </a:ext>
              </a:extLst>
            </p:cNvPr>
            <p:cNvSpPr/>
            <p:nvPr/>
          </p:nvSpPr>
          <p:spPr>
            <a:xfrm rot="17798743">
              <a:off x="1753800" y="6354067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7147B0B-FCBE-4343-B016-90D006C7E13D}"/>
                </a:ext>
              </a:extLst>
            </p:cNvPr>
            <p:cNvSpPr/>
            <p:nvPr/>
          </p:nvSpPr>
          <p:spPr>
            <a:xfrm>
              <a:off x="1240143" y="4685454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3CA98037-13D7-4DEC-BF99-E4437D0FFA15}"/>
              </a:ext>
            </a:extLst>
          </p:cNvPr>
          <p:cNvGrpSpPr/>
          <p:nvPr/>
        </p:nvGrpSpPr>
        <p:grpSpPr>
          <a:xfrm>
            <a:off x="840782" y="2688777"/>
            <a:ext cx="787873" cy="1731000"/>
            <a:chOff x="840782" y="2688777"/>
            <a:chExt cx="787873" cy="1731000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7F0BA4C-1969-45B1-8EAA-DF81F1BFCD04}"/>
                </a:ext>
              </a:extLst>
            </p:cNvPr>
            <p:cNvSpPr/>
            <p:nvPr/>
          </p:nvSpPr>
          <p:spPr>
            <a:xfrm>
              <a:off x="840782" y="2688777"/>
              <a:ext cx="760747" cy="1731000"/>
            </a:xfrm>
            <a:custGeom>
              <a:avLst/>
              <a:gdLst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33740 w 1953930"/>
                <a:gd name="connsiteY7" fmla="*/ 2257361 h 4445963"/>
                <a:gd name="connsiteX8" fmla="*/ 1119291 w 1953930"/>
                <a:gd name="connsiteY8" fmla="*/ 2306010 h 4445963"/>
                <a:gd name="connsiteX9" fmla="*/ 1113599 w 1953930"/>
                <a:gd name="connsiteY9" fmla="*/ 2317472 h 4445963"/>
                <a:gd name="connsiteX10" fmla="*/ 1102035 w 1953930"/>
                <a:gd name="connsiteY10" fmla="*/ 2367006 h 4445963"/>
                <a:gd name="connsiteX11" fmla="*/ 1095352 w 1953930"/>
                <a:gd name="connsiteY11" fmla="*/ 2429130 h 4445963"/>
                <a:gd name="connsiteX12" fmla="*/ 1095891 w 1953930"/>
                <a:gd name="connsiteY12" fmla="*/ 2468638 h 4445963"/>
                <a:gd name="connsiteX13" fmla="*/ 1117174 w 1953930"/>
                <a:gd name="connsiteY13" fmla="*/ 2616346 h 4445963"/>
                <a:gd name="connsiteX14" fmla="*/ 1750039 w 1953930"/>
                <a:gd name="connsiteY14" fmla="*/ 3924293 h 4445963"/>
                <a:gd name="connsiteX15" fmla="*/ 1884766 w 1953930"/>
                <a:gd name="connsiteY15" fmla="*/ 4067422 h 4445963"/>
                <a:gd name="connsiteX16" fmla="*/ 1892849 w 1953930"/>
                <a:gd name="connsiteY16" fmla="*/ 4073129 h 4445963"/>
                <a:gd name="connsiteX17" fmla="*/ 1953930 w 1953930"/>
                <a:gd name="connsiteY17" fmla="*/ 4227562 h 4445963"/>
                <a:gd name="connsiteX18" fmla="*/ 1745384 w 1953930"/>
                <a:gd name="connsiteY18" fmla="*/ 4445963 h 4445963"/>
                <a:gd name="connsiteX19" fmla="*/ 1597920 w 1953930"/>
                <a:gd name="connsiteY19" fmla="*/ 4381995 h 4445963"/>
                <a:gd name="connsiteX20" fmla="*/ 1585632 w 1953930"/>
                <a:gd name="connsiteY20" fmla="*/ 4362909 h 4445963"/>
                <a:gd name="connsiteX21" fmla="*/ 1584066 w 1953930"/>
                <a:gd name="connsiteY21" fmla="*/ 4364382 h 4445963"/>
                <a:gd name="connsiteX22" fmla="*/ 1429631 w 1953930"/>
                <a:gd name="connsiteY22" fmla="*/ 4200316 h 4445963"/>
                <a:gd name="connsiteX23" fmla="*/ 701530 w 1953930"/>
                <a:gd name="connsiteY23" fmla="*/ 2695544 h 4445963"/>
                <a:gd name="connsiteX24" fmla="*/ 687884 w 1953930"/>
                <a:gd name="connsiteY24" fmla="*/ 2600836 h 4445963"/>
                <a:gd name="connsiteX25" fmla="*/ 687696 w 1953930"/>
                <a:gd name="connsiteY25" fmla="*/ 2600958 h 4445963"/>
                <a:gd name="connsiteX26" fmla="*/ 662266 w 1953930"/>
                <a:gd name="connsiteY26" fmla="*/ 2479012 h 4445963"/>
                <a:gd name="connsiteX27" fmla="*/ 609769 w 1953930"/>
                <a:gd name="connsiteY27" fmla="*/ 2369897 h 4445963"/>
                <a:gd name="connsiteX28" fmla="*/ 593190 w 1953930"/>
                <a:gd name="connsiteY28" fmla="*/ 2350746 h 4445963"/>
                <a:gd name="connsiteX29" fmla="*/ 556525 w 1953930"/>
                <a:gd name="connsiteY29" fmla="*/ 2257360 h 4445963"/>
                <a:gd name="connsiteX30" fmla="*/ 555831 w 1953930"/>
                <a:gd name="connsiteY30" fmla="*/ 2250474 h 4445963"/>
                <a:gd name="connsiteX31" fmla="*/ 533584 w 1953930"/>
                <a:gd name="connsiteY31" fmla="*/ 2158278 h 4445963"/>
                <a:gd name="connsiteX32" fmla="*/ 438359 w 1953930"/>
                <a:gd name="connsiteY32" fmla="*/ 1993344 h 4445963"/>
                <a:gd name="connsiteX33" fmla="*/ 411260 w 1953930"/>
                <a:gd name="connsiteY33" fmla="*/ 1967568 h 4445963"/>
                <a:gd name="connsiteX34" fmla="*/ 406901 w 1953930"/>
                <a:gd name="connsiteY34" fmla="*/ 1964772 h 4445963"/>
                <a:gd name="connsiteX35" fmla="*/ 0 w 1953930"/>
                <a:gd name="connsiteY35" fmla="*/ 1059047 h 4445963"/>
                <a:gd name="connsiteX36" fmla="*/ 845133 w 1953930"/>
                <a:gd name="connsiteY36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33740 w 1953930"/>
                <a:gd name="connsiteY7" fmla="*/ 2257361 h 4445963"/>
                <a:gd name="connsiteX8" fmla="*/ 1119291 w 1953930"/>
                <a:gd name="connsiteY8" fmla="*/ 2306010 h 4445963"/>
                <a:gd name="connsiteX9" fmla="*/ 1102035 w 1953930"/>
                <a:gd name="connsiteY9" fmla="*/ 2367006 h 4445963"/>
                <a:gd name="connsiteX10" fmla="*/ 1095352 w 1953930"/>
                <a:gd name="connsiteY10" fmla="*/ 2429130 h 4445963"/>
                <a:gd name="connsiteX11" fmla="*/ 1095891 w 1953930"/>
                <a:gd name="connsiteY11" fmla="*/ 2468638 h 4445963"/>
                <a:gd name="connsiteX12" fmla="*/ 1117174 w 1953930"/>
                <a:gd name="connsiteY12" fmla="*/ 2616346 h 4445963"/>
                <a:gd name="connsiteX13" fmla="*/ 1750039 w 1953930"/>
                <a:gd name="connsiteY13" fmla="*/ 3924293 h 4445963"/>
                <a:gd name="connsiteX14" fmla="*/ 1884766 w 1953930"/>
                <a:gd name="connsiteY14" fmla="*/ 4067422 h 4445963"/>
                <a:gd name="connsiteX15" fmla="*/ 1892849 w 1953930"/>
                <a:gd name="connsiteY15" fmla="*/ 4073129 h 4445963"/>
                <a:gd name="connsiteX16" fmla="*/ 1953930 w 1953930"/>
                <a:gd name="connsiteY16" fmla="*/ 4227562 h 4445963"/>
                <a:gd name="connsiteX17" fmla="*/ 1745384 w 1953930"/>
                <a:gd name="connsiteY17" fmla="*/ 4445963 h 4445963"/>
                <a:gd name="connsiteX18" fmla="*/ 1597920 w 1953930"/>
                <a:gd name="connsiteY18" fmla="*/ 4381995 h 4445963"/>
                <a:gd name="connsiteX19" fmla="*/ 1585632 w 1953930"/>
                <a:gd name="connsiteY19" fmla="*/ 4362909 h 4445963"/>
                <a:gd name="connsiteX20" fmla="*/ 1584066 w 1953930"/>
                <a:gd name="connsiteY20" fmla="*/ 4364382 h 4445963"/>
                <a:gd name="connsiteX21" fmla="*/ 1429631 w 1953930"/>
                <a:gd name="connsiteY21" fmla="*/ 4200316 h 4445963"/>
                <a:gd name="connsiteX22" fmla="*/ 701530 w 1953930"/>
                <a:gd name="connsiteY22" fmla="*/ 2695544 h 4445963"/>
                <a:gd name="connsiteX23" fmla="*/ 687884 w 1953930"/>
                <a:gd name="connsiteY23" fmla="*/ 2600836 h 4445963"/>
                <a:gd name="connsiteX24" fmla="*/ 687696 w 1953930"/>
                <a:gd name="connsiteY24" fmla="*/ 2600958 h 4445963"/>
                <a:gd name="connsiteX25" fmla="*/ 662266 w 1953930"/>
                <a:gd name="connsiteY25" fmla="*/ 2479012 h 4445963"/>
                <a:gd name="connsiteX26" fmla="*/ 609769 w 1953930"/>
                <a:gd name="connsiteY26" fmla="*/ 2369897 h 4445963"/>
                <a:gd name="connsiteX27" fmla="*/ 593190 w 1953930"/>
                <a:gd name="connsiteY27" fmla="*/ 2350746 h 4445963"/>
                <a:gd name="connsiteX28" fmla="*/ 556525 w 1953930"/>
                <a:gd name="connsiteY28" fmla="*/ 2257360 h 4445963"/>
                <a:gd name="connsiteX29" fmla="*/ 555831 w 1953930"/>
                <a:gd name="connsiteY29" fmla="*/ 2250474 h 4445963"/>
                <a:gd name="connsiteX30" fmla="*/ 533584 w 1953930"/>
                <a:gd name="connsiteY30" fmla="*/ 2158278 h 4445963"/>
                <a:gd name="connsiteX31" fmla="*/ 438359 w 1953930"/>
                <a:gd name="connsiteY31" fmla="*/ 1993344 h 4445963"/>
                <a:gd name="connsiteX32" fmla="*/ 411260 w 1953930"/>
                <a:gd name="connsiteY32" fmla="*/ 1967568 h 4445963"/>
                <a:gd name="connsiteX33" fmla="*/ 406901 w 1953930"/>
                <a:gd name="connsiteY33" fmla="*/ 1964772 h 4445963"/>
                <a:gd name="connsiteX34" fmla="*/ 0 w 1953930"/>
                <a:gd name="connsiteY34" fmla="*/ 1059047 h 4445963"/>
                <a:gd name="connsiteX35" fmla="*/ 845133 w 1953930"/>
                <a:gd name="connsiteY35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19291 w 1953930"/>
                <a:gd name="connsiteY7" fmla="*/ 2306010 h 4445963"/>
                <a:gd name="connsiteX8" fmla="*/ 1102035 w 1953930"/>
                <a:gd name="connsiteY8" fmla="*/ 2367006 h 4445963"/>
                <a:gd name="connsiteX9" fmla="*/ 1095352 w 1953930"/>
                <a:gd name="connsiteY9" fmla="*/ 2429130 h 4445963"/>
                <a:gd name="connsiteX10" fmla="*/ 1095891 w 1953930"/>
                <a:gd name="connsiteY10" fmla="*/ 2468638 h 4445963"/>
                <a:gd name="connsiteX11" fmla="*/ 1117174 w 1953930"/>
                <a:gd name="connsiteY11" fmla="*/ 2616346 h 4445963"/>
                <a:gd name="connsiteX12" fmla="*/ 1750039 w 1953930"/>
                <a:gd name="connsiteY12" fmla="*/ 3924293 h 4445963"/>
                <a:gd name="connsiteX13" fmla="*/ 1884766 w 1953930"/>
                <a:gd name="connsiteY13" fmla="*/ 4067422 h 4445963"/>
                <a:gd name="connsiteX14" fmla="*/ 1892849 w 1953930"/>
                <a:gd name="connsiteY14" fmla="*/ 4073129 h 4445963"/>
                <a:gd name="connsiteX15" fmla="*/ 1953930 w 1953930"/>
                <a:gd name="connsiteY15" fmla="*/ 4227562 h 4445963"/>
                <a:gd name="connsiteX16" fmla="*/ 1745384 w 1953930"/>
                <a:gd name="connsiteY16" fmla="*/ 4445963 h 4445963"/>
                <a:gd name="connsiteX17" fmla="*/ 1597920 w 1953930"/>
                <a:gd name="connsiteY17" fmla="*/ 4381995 h 4445963"/>
                <a:gd name="connsiteX18" fmla="*/ 1585632 w 1953930"/>
                <a:gd name="connsiteY18" fmla="*/ 4362909 h 4445963"/>
                <a:gd name="connsiteX19" fmla="*/ 1584066 w 1953930"/>
                <a:gd name="connsiteY19" fmla="*/ 4364382 h 4445963"/>
                <a:gd name="connsiteX20" fmla="*/ 1429631 w 1953930"/>
                <a:gd name="connsiteY20" fmla="*/ 4200316 h 4445963"/>
                <a:gd name="connsiteX21" fmla="*/ 701530 w 1953930"/>
                <a:gd name="connsiteY21" fmla="*/ 2695544 h 4445963"/>
                <a:gd name="connsiteX22" fmla="*/ 687884 w 1953930"/>
                <a:gd name="connsiteY22" fmla="*/ 2600836 h 4445963"/>
                <a:gd name="connsiteX23" fmla="*/ 687696 w 1953930"/>
                <a:gd name="connsiteY23" fmla="*/ 2600958 h 4445963"/>
                <a:gd name="connsiteX24" fmla="*/ 662266 w 1953930"/>
                <a:gd name="connsiteY24" fmla="*/ 2479012 h 4445963"/>
                <a:gd name="connsiteX25" fmla="*/ 609769 w 1953930"/>
                <a:gd name="connsiteY25" fmla="*/ 2369897 h 4445963"/>
                <a:gd name="connsiteX26" fmla="*/ 593190 w 1953930"/>
                <a:gd name="connsiteY26" fmla="*/ 2350746 h 4445963"/>
                <a:gd name="connsiteX27" fmla="*/ 556525 w 1953930"/>
                <a:gd name="connsiteY27" fmla="*/ 2257360 h 4445963"/>
                <a:gd name="connsiteX28" fmla="*/ 555831 w 1953930"/>
                <a:gd name="connsiteY28" fmla="*/ 2250474 h 4445963"/>
                <a:gd name="connsiteX29" fmla="*/ 533584 w 1953930"/>
                <a:gd name="connsiteY29" fmla="*/ 2158278 h 4445963"/>
                <a:gd name="connsiteX30" fmla="*/ 438359 w 1953930"/>
                <a:gd name="connsiteY30" fmla="*/ 1993344 h 4445963"/>
                <a:gd name="connsiteX31" fmla="*/ 411260 w 1953930"/>
                <a:gd name="connsiteY31" fmla="*/ 1967568 h 4445963"/>
                <a:gd name="connsiteX32" fmla="*/ 406901 w 1953930"/>
                <a:gd name="connsiteY32" fmla="*/ 1964772 h 4445963"/>
                <a:gd name="connsiteX33" fmla="*/ 0 w 1953930"/>
                <a:gd name="connsiteY33" fmla="*/ 1059047 h 4445963"/>
                <a:gd name="connsiteX34" fmla="*/ 845133 w 1953930"/>
                <a:gd name="connsiteY34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609769 w 1953930"/>
                <a:gd name="connsiteY24" fmla="*/ 2369897 h 4445963"/>
                <a:gd name="connsiteX25" fmla="*/ 593190 w 1953930"/>
                <a:gd name="connsiteY25" fmla="*/ 2350746 h 4445963"/>
                <a:gd name="connsiteX26" fmla="*/ 556525 w 1953930"/>
                <a:gd name="connsiteY26" fmla="*/ 2257360 h 4445963"/>
                <a:gd name="connsiteX27" fmla="*/ 555831 w 1953930"/>
                <a:gd name="connsiteY27" fmla="*/ 2250474 h 4445963"/>
                <a:gd name="connsiteX28" fmla="*/ 533584 w 1953930"/>
                <a:gd name="connsiteY28" fmla="*/ 2158278 h 4445963"/>
                <a:gd name="connsiteX29" fmla="*/ 438359 w 1953930"/>
                <a:gd name="connsiteY29" fmla="*/ 1993344 h 4445963"/>
                <a:gd name="connsiteX30" fmla="*/ 411260 w 1953930"/>
                <a:gd name="connsiteY30" fmla="*/ 1967568 h 4445963"/>
                <a:gd name="connsiteX31" fmla="*/ 406901 w 1953930"/>
                <a:gd name="connsiteY31" fmla="*/ 1964772 h 4445963"/>
                <a:gd name="connsiteX32" fmla="*/ 0 w 1953930"/>
                <a:gd name="connsiteY32" fmla="*/ 1059047 h 4445963"/>
                <a:gd name="connsiteX33" fmla="*/ 845133 w 1953930"/>
                <a:gd name="connsiteY33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609769 w 1953930"/>
                <a:gd name="connsiteY24" fmla="*/ 2369897 h 4445963"/>
                <a:gd name="connsiteX25" fmla="*/ 593190 w 1953930"/>
                <a:gd name="connsiteY25" fmla="*/ 2350746 h 4445963"/>
                <a:gd name="connsiteX26" fmla="*/ 555831 w 1953930"/>
                <a:gd name="connsiteY26" fmla="*/ 2250474 h 4445963"/>
                <a:gd name="connsiteX27" fmla="*/ 533584 w 1953930"/>
                <a:gd name="connsiteY27" fmla="*/ 2158278 h 4445963"/>
                <a:gd name="connsiteX28" fmla="*/ 438359 w 1953930"/>
                <a:gd name="connsiteY28" fmla="*/ 1993344 h 4445963"/>
                <a:gd name="connsiteX29" fmla="*/ 411260 w 1953930"/>
                <a:gd name="connsiteY29" fmla="*/ 1967568 h 4445963"/>
                <a:gd name="connsiteX30" fmla="*/ 406901 w 1953930"/>
                <a:gd name="connsiteY30" fmla="*/ 1964772 h 4445963"/>
                <a:gd name="connsiteX31" fmla="*/ 0 w 1953930"/>
                <a:gd name="connsiteY31" fmla="*/ 1059047 h 4445963"/>
                <a:gd name="connsiteX32" fmla="*/ 845133 w 1953930"/>
                <a:gd name="connsiteY32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406901 w 1953930"/>
                <a:gd name="connsiteY29" fmla="*/ 1964772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406901 w 1953930"/>
                <a:gd name="connsiteY29" fmla="*/ 1964772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394995 w 1953930"/>
                <a:gd name="connsiteY29" fmla="*/ 1960009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394995 w 1953930"/>
                <a:gd name="connsiteY28" fmla="*/ 1960009 h 4445963"/>
                <a:gd name="connsiteX29" fmla="*/ 0 w 1953930"/>
                <a:gd name="connsiteY29" fmla="*/ 1059047 h 4445963"/>
                <a:gd name="connsiteX30" fmla="*/ 845133 w 1953930"/>
                <a:gd name="connsiteY30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65016 w 1953930"/>
                <a:gd name="connsiteY18" fmla="*/ 4350095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394995 w 1953930"/>
                <a:gd name="connsiteY28" fmla="*/ 1960009 h 4445963"/>
                <a:gd name="connsiteX29" fmla="*/ 0 w 1953930"/>
                <a:gd name="connsiteY29" fmla="*/ 1059047 h 4445963"/>
                <a:gd name="connsiteX30" fmla="*/ 845133 w 1953930"/>
                <a:gd name="connsiteY30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65016 w 1953930"/>
                <a:gd name="connsiteY17" fmla="*/ 4350095 h 4445963"/>
                <a:gd name="connsiteX18" fmla="*/ 1429631 w 1953930"/>
                <a:gd name="connsiteY18" fmla="*/ 4200316 h 4445963"/>
                <a:gd name="connsiteX19" fmla="*/ 701530 w 1953930"/>
                <a:gd name="connsiteY19" fmla="*/ 2695544 h 4445963"/>
                <a:gd name="connsiteX20" fmla="*/ 687884 w 1953930"/>
                <a:gd name="connsiteY20" fmla="*/ 2600836 h 4445963"/>
                <a:gd name="connsiteX21" fmla="*/ 687696 w 1953930"/>
                <a:gd name="connsiteY21" fmla="*/ 2600958 h 4445963"/>
                <a:gd name="connsiteX22" fmla="*/ 662266 w 1953930"/>
                <a:gd name="connsiteY22" fmla="*/ 2479012 h 4445963"/>
                <a:gd name="connsiteX23" fmla="*/ 593190 w 1953930"/>
                <a:gd name="connsiteY23" fmla="*/ 2350746 h 4445963"/>
                <a:gd name="connsiteX24" fmla="*/ 555831 w 1953930"/>
                <a:gd name="connsiteY24" fmla="*/ 2250474 h 4445963"/>
                <a:gd name="connsiteX25" fmla="*/ 533584 w 1953930"/>
                <a:gd name="connsiteY25" fmla="*/ 2158278 h 4445963"/>
                <a:gd name="connsiteX26" fmla="*/ 438359 w 1953930"/>
                <a:gd name="connsiteY26" fmla="*/ 1993344 h 4445963"/>
                <a:gd name="connsiteX27" fmla="*/ 394995 w 1953930"/>
                <a:gd name="connsiteY27" fmla="*/ 1960009 h 4445963"/>
                <a:gd name="connsiteX28" fmla="*/ 0 w 1953930"/>
                <a:gd name="connsiteY28" fmla="*/ 1059047 h 4445963"/>
                <a:gd name="connsiteX29" fmla="*/ 845133 w 1953930"/>
                <a:gd name="connsiteY29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60954 w 1953930"/>
                <a:gd name="connsiteY12" fmla="*/ 4045990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65016 w 1953930"/>
                <a:gd name="connsiteY17" fmla="*/ 4350095 h 4445963"/>
                <a:gd name="connsiteX18" fmla="*/ 1429631 w 1953930"/>
                <a:gd name="connsiteY18" fmla="*/ 4200316 h 4445963"/>
                <a:gd name="connsiteX19" fmla="*/ 701530 w 1953930"/>
                <a:gd name="connsiteY19" fmla="*/ 2695544 h 4445963"/>
                <a:gd name="connsiteX20" fmla="*/ 687884 w 1953930"/>
                <a:gd name="connsiteY20" fmla="*/ 2600836 h 4445963"/>
                <a:gd name="connsiteX21" fmla="*/ 687696 w 1953930"/>
                <a:gd name="connsiteY21" fmla="*/ 2600958 h 4445963"/>
                <a:gd name="connsiteX22" fmla="*/ 662266 w 1953930"/>
                <a:gd name="connsiteY22" fmla="*/ 2479012 h 4445963"/>
                <a:gd name="connsiteX23" fmla="*/ 593190 w 1953930"/>
                <a:gd name="connsiteY23" fmla="*/ 2350746 h 4445963"/>
                <a:gd name="connsiteX24" fmla="*/ 555831 w 1953930"/>
                <a:gd name="connsiteY24" fmla="*/ 2250474 h 4445963"/>
                <a:gd name="connsiteX25" fmla="*/ 533584 w 1953930"/>
                <a:gd name="connsiteY25" fmla="*/ 2158278 h 4445963"/>
                <a:gd name="connsiteX26" fmla="*/ 438359 w 1953930"/>
                <a:gd name="connsiteY26" fmla="*/ 1993344 h 4445963"/>
                <a:gd name="connsiteX27" fmla="*/ 394995 w 1953930"/>
                <a:gd name="connsiteY27" fmla="*/ 1960009 h 4445963"/>
                <a:gd name="connsiteX28" fmla="*/ 0 w 1953930"/>
                <a:gd name="connsiteY28" fmla="*/ 1059047 h 4445963"/>
                <a:gd name="connsiteX29" fmla="*/ 845133 w 1953930"/>
                <a:gd name="connsiteY29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92849 w 1953930"/>
                <a:gd name="connsiteY12" fmla="*/ 4073129 h 4445963"/>
                <a:gd name="connsiteX13" fmla="*/ 1953930 w 1953930"/>
                <a:gd name="connsiteY13" fmla="*/ 4227562 h 4445963"/>
                <a:gd name="connsiteX14" fmla="*/ 1745384 w 1953930"/>
                <a:gd name="connsiteY14" fmla="*/ 4445963 h 4445963"/>
                <a:gd name="connsiteX15" fmla="*/ 1597920 w 1953930"/>
                <a:gd name="connsiteY15" fmla="*/ 4381995 h 4445963"/>
                <a:gd name="connsiteX16" fmla="*/ 1565016 w 1953930"/>
                <a:gd name="connsiteY16" fmla="*/ 4350095 h 4445963"/>
                <a:gd name="connsiteX17" fmla="*/ 1429631 w 1953930"/>
                <a:gd name="connsiteY17" fmla="*/ 4200316 h 4445963"/>
                <a:gd name="connsiteX18" fmla="*/ 701530 w 1953930"/>
                <a:gd name="connsiteY18" fmla="*/ 2695544 h 4445963"/>
                <a:gd name="connsiteX19" fmla="*/ 687884 w 1953930"/>
                <a:gd name="connsiteY19" fmla="*/ 2600836 h 4445963"/>
                <a:gd name="connsiteX20" fmla="*/ 687696 w 1953930"/>
                <a:gd name="connsiteY20" fmla="*/ 2600958 h 4445963"/>
                <a:gd name="connsiteX21" fmla="*/ 662266 w 1953930"/>
                <a:gd name="connsiteY21" fmla="*/ 2479012 h 4445963"/>
                <a:gd name="connsiteX22" fmla="*/ 593190 w 1953930"/>
                <a:gd name="connsiteY22" fmla="*/ 2350746 h 4445963"/>
                <a:gd name="connsiteX23" fmla="*/ 555831 w 1953930"/>
                <a:gd name="connsiteY23" fmla="*/ 2250474 h 4445963"/>
                <a:gd name="connsiteX24" fmla="*/ 533584 w 1953930"/>
                <a:gd name="connsiteY24" fmla="*/ 2158278 h 4445963"/>
                <a:gd name="connsiteX25" fmla="*/ 438359 w 1953930"/>
                <a:gd name="connsiteY25" fmla="*/ 1993344 h 4445963"/>
                <a:gd name="connsiteX26" fmla="*/ 394995 w 1953930"/>
                <a:gd name="connsiteY26" fmla="*/ 1960009 h 4445963"/>
                <a:gd name="connsiteX27" fmla="*/ 0 w 1953930"/>
                <a:gd name="connsiteY27" fmla="*/ 1059047 h 4445963"/>
                <a:gd name="connsiteX28" fmla="*/ 845133 w 1953930"/>
                <a:gd name="connsiteY28" fmla="*/ 0 h 444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53930" h="4445963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7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19291" y="2306010"/>
                  </a:lnTo>
                  <a:lnTo>
                    <a:pt x="1102035" y="2367006"/>
                  </a:lnTo>
                  <a:cubicBezTo>
                    <a:pt x="1098557" y="2387535"/>
                    <a:pt x="1096327" y="2408303"/>
                    <a:pt x="1095352" y="2429130"/>
                  </a:cubicBezTo>
                  <a:cubicBezTo>
                    <a:pt x="1095532" y="2442299"/>
                    <a:pt x="1095711" y="2455469"/>
                    <a:pt x="1095891" y="2468638"/>
                  </a:cubicBezTo>
                  <a:lnTo>
                    <a:pt x="1117174" y="2616346"/>
                  </a:lnTo>
                  <a:cubicBezTo>
                    <a:pt x="1210734" y="3107954"/>
                    <a:pt x="1432954" y="3556985"/>
                    <a:pt x="1750039" y="3924293"/>
                  </a:cubicBezTo>
                  <a:lnTo>
                    <a:pt x="1892849" y="4073129"/>
                  </a:lnTo>
                  <a:cubicBezTo>
                    <a:pt x="1930588" y="4112652"/>
                    <a:pt x="1953930" y="4167252"/>
                    <a:pt x="1953930" y="4227562"/>
                  </a:cubicBezTo>
                  <a:cubicBezTo>
                    <a:pt x="1953930" y="4348182"/>
                    <a:pt x="1860561" y="4445963"/>
                    <a:pt x="1745384" y="4445963"/>
                  </a:cubicBezTo>
                  <a:cubicBezTo>
                    <a:pt x="1687796" y="4445963"/>
                    <a:pt x="1635659" y="4421518"/>
                    <a:pt x="1597920" y="4381995"/>
                  </a:cubicBezTo>
                  <a:lnTo>
                    <a:pt x="1565016" y="4350095"/>
                  </a:lnTo>
                  <a:lnTo>
                    <a:pt x="1429631" y="4200316"/>
                  </a:lnTo>
                  <a:cubicBezTo>
                    <a:pt x="1064830" y="3777734"/>
                    <a:pt x="809169" y="3261131"/>
                    <a:pt x="701530" y="2695544"/>
                  </a:cubicBezTo>
                  <a:lnTo>
                    <a:pt x="687884" y="2600836"/>
                  </a:lnTo>
                  <a:lnTo>
                    <a:pt x="687696" y="2600958"/>
                  </a:lnTo>
                  <a:cubicBezTo>
                    <a:pt x="684292" y="2559606"/>
                    <a:pt x="675660" y="2518501"/>
                    <a:pt x="662266" y="2479012"/>
                  </a:cubicBezTo>
                  <a:lnTo>
                    <a:pt x="593190" y="2350746"/>
                  </a:lnTo>
                  <a:cubicBezTo>
                    <a:pt x="584200" y="2330842"/>
                    <a:pt x="565765" y="2282552"/>
                    <a:pt x="555831" y="2250474"/>
                  </a:cubicBez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394995" y="1960009"/>
                  </a:lnTo>
                  <a:cubicBezTo>
                    <a:pt x="151049" y="1774266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00"/>
                </a:gs>
                <a:gs pos="100000">
                  <a:srgbClr val="C00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B1E737EC-2355-4C18-AD7F-439BE1CDF4B7}"/>
                </a:ext>
              </a:extLst>
            </p:cNvPr>
            <p:cNvSpPr/>
            <p:nvPr/>
          </p:nvSpPr>
          <p:spPr>
            <a:xfrm rot="19069409">
              <a:off x="1533501" y="4388809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8152DD7-2564-4AF9-8946-32D77BE867FC}"/>
                </a:ext>
              </a:extLst>
            </p:cNvPr>
            <p:cNvSpPr/>
            <p:nvPr/>
          </p:nvSpPr>
          <p:spPr>
            <a:xfrm>
              <a:off x="1281139" y="2770451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08BDBF9E-87AA-4EFB-9E9F-1249E710BE97}"/>
              </a:ext>
            </a:extLst>
          </p:cNvPr>
          <p:cNvGrpSpPr/>
          <p:nvPr/>
        </p:nvGrpSpPr>
        <p:grpSpPr>
          <a:xfrm>
            <a:off x="2756071" y="738919"/>
            <a:ext cx="658091" cy="1699305"/>
            <a:chOff x="2756071" y="738919"/>
            <a:chExt cx="658091" cy="1699305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F9F5E16-EBF1-44F0-86B5-2D6E4A47AF6B}"/>
                </a:ext>
              </a:extLst>
            </p:cNvPr>
            <p:cNvSpPr/>
            <p:nvPr/>
          </p:nvSpPr>
          <p:spPr>
            <a:xfrm>
              <a:off x="2756071" y="738919"/>
              <a:ext cx="658091" cy="1679223"/>
            </a:xfrm>
            <a:custGeom>
              <a:avLst/>
              <a:gdLst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4400 w 1690266"/>
                <a:gd name="connsiteY6" fmla="*/ 2250805 h 4312976"/>
                <a:gd name="connsiteX7" fmla="*/ 1133739 w 1690266"/>
                <a:gd name="connsiteY7" fmla="*/ 2257361 h 4312976"/>
                <a:gd name="connsiteX8" fmla="*/ 1119291 w 1690266"/>
                <a:gd name="connsiteY8" fmla="*/ 2306010 h 4312976"/>
                <a:gd name="connsiteX9" fmla="*/ 1113586 w 1690266"/>
                <a:gd name="connsiteY9" fmla="*/ 2317497 h 4312976"/>
                <a:gd name="connsiteX10" fmla="*/ 1113799 w 1690266"/>
                <a:gd name="connsiteY10" fmla="*/ 2317504 h 4312976"/>
                <a:gd name="connsiteX11" fmla="*/ 1045626 w 1690266"/>
                <a:gd name="connsiteY11" fmla="*/ 2555226 h 4312976"/>
                <a:gd name="connsiteX12" fmla="*/ 1045601 w 1690266"/>
                <a:gd name="connsiteY12" fmla="*/ 2555212 h 4312976"/>
                <a:gd name="connsiteX13" fmla="*/ 1045601 w 1690266"/>
                <a:gd name="connsiteY13" fmla="*/ 4113056 h 4312976"/>
                <a:gd name="connsiteX14" fmla="*/ 845681 w 1690266"/>
                <a:gd name="connsiteY14" fmla="*/ 4312976 h 4312976"/>
                <a:gd name="connsiteX15" fmla="*/ 645761 w 1690266"/>
                <a:gd name="connsiteY15" fmla="*/ 4113056 h 4312976"/>
                <a:gd name="connsiteX16" fmla="*/ 645761 w 1690266"/>
                <a:gd name="connsiteY16" fmla="*/ 2554834 h 4312976"/>
                <a:gd name="connsiteX17" fmla="*/ 645088 w 1690266"/>
                <a:gd name="connsiteY17" fmla="*/ 2555226 h 4312976"/>
                <a:gd name="connsiteX18" fmla="*/ 625505 w 1690266"/>
                <a:gd name="connsiteY18" fmla="*/ 2432206 h 4312976"/>
                <a:gd name="connsiteX19" fmla="*/ 578268 w 1690266"/>
                <a:gd name="connsiteY19" fmla="*/ 2320698 h 4312976"/>
                <a:gd name="connsiteX20" fmla="*/ 570974 w 1690266"/>
                <a:gd name="connsiteY20" fmla="*/ 2306009 h 4312976"/>
                <a:gd name="connsiteX21" fmla="*/ 556525 w 1690266"/>
                <a:gd name="connsiteY21" fmla="*/ 2257360 h 4312976"/>
                <a:gd name="connsiteX22" fmla="*/ 555831 w 1690266"/>
                <a:gd name="connsiteY22" fmla="*/ 2250474 h 4312976"/>
                <a:gd name="connsiteX23" fmla="*/ 533584 w 1690266"/>
                <a:gd name="connsiteY23" fmla="*/ 2158278 h 4312976"/>
                <a:gd name="connsiteX24" fmla="*/ 438359 w 1690266"/>
                <a:gd name="connsiteY24" fmla="*/ 1993344 h 4312976"/>
                <a:gd name="connsiteX25" fmla="*/ 411260 w 1690266"/>
                <a:gd name="connsiteY25" fmla="*/ 1967568 h 4312976"/>
                <a:gd name="connsiteX26" fmla="*/ 406901 w 1690266"/>
                <a:gd name="connsiteY26" fmla="*/ 1964772 h 4312976"/>
                <a:gd name="connsiteX27" fmla="*/ 0 w 1690266"/>
                <a:gd name="connsiteY27" fmla="*/ 1059047 h 4312976"/>
                <a:gd name="connsiteX28" fmla="*/ 845133 w 1690266"/>
                <a:gd name="connsiteY28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3739 w 1690266"/>
                <a:gd name="connsiteY6" fmla="*/ 2257361 h 4312976"/>
                <a:gd name="connsiteX7" fmla="*/ 1119291 w 1690266"/>
                <a:gd name="connsiteY7" fmla="*/ 2306010 h 4312976"/>
                <a:gd name="connsiteX8" fmla="*/ 1113586 w 1690266"/>
                <a:gd name="connsiteY8" fmla="*/ 2317497 h 4312976"/>
                <a:gd name="connsiteX9" fmla="*/ 1113799 w 1690266"/>
                <a:gd name="connsiteY9" fmla="*/ 2317504 h 4312976"/>
                <a:gd name="connsiteX10" fmla="*/ 1045626 w 1690266"/>
                <a:gd name="connsiteY10" fmla="*/ 2555226 h 4312976"/>
                <a:gd name="connsiteX11" fmla="*/ 1045601 w 1690266"/>
                <a:gd name="connsiteY11" fmla="*/ 2555212 h 4312976"/>
                <a:gd name="connsiteX12" fmla="*/ 1045601 w 1690266"/>
                <a:gd name="connsiteY12" fmla="*/ 4113056 h 4312976"/>
                <a:gd name="connsiteX13" fmla="*/ 845681 w 1690266"/>
                <a:gd name="connsiteY13" fmla="*/ 4312976 h 4312976"/>
                <a:gd name="connsiteX14" fmla="*/ 645761 w 1690266"/>
                <a:gd name="connsiteY14" fmla="*/ 4113056 h 4312976"/>
                <a:gd name="connsiteX15" fmla="*/ 645761 w 1690266"/>
                <a:gd name="connsiteY15" fmla="*/ 2554834 h 4312976"/>
                <a:gd name="connsiteX16" fmla="*/ 645088 w 1690266"/>
                <a:gd name="connsiteY16" fmla="*/ 2555226 h 4312976"/>
                <a:gd name="connsiteX17" fmla="*/ 625505 w 1690266"/>
                <a:gd name="connsiteY17" fmla="*/ 2432206 h 4312976"/>
                <a:gd name="connsiteX18" fmla="*/ 578268 w 1690266"/>
                <a:gd name="connsiteY18" fmla="*/ 2320698 h 4312976"/>
                <a:gd name="connsiteX19" fmla="*/ 570974 w 1690266"/>
                <a:gd name="connsiteY19" fmla="*/ 2306009 h 4312976"/>
                <a:gd name="connsiteX20" fmla="*/ 556525 w 1690266"/>
                <a:gd name="connsiteY20" fmla="*/ 2257360 h 4312976"/>
                <a:gd name="connsiteX21" fmla="*/ 555831 w 1690266"/>
                <a:gd name="connsiteY21" fmla="*/ 2250474 h 4312976"/>
                <a:gd name="connsiteX22" fmla="*/ 533584 w 1690266"/>
                <a:gd name="connsiteY22" fmla="*/ 2158278 h 4312976"/>
                <a:gd name="connsiteX23" fmla="*/ 438359 w 1690266"/>
                <a:gd name="connsiteY23" fmla="*/ 1993344 h 4312976"/>
                <a:gd name="connsiteX24" fmla="*/ 411260 w 1690266"/>
                <a:gd name="connsiteY24" fmla="*/ 1967568 h 4312976"/>
                <a:gd name="connsiteX25" fmla="*/ 406901 w 1690266"/>
                <a:gd name="connsiteY25" fmla="*/ 1964772 h 4312976"/>
                <a:gd name="connsiteX26" fmla="*/ 0 w 1690266"/>
                <a:gd name="connsiteY26" fmla="*/ 1059047 h 4312976"/>
                <a:gd name="connsiteX27" fmla="*/ 845133 w 1690266"/>
                <a:gd name="connsiteY27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3739 w 1690266"/>
                <a:gd name="connsiteY6" fmla="*/ 2257361 h 4312976"/>
                <a:gd name="connsiteX7" fmla="*/ 1113586 w 1690266"/>
                <a:gd name="connsiteY7" fmla="*/ 2317497 h 4312976"/>
                <a:gd name="connsiteX8" fmla="*/ 1113799 w 1690266"/>
                <a:gd name="connsiteY8" fmla="*/ 2317504 h 4312976"/>
                <a:gd name="connsiteX9" fmla="*/ 1045626 w 1690266"/>
                <a:gd name="connsiteY9" fmla="*/ 2555226 h 4312976"/>
                <a:gd name="connsiteX10" fmla="*/ 1045601 w 1690266"/>
                <a:gd name="connsiteY10" fmla="*/ 2555212 h 4312976"/>
                <a:gd name="connsiteX11" fmla="*/ 1045601 w 1690266"/>
                <a:gd name="connsiteY11" fmla="*/ 4113056 h 4312976"/>
                <a:gd name="connsiteX12" fmla="*/ 845681 w 1690266"/>
                <a:gd name="connsiteY12" fmla="*/ 4312976 h 4312976"/>
                <a:gd name="connsiteX13" fmla="*/ 645761 w 1690266"/>
                <a:gd name="connsiteY13" fmla="*/ 4113056 h 4312976"/>
                <a:gd name="connsiteX14" fmla="*/ 645761 w 1690266"/>
                <a:gd name="connsiteY14" fmla="*/ 2554834 h 4312976"/>
                <a:gd name="connsiteX15" fmla="*/ 645088 w 1690266"/>
                <a:gd name="connsiteY15" fmla="*/ 2555226 h 4312976"/>
                <a:gd name="connsiteX16" fmla="*/ 625505 w 1690266"/>
                <a:gd name="connsiteY16" fmla="*/ 2432206 h 4312976"/>
                <a:gd name="connsiteX17" fmla="*/ 578268 w 1690266"/>
                <a:gd name="connsiteY17" fmla="*/ 2320698 h 4312976"/>
                <a:gd name="connsiteX18" fmla="*/ 570974 w 1690266"/>
                <a:gd name="connsiteY18" fmla="*/ 2306009 h 4312976"/>
                <a:gd name="connsiteX19" fmla="*/ 556525 w 1690266"/>
                <a:gd name="connsiteY19" fmla="*/ 2257360 h 4312976"/>
                <a:gd name="connsiteX20" fmla="*/ 555831 w 1690266"/>
                <a:gd name="connsiteY20" fmla="*/ 2250474 h 4312976"/>
                <a:gd name="connsiteX21" fmla="*/ 533584 w 1690266"/>
                <a:gd name="connsiteY21" fmla="*/ 2158278 h 4312976"/>
                <a:gd name="connsiteX22" fmla="*/ 438359 w 1690266"/>
                <a:gd name="connsiteY22" fmla="*/ 1993344 h 4312976"/>
                <a:gd name="connsiteX23" fmla="*/ 411260 w 1690266"/>
                <a:gd name="connsiteY23" fmla="*/ 1967568 h 4312976"/>
                <a:gd name="connsiteX24" fmla="*/ 406901 w 1690266"/>
                <a:gd name="connsiteY24" fmla="*/ 1964772 h 4312976"/>
                <a:gd name="connsiteX25" fmla="*/ 0 w 1690266"/>
                <a:gd name="connsiteY25" fmla="*/ 1059047 h 4312976"/>
                <a:gd name="connsiteX26" fmla="*/ 845133 w 1690266"/>
                <a:gd name="connsiteY26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13586 w 1690266"/>
                <a:gd name="connsiteY6" fmla="*/ 2317497 h 4312976"/>
                <a:gd name="connsiteX7" fmla="*/ 1113799 w 1690266"/>
                <a:gd name="connsiteY7" fmla="*/ 2317504 h 4312976"/>
                <a:gd name="connsiteX8" fmla="*/ 1045626 w 1690266"/>
                <a:gd name="connsiteY8" fmla="*/ 2555226 h 4312976"/>
                <a:gd name="connsiteX9" fmla="*/ 1045601 w 1690266"/>
                <a:gd name="connsiteY9" fmla="*/ 2555212 h 4312976"/>
                <a:gd name="connsiteX10" fmla="*/ 1045601 w 1690266"/>
                <a:gd name="connsiteY10" fmla="*/ 4113056 h 4312976"/>
                <a:gd name="connsiteX11" fmla="*/ 845681 w 1690266"/>
                <a:gd name="connsiteY11" fmla="*/ 4312976 h 4312976"/>
                <a:gd name="connsiteX12" fmla="*/ 645761 w 1690266"/>
                <a:gd name="connsiteY12" fmla="*/ 4113056 h 4312976"/>
                <a:gd name="connsiteX13" fmla="*/ 645761 w 1690266"/>
                <a:gd name="connsiteY13" fmla="*/ 2554834 h 4312976"/>
                <a:gd name="connsiteX14" fmla="*/ 645088 w 1690266"/>
                <a:gd name="connsiteY14" fmla="*/ 2555226 h 4312976"/>
                <a:gd name="connsiteX15" fmla="*/ 625505 w 1690266"/>
                <a:gd name="connsiteY15" fmla="*/ 2432206 h 4312976"/>
                <a:gd name="connsiteX16" fmla="*/ 578268 w 1690266"/>
                <a:gd name="connsiteY16" fmla="*/ 2320698 h 4312976"/>
                <a:gd name="connsiteX17" fmla="*/ 570974 w 1690266"/>
                <a:gd name="connsiteY17" fmla="*/ 2306009 h 4312976"/>
                <a:gd name="connsiteX18" fmla="*/ 556525 w 1690266"/>
                <a:gd name="connsiteY18" fmla="*/ 2257360 h 4312976"/>
                <a:gd name="connsiteX19" fmla="*/ 555831 w 1690266"/>
                <a:gd name="connsiteY19" fmla="*/ 2250474 h 4312976"/>
                <a:gd name="connsiteX20" fmla="*/ 533584 w 1690266"/>
                <a:gd name="connsiteY20" fmla="*/ 2158278 h 4312976"/>
                <a:gd name="connsiteX21" fmla="*/ 438359 w 1690266"/>
                <a:gd name="connsiteY21" fmla="*/ 1993344 h 4312976"/>
                <a:gd name="connsiteX22" fmla="*/ 411260 w 1690266"/>
                <a:gd name="connsiteY22" fmla="*/ 1967568 h 4312976"/>
                <a:gd name="connsiteX23" fmla="*/ 406901 w 1690266"/>
                <a:gd name="connsiteY23" fmla="*/ 1964772 h 4312976"/>
                <a:gd name="connsiteX24" fmla="*/ 0 w 1690266"/>
                <a:gd name="connsiteY24" fmla="*/ 1059047 h 4312976"/>
                <a:gd name="connsiteX25" fmla="*/ 845133 w 1690266"/>
                <a:gd name="connsiteY25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13586 w 1690266"/>
                <a:gd name="connsiteY6" fmla="*/ 2317497 h 4312976"/>
                <a:gd name="connsiteX7" fmla="*/ 1104274 w 1690266"/>
                <a:gd name="connsiteY7" fmla="*/ 2338935 h 4312976"/>
                <a:gd name="connsiteX8" fmla="*/ 1045626 w 1690266"/>
                <a:gd name="connsiteY8" fmla="*/ 2555226 h 4312976"/>
                <a:gd name="connsiteX9" fmla="*/ 1045601 w 1690266"/>
                <a:gd name="connsiteY9" fmla="*/ 2555212 h 4312976"/>
                <a:gd name="connsiteX10" fmla="*/ 1045601 w 1690266"/>
                <a:gd name="connsiteY10" fmla="*/ 4113056 h 4312976"/>
                <a:gd name="connsiteX11" fmla="*/ 845681 w 1690266"/>
                <a:gd name="connsiteY11" fmla="*/ 4312976 h 4312976"/>
                <a:gd name="connsiteX12" fmla="*/ 645761 w 1690266"/>
                <a:gd name="connsiteY12" fmla="*/ 4113056 h 4312976"/>
                <a:gd name="connsiteX13" fmla="*/ 645761 w 1690266"/>
                <a:gd name="connsiteY13" fmla="*/ 2554834 h 4312976"/>
                <a:gd name="connsiteX14" fmla="*/ 645088 w 1690266"/>
                <a:gd name="connsiteY14" fmla="*/ 2555226 h 4312976"/>
                <a:gd name="connsiteX15" fmla="*/ 625505 w 1690266"/>
                <a:gd name="connsiteY15" fmla="*/ 2432206 h 4312976"/>
                <a:gd name="connsiteX16" fmla="*/ 578268 w 1690266"/>
                <a:gd name="connsiteY16" fmla="*/ 2320698 h 4312976"/>
                <a:gd name="connsiteX17" fmla="*/ 570974 w 1690266"/>
                <a:gd name="connsiteY17" fmla="*/ 2306009 h 4312976"/>
                <a:gd name="connsiteX18" fmla="*/ 556525 w 1690266"/>
                <a:gd name="connsiteY18" fmla="*/ 2257360 h 4312976"/>
                <a:gd name="connsiteX19" fmla="*/ 555831 w 1690266"/>
                <a:gd name="connsiteY19" fmla="*/ 2250474 h 4312976"/>
                <a:gd name="connsiteX20" fmla="*/ 533584 w 1690266"/>
                <a:gd name="connsiteY20" fmla="*/ 2158278 h 4312976"/>
                <a:gd name="connsiteX21" fmla="*/ 438359 w 1690266"/>
                <a:gd name="connsiteY21" fmla="*/ 1993344 h 4312976"/>
                <a:gd name="connsiteX22" fmla="*/ 411260 w 1690266"/>
                <a:gd name="connsiteY22" fmla="*/ 1967568 h 4312976"/>
                <a:gd name="connsiteX23" fmla="*/ 406901 w 1690266"/>
                <a:gd name="connsiteY23" fmla="*/ 1964772 h 4312976"/>
                <a:gd name="connsiteX24" fmla="*/ 0 w 1690266"/>
                <a:gd name="connsiteY24" fmla="*/ 1059047 h 4312976"/>
                <a:gd name="connsiteX25" fmla="*/ 845133 w 1690266"/>
                <a:gd name="connsiteY25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6525 w 1690266"/>
                <a:gd name="connsiteY17" fmla="*/ 2257360 h 4312976"/>
                <a:gd name="connsiteX18" fmla="*/ 555831 w 1690266"/>
                <a:gd name="connsiteY18" fmla="*/ 2250474 h 4312976"/>
                <a:gd name="connsiteX19" fmla="*/ 533584 w 1690266"/>
                <a:gd name="connsiteY19" fmla="*/ 2158278 h 4312976"/>
                <a:gd name="connsiteX20" fmla="*/ 438359 w 1690266"/>
                <a:gd name="connsiteY20" fmla="*/ 1993344 h 4312976"/>
                <a:gd name="connsiteX21" fmla="*/ 411260 w 1690266"/>
                <a:gd name="connsiteY21" fmla="*/ 1967568 h 4312976"/>
                <a:gd name="connsiteX22" fmla="*/ 406901 w 1690266"/>
                <a:gd name="connsiteY22" fmla="*/ 1964772 h 4312976"/>
                <a:gd name="connsiteX23" fmla="*/ 0 w 1690266"/>
                <a:gd name="connsiteY23" fmla="*/ 1059047 h 4312976"/>
                <a:gd name="connsiteX24" fmla="*/ 845133 w 1690266"/>
                <a:gd name="connsiteY24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411260 w 1690266"/>
                <a:gd name="connsiteY20" fmla="*/ 1967568 h 4312976"/>
                <a:gd name="connsiteX21" fmla="*/ 406901 w 1690266"/>
                <a:gd name="connsiteY21" fmla="*/ 1964772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411260 w 1690266"/>
                <a:gd name="connsiteY20" fmla="*/ 1967568 h 4312976"/>
                <a:gd name="connsiteX21" fmla="*/ 399758 w 1690266"/>
                <a:gd name="connsiteY21" fmla="*/ 1960010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396973 w 1690266"/>
                <a:gd name="connsiteY20" fmla="*/ 2041386 h 4312976"/>
                <a:gd name="connsiteX21" fmla="*/ 399758 w 1690266"/>
                <a:gd name="connsiteY21" fmla="*/ 1960010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399758 w 1690266"/>
                <a:gd name="connsiteY20" fmla="*/ 1960010 h 4312976"/>
                <a:gd name="connsiteX21" fmla="*/ 0 w 1690266"/>
                <a:gd name="connsiteY21" fmla="*/ 1059047 h 4312976"/>
                <a:gd name="connsiteX22" fmla="*/ 845133 w 1690266"/>
                <a:gd name="connsiteY22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55831 w 1690266"/>
                <a:gd name="connsiteY16" fmla="*/ 2250474 h 4312976"/>
                <a:gd name="connsiteX17" fmla="*/ 533584 w 1690266"/>
                <a:gd name="connsiteY17" fmla="*/ 2158278 h 4312976"/>
                <a:gd name="connsiteX18" fmla="*/ 438359 w 1690266"/>
                <a:gd name="connsiteY18" fmla="*/ 1993344 h 4312976"/>
                <a:gd name="connsiteX19" fmla="*/ 399758 w 1690266"/>
                <a:gd name="connsiteY19" fmla="*/ 1960010 h 4312976"/>
                <a:gd name="connsiteX20" fmla="*/ 0 w 1690266"/>
                <a:gd name="connsiteY20" fmla="*/ 1059047 h 4312976"/>
                <a:gd name="connsiteX21" fmla="*/ 845133 w 1690266"/>
                <a:gd name="connsiteY21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25505 w 1690266"/>
                <a:gd name="connsiteY13" fmla="*/ 2432206 h 4312976"/>
                <a:gd name="connsiteX14" fmla="*/ 578268 w 1690266"/>
                <a:gd name="connsiteY14" fmla="*/ 2320698 h 4312976"/>
                <a:gd name="connsiteX15" fmla="*/ 555831 w 1690266"/>
                <a:gd name="connsiteY15" fmla="*/ 2250474 h 4312976"/>
                <a:gd name="connsiteX16" fmla="*/ 533584 w 1690266"/>
                <a:gd name="connsiteY16" fmla="*/ 2158278 h 4312976"/>
                <a:gd name="connsiteX17" fmla="*/ 438359 w 1690266"/>
                <a:gd name="connsiteY17" fmla="*/ 1993344 h 4312976"/>
                <a:gd name="connsiteX18" fmla="*/ 399758 w 1690266"/>
                <a:gd name="connsiteY18" fmla="*/ 1960010 h 4312976"/>
                <a:gd name="connsiteX19" fmla="*/ 0 w 1690266"/>
                <a:gd name="connsiteY19" fmla="*/ 1059047 h 4312976"/>
                <a:gd name="connsiteX20" fmla="*/ 845133 w 1690266"/>
                <a:gd name="connsiteY20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25505 w 1690266"/>
                <a:gd name="connsiteY13" fmla="*/ 2432206 h 4312976"/>
                <a:gd name="connsiteX14" fmla="*/ 578268 w 1690266"/>
                <a:gd name="connsiteY14" fmla="*/ 2320698 h 4312976"/>
                <a:gd name="connsiteX15" fmla="*/ 555831 w 1690266"/>
                <a:gd name="connsiteY15" fmla="*/ 2250474 h 4312976"/>
                <a:gd name="connsiteX16" fmla="*/ 533584 w 1690266"/>
                <a:gd name="connsiteY16" fmla="*/ 2158278 h 4312976"/>
                <a:gd name="connsiteX17" fmla="*/ 438359 w 1690266"/>
                <a:gd name="connsiteY17" fmla="*/ 1993344 h 4312976"/>
                <a:gd name="connsiteX18" fmla="*/ 399758 w 1690266"/>
                <a:gd name="connsiteY18" fmla="*/ 1960010 h 4312976"/>
                <a:gd name="connsiteX19" fmla="*/ 0 w 1690266"/>
                <a:gd name="connsiteY19" fmla="*/ 1059047 h 4312976"/>
                <a:gd name="connsiteX20" fmla="*/ 845133 w 1690266"/>
                <a:gd name="connsiteY20" fmla="*/ 0 h 431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90266" h="4312976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6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04274" y="2338935"/>
                  </a:lnTo>
                  <a:cubicBezTo>
                    <a:pt x="1062743" y="2410777"/>
                    <a:pt x="1048481" y="2472293"/>
                    <a:pt x="1045626" y="2555226"/>
                  </a:cubicBezTo>
                  <a:cubicBezTo>
                    <a:pt x="1045618" y="2555221"/>
                    <a:pt x="1045609" y="2555217"/>
                    <a:pt x="1045601" y="2555212"/>
                  </a:cubicBezTo>
                  <a:lnTo>
                    <a:pt x="1045601" y="4113056"/>
                  </a:lnTo>
                  <a:cubicBezTo>
                    <a:pt x="1045601" y="4223469"/>
                    <a:pt x="956094" y="4312976"/>
                    <a:pt x="845681" y="4312976"/>
                  </a:cubicBezTo>
                  <a:cubicBezTo>
                    <a:pt x="735268" y="4312976"/>
                    <a:pt x="645761" y="4223469"/>
                    <a:pt x="645761" y="4113056"/>
                  </a:cubicBezTo>
                  <a:lnTo>
                    <a:pt x="645761" y="2554834"/>
                  </a:lnTo>
                  <a:cubicBezTo>
                    <a:pt x="639009" y="2513958"/>
                    <a:pt x="637019" y="2482607"/>
                    <a:pt x="625505" y="2432206"/>
                  </a:cubicBezTo>
                  <a:lnTo>
                    <a:pt x="578268" y="2320698"/>
                  </a:lnTo>
                  <a:lnTo>
                    <a:pt x="555831" y="2250474"/>
                  </a:ln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399758" y="1960010"/>
                  </a:lnTo>
                  <a:cubicBezTo>
                    <a:pt x="155812" y="1774267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chemeClr val="accent5">
                    <a:lumMod val="50000"/>
                  </a:schemeClr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AA84804A-E65E-441C-BB10-FEA4F4A9D85D}"/>
                </a:ext>
              </a:extLst>
            </p:cNvPr>
            <p:cNvSpPr/>
            <p:nvPr/>
          </p:nvSpPr>
          <p:spPr>
            <a:xfrm>
              <a:off x="3035040" y="2408556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66F4D32-452A-4BA0-8AAE-1B2989E442BA}"/>
                </a:ext>
              </a:extLst>
            </p:cNvPr>
            <p:cNvSpPr/>
            <p:nvPr/>
          </p:nvSpPr>
          <p:spPr>
            <a:xfrm>
              <a:off x="3201125" y="820220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5A260794-9246-4546-9EF2-2D2F73DC0699}"/>
              </a:ext>
            </a:extLst>
          </p:cNvPr>
          <p:cNvGrpSpPr/>
          <p:nvPr/>
        </p:nvGrpSpPr>
        <p:grpSpPr>
          <a:xfrm>
            <a:off x="2690563" y="4597172"/>
            <a:ext cx="1021123" cy="1819601"/>
            <a:chOff x="2690563" y="4597172"/>
            <a:chExt cx="1021123" cy="1819601"/>
          </a:xfrm>
        </p:grpSpPr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55FEFEC-5387-4816-8E2F-DA53AB1CB1DC}"/>
                </a:ext>
              </a:extLst>
            </p:cNvPr>
            <p:cNvSpPr/>
            <p:nvPr/>
          </p:nvSpPr>
          <p:spPr>
            <a:xfrm>
              <a:off x="2690563" y="4597172"/>
              <a:ext cx="1011977" cy="1819601"/>
            </a:xfrm>
            <a:custGeom>
              <a:avLst/>
              <a:gdLst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9514 w 2599198"/>
                <a:gd name="connsiteY27" fmla="*/ 2323206 h 4673530"/>
                <a:gd name="connsiteX28" fmla="*/ 570974 w 2599198"/>
                <a:gd name="connsiteY28" fmla="*/ 2306009 h 4673530"/>
                <a:gd name="connsiteX29" fmla="*/ 556525 w 2599198"/>
                <a:gd name="connsiteY29" fmla="*/ 2257360 h 4673530"/>
                <a:gd name="connsiteX30" fmla="*/ 555831 w 2599198"/>
                <a:gd name="connsiteY30" fmla="*/ 2250474 h 4673530"/>
                <a:gd name="connsiteX31" fmla="*/ 533584 w 2599198"/>
                <a:gd name="connsiteY31" fmla="*/ 2158278 h 4673530"/>
                <a:gd name="connsiteX32" fmla="*/ 438359 w 2599198"/>
                <a:gd name="connsiteY32" fmla="*/ 1993344 h 4673530"/>
                <a:gd name="connsiteX33" fmla="*/ 411260 w 2599198"/>
                <a:gd name="connsiteY33" fmla="*/ 1967568 h 4673530"/>
                <a:gd name="connsiteX34" fmla="*/ 406901 w 2599198"/>
                <a:gd name="connsiteY34" fmla="*/ 1964772 h 4673530"/>
                <a:gd name="connsiteX35" fmla="*/ 0 w 2599198"/>
                <a:gd name="connsiteY35" fmla="*/ 1059047 h 4673530"/>
                <a:gd name="connsiteX36" fmla="*/ 845133 w 2599198"/>
                <a:gd name="connsiteY36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9514 w 2599198"/>
                <a:gd name="connsiteY27" fmla="*/ 2323206 h 4673530"/>
                <a:gd name="connsiteX28" fmla="*/ 570974 w 2599198"/>
                <a:gd name="connsiteY28" fmla="*/ 2306009 h 4673530"/>
                <a:gd name="connsiteX29" fmla="*/ 555831 w 2599198"/>
                <a:gd name="connsiteY29" fmla="*/ 2250474 h 4673530"/>
                <a:gd name="connsiteX30" fmla="*/ 533584 w 2599198"/>
                <a:gd name="connsiteY30" fmla="*/ 2158278 h 4673530"/>
                <a:gd name="connsiteX31" fmla="*/ 438359 w 2599198"/>
                <a:gd name="connsiteY31" fmla="*/ 1993344 h 4673530"/>
                <a:gd name="connsiteX32" fmla="*/ 411260 w 2599198"/>
                <a:gd name="connsiteY32" fmla="*/ 1967568 h 4673530"/>
                <a:gd name="connsiteX33" fmla="*/ 406901 w 2599198"/>
                <a:gd name="connsiteY33" fmla="*/ 1964772 h 4673530"/>
                <a:gd name="connsiteX34" fmla="*/ 0 w 2599198"/>
                <a:gd name="connsiteY34" fmla="*/ 1059047 h 4673530"/>
                <a:gd name="connsiteX35" fmla="*/ 845133 w 2599198"/>
                <a:gd name="connsiteY35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0974 w 2599198"/>
                <a:gd name="connsiteY27" fmla="*/ 2306009 h 4673530"/>
                <a:gd name="connsiteX28" fmla="*/ 555831 w 2599198"/>
                <a:gd name="connsiteY28" fmla="*/ 2250474 h 4673530"/>
                <a:gd name="connsiteX29" fmla="*/ 533584 w 2599198"/>
                <a:gd name="connsiteY29" fmla="*/ 2158278 h 4673530"/>
                <a:gd name="connsiteX30" fmla="*/ 438359 w 2599198"/>
                <a:gd name="connsiteY30" fmla="*/ 1993344 h 4673530"/>
                <a:gd name="connsiteX31" fmla="*/ 411260 w 2599198"/>
                <a:gd name="connsiteY31" fmla="*/ 1967568 h 4673530"/>
                <a:gd name="connsiteX32" fmla="*/ 406901 w 2599198"/>
                <a:gd name="connsiteY32" fmla="*/ 1964772 h 4673530"/>
                <a:gd name="connsiteX33" fmla="*/ 0 w 2599198"/>
                <a:gd name="connsiteY33" fmla="*/ 1059047 h 4673530"/>
                <a:gd name="connsiteX34" fmla="*/ 845133 w 2599198"/>
                <a:gd name="connsiteY34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19291 w 2599198"/>
                <a:gd name="connsiteY7" fmla="*/ 2306010 h 4673530"/>
                <a:gd name="connsiteX8" fmla="*/ 1107626 w 2599198"/>
                <a:gd name="connsiteY8" fmla="*/ 2329500 h 4673530"/>
                <a:gd name="connsiteX9" fmla="*/ 1078719 w 2599198"/>
                <a:gd name="connsiteY9" fmla="*/ 2419292 h 4673530"/>
                <a:gd name="connsiteX10" fmla="*/ 1080859 w 2599198"/>
                <a:gd name="connsiteY10" fmla="*/ 2466816 h 4673530"/>
                <a:gd name="connsiteX11" fmla="*/ 2417200 w 2599198"/>
                <a:gd name="connsiteY11" fmla="*/ 4206690 h 4673530"/>
                <a:gd name="connsiteX12" fmla="*/ 2415965 w 2599198"/>
                <a:gd name="connsiteY12" fmla="*/ 4211268 h 4673530"/>
                <a:gd name="connsiteX13" fmla="*/ 2461834 w 2599198"/>
                <a:gd name="connsiteY13" fmla="*/ 4220966 h 4673530"/>
                <a:gd name="connsiteX14" fmla="*/ 2599198 w 2599198"/>
                <a:gd name="connsiteY14" fmla="*/ 4437993 h 4673530"/>
                <a:gd name="connsiteX15" fmla="*/ 2374289 w 2599198"/>
                <a:gd name="connsiteY15" fmla="*/ 4673530 h 4673530"/>
                <a:gd name="connsiteX16" fmla="*/ 2295751 w 2599198"/>
                <a:gd name="connsiteY16" fmla="*/ 4656925 h 4673530"/>
                <a:gd name="connsiteX17" fmla="*/ 2295654 w 2599198"/>
                <a:gd name="connsiteY17" fmla="*/ 4657282 h 4673530"/>
                <a:gd name="connsiteX18" fmla="*/ 2293670 w 2599198"/>
                <a:gd name="connsiteY18" fmla="*/ 4656485 h 4673530"/>
                <a:gd name="connsiteX19" fmla="*/ 2286744 w 2599198"/>
                <a:gd name="connsiteY19" fmla="*/ 4655021 h 4673530"/>
                <a:gd name="connsiteX20" fmla="*/ 2282410 w 2599198"/>
                <a:gd name="connsiteY20" fmla="*/ 4651960 h 4673530"/>
                <a:gd name="connsiteX21" fmla="*/ 1965253 w 2599198"/>
                <a:gd name="connsiteY21" fmla="*/ 4524512 h 4673530"/>
                <a:gd name="connsiteX22" fmla="*/ 645524 w 2599198"/>
                <a:gd name="connsiteY22" fmla="*/ 2508865 h 4673530"/>
                <a:gd name="connsiteX23" fmla="*/ 644427 w 2599198"/>
                <a:gd name="connsiteY23" fmla="*/ 2484515 h 4673530"/>
                <a:gd name="connsiteX24" fmla="*/ 631519 w 2599198"/>
                <a:gd name="connsiteY24" fmla="*/ 2435921 h 4673530"/>
                <a:gd name="connsiteX25" fmla="*/ 578295 w 2599198"/>
                <a:gd name="connsiteY25" fmla="*/ 2323294 h 4673530"/>
                <a:gd name="connsiteX26" fmla="*/ 570974 w 2599198"/>
                <a:gd name="connsiteY26" fmla="*/ 2306009 h 4673530"/>
                <a:gd name="connsiteX27" fmla="*/ 555831 w 2599198"/>
                <a:gd name="connsiteY27" fmla="*/ 2250474 h 4673530"/>
                <a:gd name="connsiteX28" fmla="*/ 533584 w 2599198"/>
                <a:gd name="connsiteY28" fmla="*/ 2158278 h 4673530"/>
                <a:gd name="connsiteX29" fmla="*/ 438359 w 2599198"/>
                <a:gd name="connsiteY29" fmla="*/ 1993344 h 4673530"/>
                <a:gd name="connsiteX30" fmla="*/ 411260 w 2599198"/>
                <a:gd name="connsiteY30" fmla="*/ 1967568 h 4673530"/>
                <a:gd name="connsiteX31" fmla="*/ 406901 w 2599198"/>
                <a:gd name="connsiteY31" fmla="*/ 1964772 h 4673530"/>
                <a:gd name="connsiteX32" fmla="*/ 0 w 2599198"/>
                <a:gd name="connsiteY32" fmla="*/ 1059047 h 4673530"/>
                <a:gd name="connsiteX33" fmla="*/ 845133 w 2599198"/>
                <a:gd name="connsiteY33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15965 w 2599198"/>
                <a:gd name="connsiteY11" fmla="*/ 4211268 h 4673530"/>
                <a:gd name="connsiteX12" fmla="*/ 2461834 w 2599198"/>
                <a:gd name="connsiteY12" fmla="*/ 4220966 h 4673530"/>
                <a:gd name="connsiteX13" fmla="*/ 2599198 w 2599198"/>
                <a:gd name="connsiteY13" fmla="*/ 4437993 h 4673530"/>
                <a:gd name="connsiteX14" fmla="*/ 2374289 w 2599198"/>
                <a:gd name="connsiteY14" fmla="*/ 4673530 h 4673530"/>
                <a:gd name="connsiteX15" fmla="*/ 2295751 w 2599198"/>
                <a:gd name="connsiteY15" fmla="*/ 4656925 h 4673530"/>
                <a:gd name="connsiteX16" fmla="*/ 2295654 w 2599198"/>
                <a:gd name="connsiteY16" fmla="*/ 4657282 h 4673530"/>
                <a:gd name="connsiteX17" fmla="*/ 2293670 w 2599198"/>
                <a:gd name="connsiteY17" fmla="*/ 4656485 h 4673530"/>
                <a:gd name="connsiteX18" fmla="*/ 2286744 w 2599198"/>
                <a:gd name="connsiteY18" fmla="*/ 4655021 h 4673530"/>
                <a:gd name="connsiteX19" fmla="*/ 2282410 w 2599198"/>
                <a:gd name="connsiteY19" fmla="*/ 4651960 h 4673530"/>
                <a:gd name="connsiteX20" fmla="*/ 1965253 w 2599198"/>
                <a:gd name="connsiteY20" fmla="*/ 4524512 h 4673530"/>
                <a:gd name="connsiteX21" fmla="*/ 645524 w 2599198"/>
                <a:gd name="connsiteY21" fmla="*/ 2508865 h 4673530"/>
                <a:gd name="connsiteX22" fmla="*/ 644427 w 2599198"/>
                <a:gd name="connsiteY22" fmla="*/ 2484515 h 4673530"/>
                <a:gd name="connsiteX23" fmla="*/ 631519 w 2599198"/>
                <a:gd name="connsiteY23" fmla="*/ 2435921 h 4673530"/>
                <a:gd name="connsiteX24" fmla="*/ 578295 w 2599198"/>
                <a:gd name="connsiteY24" fmla="*/ 2323294 h 4673530"/>
                <a:gd name="connsiteX25" fmla="*/ 570974 w 2599198"/>
                <a:gd name="connsiteY25" fmla="*/ 2306009 h 4673530"/>
                <a:gd name="connsiteX26" fmla="*/ 555831 w 2599198"/>
                <a:gd name="connsiteY26" fmla="*/ 2250474 h 4673530"/>
                <a:gd name="connsiteX27" fmla="*/ 533584 w 2599198"/>
                <a:gd name="connsiteY27" fmla="*/ 2158278 h 4673530"/>
                <a:gd name="connsiteX28" fmla="*/ 438359 w 2599198"/>
                <a:gd name="connsiteY28" fmla="*/ 1993344 h 4673530"/>
                <a:gd name="connsiteX29" fmla="*/ 411260 w 2599198"/>
                <a:gd name="connsiteY29" fmla="*/ 1967568 h 4673530"/>
                <a:gd name="connsiteX30" fmla="*/ 406901 w 2599198"/>
                <a:gd name="connsiteY30" fmla="*/ 1964772 h 4673530"/>
                <a:gd name="connsiteX31" fmla="*/ 0 w 2599198"/>
                <a:gd name="connsiteY31" fmla="*/ 1059047 h 4673530"/>
                <a:gd name="connsiteX32" fmla="*/ 845133 w 2599198"/>
                <a:gd name="connsiteY32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95654 w 2599198"/>
                <a:gd name="connsiteY15" fmla="*/ 4657282 h 4673530"/>
                <a:gd name="connsiteX16" fmla="*/ 2293670 w 2599198"/>
                <a:gd name="connsiteY16" fmla="*/ 4656485 h 4673530"/>
                <a:gd name="connsiteX17" fmla="*/ 2286744 w 2599198"/>
                <a:gd name="connsiteY17" fmla="*/ 4655021 h 4673530"/>
                <a:gd name="connsiteX18" fmla="*/ 2282410 w 2599198"/>
                <a:gd name="connsiteY18" fmla="*/ 4651960 h 4673530"/>
                <a:gd name="connsiteX19" fmla="*/ 1965253 w 2599198"/>
                <a:gd name="connsiteY19" fmla="*/ 4524512 h 4673530"/>
                <a:gd name="connsiteX20" fmla="*/ 645524 w 2599198"/>
                <a:gd name="connsiteY20" fmla="*/ 2508865 h 4673530"/>
                <a:gd name="connsiteX21" fmla="*/ 644427 w 2599198"/>
                <a:gd name="connsiteY21" fmla="*/ 2484515 h 4673530"/>
                <a:gd name="connsiteX22" fmla="*/ 631519 w 2599198"/>
                <a:gd name="connsiteY22" fmla="*/ 2435921 h 4673530"/>
                <a:gd name="connsiteX23" fmla="*/ 578295 w 2599198"/>
                <a:gd name="connsiteY23" fmla="*/ 2323294 h 4673530"/>
                <a:gd name="connsiteX24" fmla="*/ 570974 w 2599198"/>
                <a:gd name="connsiteY24" fmla="*/ 2306009 h 4673530"/>
                <a:gd name="connsiteX25" fmla="*/ 555831 w 2599198"/>
                <a:gd name="connsiteY25" fmla="*/ 2250474 h 4673530"/>
                <a:gd name="connsiteX26" fmla="*/ 533584 w 2599198"/>
                <a:gd name="connsiteY26" fmla="*/ 2158278 h 4673530"/>
                <a:gd name="connsiteX27" fmla="*/ 438359 w 2599198"/>
                <a:gd name="connsiteY27" fmla="*/ 1993344 h 4673530"/>
                <a:gd name="connsiteX28" fmla="*/ 411260 w 2599198"/>
                <a:gd name="connsiteY28" fmla="*/ 1967568 h 4673530"/>
                <a:gd name="connsiteX29" fmla="*/ 406901 w 2599198"/>
                <a:gd name="connsiteY29" fmla="*/ 1964772 h 4673530"/>
                <a:gd name="connsiteX30" fmla="*/ 0 w 2599198"/>
                <a:gd name="connsiteY30" fmla="*/ 1059047 h 4673530"/>
                <a:gd name="connsiteX31" fmla="*/ 845133 w 2599198"/>
                <a:gd name="connsiteY31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93670 w 2599198"/>
                <a:gd name="connsiteY15" fmla="*/ 4656485 h 4673530"/>
                <a:gd name="connsiteX16" fmla="*/ 2286744 w 2599198"/>
                <a:gd name="connsiteY16" fmla="*/ 4655021 h 4673530"/>
                <a:gd name="connsiteX17" fmla="*/ 2282410 w 2599198"/>
                <a:gd name="connsiteY17" fmla="*/ 4651960 h 4673530"/>
                <a:gd name="connsiteX18" fmla="*/ 1965253 w 2599198"/>
                <a:gd name="connsiteY18" fmla="*/ 4524512 h 4673530"/>
                <a:gd name="connsiteX19" fmla="*/ 645524 w 2599198"/>
                <a:gd name="connsiteY19" fmla="*/ 2508865 h 4673530"/>
                <a:gd name="connsiteX20" fmla="*/ 644427 w 2599198"/>
                <a:gd name="connsiteY20" fmla="*/ 2484515 h 4673530"/>
                <a:gd name="connsiteX21" fmla="*/ 631519 w 2599198"/>
                <a:gd name="connsiteY21" fmla="*/ 2435921 h 4673530"/>
                <a:gd name="connsiteX22" fmla="*/ 578295 w 2599198"/>
                <a:gd name="connsiteY22" fmla="*/ 2323294 h 4673530"/>
                <a:gd name="connsiteX23" fmla="*/ 570974 w 2599198"/>
                <a:gd name="connsiteY23" fmla="*/ 2306009 h 4673530"/>
                <a:gd name="connsiteX24" fmla="*/ 555831 w 2599198"/>
                <a:gd name="connsiteY24" fmla="*/ 2250474 h 4673530"/>
                <a:gd name="connsiteX25" fmla="*/ 533584 w 2599198"/>
                <a:gd name="connsiteY25" fmla="*/ 2158278 h 4673530"/>
                <a:gd name="connsiteX26" fmla="*/ 438359 w 2599198"/>
                <a:gd name="connsiteY26" fmla="*/ 1993344 h 4673530"/>
                <a:gd name="connsiteX27" fmla="*/ 411260 w 2599198"/>
                <a:gd name="connsiteY27" fmla="*/ 1967568 h 4673530"/>
                <a:gd name="connsiteX28" fmla="*/ 406901 w 2599198"/>
                <a:gd name="connsiteY28" fmla="*/ 1964772 h 4673530"/>
                <a:gd name="connsiteX29" fmla="*/ 0 w 2599198"/>
                <a:gd name="connsiteY29" fmla="*/ 1059047 h 4673530"/>
                <a:gd name="connsiteX30" fmla="*/ 845133 w 2599198"/>
                <a:gd name="connsiteY30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6744 w 2599198"/>
                <a:gd name="connsiteY15" fmla="*/ 4655021 h 4673530"/>
                <a:gd name="connsiteX16" fmla="*/ 2282410 w 2599198"/>
                <a:gd name="connsiteY16" fmla="*/ 4651960 h 4673530"/>
                <a:gd name="connsiteX17" fmla="*/ 1965253 w 2599198"/>
                <a:gd name="connsiteY17" fmla="*/ 4524512 h 4673530"/>
                <a:gd name="connsiteX18" fmla="*/ 645524 w 2599198"/>
                <a:gd name="connsiteY18" fmla="*/ 2508865 h 4673530"/>
                <a:gd name="connsiteX19" fmla="*/ 644427 w 2599198"/>
                <a:gd name="connsiteY19" fmla="*/ 2484515 h 4673530"/>
                <a:gd name="connsiteX20" fmla="*/ 631519 w 2599198"/>
                <a:gd name="connsiteY20" fmla="*/ 2435921 h 4673530"/>
                <a:gd name="connsiteX21" fmla="*/ 578295 w 2599198"/>
                <a:gd name="connsiteY21" fmla="*/ 2323294 h 4673530"/>
                <a:gd name="connsiteX22" fmla="*/ 570974 w 2599198"/>
                <a:gd name="connsiteY22" fmla="*/ 2306009 h 4673530"/>
                <a:gd name="connsiteX23" fmla="*/ 555831 w 2599198"/>
                <a:gd name="connsiteY23" fmla="*/ 2250474 h 4673530"/>
                <a:gd name="connsiteX24" fmla="*/ 533584 w 2599198"/>
                <a:gd name="connsiteY24" fmla="*/ 2158278 h 4673530"/>
                <a:gd name="connsiteX25" fmla="*/ 438359 w 2599198"/>
                <a:gd name="connsiteY25" fmla="*/ 1993344 h 4673530"/>
                <a:gd name="connsiteX26" fmla="*/ 411260 w 2599198"/>
                <a:gd name="connsiteY26" fmla="*/ 1967568 h 4673530"/>
                <a:gd name="connsiteX27" fmla="*/ 406901 w 2599198"/>
                <a:gd name="connsiteY27" fmla="*/ 1964772 h 4673530"/>
                <a:gd name="connsiteX28" fmla="*/ 0 w 2599198"/>
                <a:gd name="connsiteY28" fmla="*/ 1059047 h 4673530"/>
                <a:gd name="connsiteX29" fmla="*/ 845133 w 2599198"/>
                <a:gd name="connsiteY29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2410 w 2599198"/>
                <a:gd name="connsiteY15" fmla="*/ 4651960 h 4673530"/>
                <a:gd name="connsiteX16" fmla="*/ 1965253 w 2599198"/>
                <a:gd name="connsiteY16" fmla="*/ 4524512 h 4673530"/>
                <a:gd name="connsiteX17" fmla="*/ 645524 w 2599198"/>
                <a:gd name="connsiteY17" fmla="*/ 2508865 h 4673530"/>
                <a:gd name="connsiteX18" fmla="*/ 644427 w 2599198"/>
                <a:gd name="connsiteY18" fmla="*/ 2484515 h 4673530"/>
                <a:gd name="connsiteX19" fmla="*/ 631519 w 2599198"/>
                <a:gd name="connsiteY19" fmla="*/ 2435921 h 4673530"/>
                <a:gd name="connsiteX20" fmla="*/ 578295 w 2599198"/>
                <a:gd name="connsiteY20" fmla="*/ 2323294 h 4673530"/>
                <a:gd name="connsiteX21" fmla="*/ 570974 w 2599198"/>
                <a:gd name="connsiteY21" fmla="*/ 2306009 h 4673530"/>
                <a:gd name="connsiteX22" fmla="*/ 555831 w 2599198"/>
                <a:gd name="connsiteY22" fmla="*/ 2250474 h 4673530"/>
                <a:gd name="connsiteX23" fmla="*/ 533584 w 2599198"/>
                <a:gd name="connsiteY23" fmla="*/ 2158278 h 4673530"/>
                <a:gd name="connsiteX24" fmla="*/ 438359 w 2599198"/>
                <a:gd name="connsiteY24" fmla="*/ 1993344 h 4673530"/>
                <a:gd name="connsiteX25" fmla="*/ 411260 w 2599198"/>
                <a:gd name="connsiteY25" fmla="*/ 1967568 h 4673530"/>
                <a:gd name="connsiteX26" fmla="*/ 406901 w 2599198"/>
                <a:gd name="connsiteY26" fmla="*/ 1964772 h 4673530"/>
                <a:gd name="connsiteX27" fmla="*/ 0 w 2599198"/>
                <a:gd name="connsiteY27" fmla="*/ 1059047 h 4673530"/>
                <a:gd name="connsiteX28" fmla="*/ 845133 w 2599198"/>
                <a:gd name="connsiteY28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2410 w 2599198"/>
                <a:gd name="connsiteY15" fmla="*/ 4651960 h 4673530"/>
                <a:gd name="connsiteX16" fmla="*/ 1965253 w 2599198"/>
                <a:gd name="connsiteY16" fmla="*/ 4524512 h 4673530"/>
                <a:gd name="connsiteX17" fmla="*/ 645524 w 2599198"/>
                <a:gd name="connsiteY17" fmla="*/ 2508865 h 4673530"/>
                <a:gd name="connsiteX18" fmla="*/ 644427 w 2599198"/>
                <a:gd name="connsiteY18" fmla="*/ 2484515 h 4673530"/>
                <a:gd name="connsiteX19" fmla="*/ 631519 w 2599198"/>
                <a:gd name="connsiteY19" fmla="*/ 2435921 h 4673530"/>
                <a:gd name="connsiteX20" fmla="*/ 578295 w 2599198"/>
                <a:gd name="connsiteY20" fmla="*/ 2323294 h 4673530"/>
                <a:gd name="connsiteX21" fmla="*/ 570974 w 2599198"/>
                <a:gd name="connsiteY21" fmla="*/ 2306009 h 4673530"/>
                <a:gd name="connsiteX22" fmla="*/ 555831 w 2599198"/>
                <a:gd name="connsiteY22" fmla="*/ 2250474 h 4673530"/>
                <a:gd name="connsiteX23" fmla="*/ 533584 w 2599198"/>
                <a:gd name="connsiteY23" fmla="*/ 2158278 h 4673530"/>
                <a:gd name="connsiteX24" fmla="*/ 438359 w 2599198"/>
                <a:gd name="connsiteY24" fmla="*/ 1993344 h 4673530"/>
                <a:gd name="connsiteX25" fmla="*/ 411260 w 2599198"/>
                <a:gd name="connsiteY25" fmla="*/ 1967568 h 4673530"/>
                <a:gd name="connsiteX26" fmla="*/ 406901 w 2599198"/>
                <a:gd name="connsiteY26" fmla="*/ 1964772 h 4673530"/>
                <a:gd name="connsiteX27" fmla="*/ 0 w 2599198"/>
                <a:gd name="connsiteY27" fmla="*/ 1059047 h 4673530"/>
                <a:gd name="connsiteX28" fmla="*/ 845133 w 2599198"/>
                <a:gd name="connsiteY28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82410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99198" h="4673530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7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19291" y="2306010"/>
                  </a:lnTo>
                  <a:lnTo>
                    <a:pt x="1107626" y="2329500"/>
                  </a:lnTo>
                  <a:lnTo>
                    <a:pt x="1078719" y="2419292"/>
                  </a:lnTo>
                  <a:lnTo>
                    <a:pt x="1080859" y="2466816"/>
                  </a:lnTo>
                  <a:cubicBezTo>
                    <a:pt x="1148809" y="3281108"/>
                    <a:pt x="1675538" y="3976251"/>
                    <a:pt x="2417200" y="4206690"/>
                  </a:cubicBezTo>
                  <a:lnTo>
                    <a:pt x="2461834" y="4220966"/>
                  </a:lnTo>
                  <a:cubicBezTo>
                    <a:pt x="2542557" y="4256723"/>
                    <a:pt x="2599198" y="4340431"/>
                    <a:pt x="2599198" y="4437993"/>
                  </a:cubicBezTo>
                  <a:cubicBezTo>
                    <a:pt x="2599198" y="4568076"/>
                    <a:pt x="2498503" y="4673530"/>
                    <a:pt x="2374289" y="4673530"/>
                  </a:cubicBezTo>
                  <a:cubicBezTo>
                    <a:pt x="2334138" y="4666340"/>
                    <a:pt x="2335261" y="4681375"/>
                    <a:pt x="2253835" y="4651960"/>
                  </a:cubicBezTo>
                  <a:cubicBezTo>
                    <a:pt x="2172409" y="4622545"/>
                    <a:pt x="2112247" y="4608270"/>
                    <a:pt x="1965253" y="4524512"/>
                  </a:cubicBezTo>
                  <a:cubicBezTo>
                    <a:pt x="1226089" y="4155842"/>
                    <a:pt x="718941" y="3388676"/>
                    <a:pt x="645524" y="2508865"/>
                  </a:cubicBezTo>
                  <a:cubicBezTo>
                    <a:pt x="645158" y="2500748"/>
                    <a:pt x="644793" y="2492632"/>
                    <a:pt x="644427" y="2484515"/>
                  </a:cubicBezTo>
                  <a:lnTo>
                    <a:pt x="631519" y="2435921"/>
                  </a:lnTo>
                  <a:cubicBezTo>
                    <a:pt x="618400" y="2396339"/>
                    <a:pt x="600507" y="2358339"/>
                    <a:pt x="578295" y="2323294"/>
                  </a:cubicBezTo>
                  <a:lnTo>
                    <a:pt x="570974" y="2306009"/>
                  </a:lnTo>
                  <a:cubicBezTo>
                    <a:pt x="567027" y="2293887"/>
                    <a:pt x="562063" y="2275096"/>
                    <a:pt x="555831" y="2250474"/>
                  </a:cubicBez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411260" y="1967568"/>
                  </a:lnTo>
                  <a:lnTo>
                    <a:pt x="406901" y="1964772"/>
                  </a:lnTo>
                  <a:cubicBezTo>
                    <a:pt x="162955" y="1779029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chemeClr val="accent5">
                    <a:lumMod val="50000"/>
                  </a:schemeClr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8CB87D6F-408D-46BC-BF92-1D035F59C9B5}"/>
                </a:ext>
              </a:extLst>
            </p:cNvPr>
            <p:cNvSpPr/>
            <p:nvPr/>
          </p:nvSpPr>
          <p:spPr>
            <a:xfrm rot="17798743">
              <a:off x="3649275" y="6354067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39A1F95-2DD2-44D0-BBD3-C68F072D7DA8}"/>
                </a:ext>
              </a:extLst>
            </p:cNvPr>
            <p:cNvSpPr/>
            <p:nvPr/>
          </p:nvSpPr>
          <p:spPr>
            <a:xfrm>
              <a:off x="3135618" y="4685454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4ADFD5EC-BC60-4B8B-92E3-2B81CB862F56}"/>
              </a:ext>
            </a:extLst>
          </p:cNvPr>
          <p:cNvGrpSpPr/>
          <p:nvPr/>
        </p:nvGrpSpPr>
        <p:grpSpPr>
          <a:xfrm>
            <a:off x="2736257" y="2688777"/>
            <a:ext cx="787873" cy="1731000"/>
            <a:chOff x="2736257" y="2688777"/>
            <a:chExt cx="787873" cy="1731000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33423D1-3620-45FC-A909-5948B67E7431}"/>
                </a:ext>
              </a:extLst>
            </p:cNvPr>
            <p:cNvSpPr/>
            <p:nvPr/>
          </p:nvSpPr>
          <p:spPr>
            <a:xfrm>
              <a:off x="2736257" y="2688777"/>
              <a:ext cx="760747" cy="1731000"/>
            </a:xfrm>
            <a:custGeom>
              <a:avLst/>
              <a:gdLst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33740 w 1953930"/>
                <a:gd name="connsiteY7" fmla="*/ 2257361 h 4445963"/>
                <a:gd name="connsiteX8" fmla="*/ 1119291 w 1953930"/>
                <a:gd name="connsiteY8" fmla="*/ 2306010 h 4445963"/>
                <a:gd name="connsiteX9" fmla="*/ 1113599 w 1953930"/>
                <a:gd name="connsiteY9" fmla="*/ 2317472 h 4445963"/>
                <a:gd name="connsiteX10" fmla="*/ 1102035 w 1953930"/>
                <a:gd name="connsiteY10" fmla="*/ 2367006 h 4445963"/>
                <a:gd name="connsiteX11" fmla="*/ 1095352 w 1953930"/>
                <a:gd name="connsiteY11" fmla="*/ 2429130 h 4445963"/>
                <a:gd name="connsiteX12" fmla="*/ 1095891 w 1953930"/>
                <a:gd name="connsiteY12" fmla="*/ 2468638 h 4445963"/>
                <a:gd name="connsiteX13" fmla="*/ 1117174 w 1953930"/>
                <a:gd name="connsiteY13" fmla="*/ 2616346 h 4445963"/>
                <a:gd name="connsiteX14" fmla="*/ 1750039 w 1953930"/>
                <a:gd name="connsiteY14" fmla="*/ 3924293 h 4445963"/>
                <a:gd name="connsiteX15" fmla="*/ 1884766 w 1953930"/>
                <a:gd name="connsiteY15" fmla="*/ 4067422 h 4445963"/>
                <a:gd name="connsiteX16" fmla="*/ 1892849 w 1953930"/>
                <a:gd name="connsiteY16" fmla="*/ 4073129 h 4445963"/>
                <a:gd name="connsiteX17" fmla="*/ 1953930 w 1953930"/>
                <a:gd name="connsiteY17" fmla="*/ 4227562 h 4445963"/>
                <a:gd name="connsiteX18" fmla="*/ 1745384 w 1953930"/>
                <a:gd name="connsiteY18" fmla="*/ 4445963 h 4445963"/>
                <a:gd name="connsiteX19" fmla="*/ 1597920 w 1953930"/>
                <a:gd name="connsiteY19" fmla="*/ 4381995 h 4445963"/>
                <a:gd name="connsiteX20" fmla="*/ 1585632 w 1953930"/>
                <a:gd name="connsiteY20" fmla="*/ 4362909 h 4445963"/>
                <a:gd name="connsiteX21" fmla="*/ 1584066 w 1953930"/>
                <a:gd name="connsiteY21" fmla="*/ 4364382 h 4445963"/>
                <a:gd name="connsiteX22" fmla="*/ 1429631 w 1953930"/>
                <a:gd name="connsiteY22" fmla="*/ 4200316 h 4445963"/>
                <a:gd name="connsiteX23" fmla="*/ 701530 w 1953930"/>
                <a:gd name="connsiteY23" fmla="*/ 2695544 h 4445963"/>
                <a:gd name="connsiteX24" fmla="*/ 687884 w 1953930"/>
                <a:gd name="connsiteY24" fmla="*/ 2600836 h 4445963"/>
                <a:gd name="connsiteX25" fmla="*/ 687696 w 1953930"/>
                <a:gd name="connsiteY25" fmla="*/ 2600958 h 4445963"/>
                <a:gd name="connsiteX26" fmla="*/ 662266 w 1953930"/>
                <a:gd name="connsiteY26" fmla="*/ 2479012 h 4445963"/>
                <a:gd name="connsiteX27" fmla="*/ 609769 w 1953930"/>
                <a:gd name="connsiteY27" fmla="*/ 2369897 h 4445963"/>
                <a:gd name="connsiteX28" fmla="*/ 593190 w 1953930"/>
                <a:gd name="connsiteY28" fmla="*/ 2350746 h 4445963"/>
                <a:gd name="connsiteX29" fmla="*/ 556525 w 1953930"/>
                <a:gd name="connsiteY29" fmla="*/ 2257360 h 4445963"/>
                <a:gd name="connsiteX30" fmla="*/ 555831 w 1953930"/>
                <a:gd name="connsiteY30" fmla="*/ 2250474 h 4445963"/>
                <a:gd name="connsiteX31" fmla="*/ 533584 w 1953930"/>
                <a:gd name="connsiteY31" fmla="*/ 2158278 h 4445963"/>
                <a:gd name="connsiteX32" fmla="*/ 438359 w 1953930"/>
                <a:gd name="connsiteY32" fmla="*/ 1993344 h 4445963"/>
                <a:gd name="connsiteX33" fmla="*/ 411260 w 1953930"/>
                <a:gd name="connsiteY33" fmla="*/ 1967568 h 4445963"/>
                <a:gd name="connsiteX34" fmla="*/ 406901 w 1953930"/>
                <a:gd name="connsiteY34" fmla="*/ 1964772 h 4445963"/>
                <a:gd name="connsiteX35" fmla="*/ 0 w 1953930"/>
                <a:gd name="connsiteY35" fmla="*/ 1059047 h 4445963"/>
                <a:gd name="connsiteX36" fmla="*/ 845133 w 1953930"/>
                <a:gd name="connsiteY36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33740 w 1953930"/>
                <a:gd name="connsiteY7" fmla="*/ 2257361 h 4445963"/>
                <a:gd name="connsiteX8" fmla="*/ 1119291 w 1953930"/>
                <a:gd name="connsiteY8" fmla="*/ 2306010 h 4445963"/>
                <a:gd name="connsiteX9" fmla="*/ 1102035 w 1953930"/>
                <a:gd name="connsiteY9" fmla="*/ 2367006 h 4445963"/>
                <a:gd name="connsiteX10" fmla="*/ 1095352 w 1953930"/>
                <a:gd name="connsiteY10" fmla="*/ 2429130 h 4445963"/>
                <a:gd name="connsiteX11" fmla="*/ 1095891 w 1953930"/>
                <a:gd name="connsiteY11" fmla="*/ 2468638 h 4445963"/>
                <a:gd name="connsiteX12" fmla="*/ 1117174 w 1953930"/>
                <a:gd name="connsiteY12" fmla="*/ 2616346 h 4445963"/>
                <a:gd name="connsiteX13" fmla="*/ 1750039 w 1953930"/>
                <a:gd name="connsiteY13" fmla="*/ 3924293 h 4445963"/>
                <a:gd name="connsiteX14" fmla="*/ 1884766 w 1953930"/>
                <a:gd name="connsiteY14" fmla="*/ 4067422 h 4445963"/>
                <a:gd name="connsiteX15" fmla="*/ 1892849 w 1953930"/>
                <a:gd name="connsiteY15" fmla="*/ 4073129 h 4445963"/>
                <a:gd name="connsiteX16" fmla="*/ 1953930 w 1953930"/>
                <a:gd name="connsiteY16" fmla="*/ 4227562 h 4445963"/>
                <a:gd name="connsiteX17" fmla="*/ 1745384 w 1953930"/>
                <a:gd name="connsiteY17" fmla="*/ 4445963 h 4445963"/>
                <a:gd name="connsiteX18" fmla="*/ 1597920 w 1953930"/>
                <a:gd name="connsiteY18" fmla="*/ 4381995 h 4445963"/>
                <a:gd name="connsiteX19" fmla="*/ 1585632 w 1953930"/>
                <a:gd name="connsiteY19" fmla="*/ 4362909 h 4445963"/>
                <a:gd name="connsiteX20" fmla="*/ 1584066 w 1953930"/>
                <a:gd name="connsiteY20" fmla="*/ 4364382 h 4445963"/>
                <a:gd name="connsiteX21" fmla="*/ 1429631 w 1953930"/>
                <a:gd name="connsiteY21" fmla="*/ 4200316 h 4445963"/>
                <a:gd name="connsiteX22" fmla="*/ 701530 w 1953930"/>
                <a:gd name="connsiteY22" fmla="*/ 2695544 h 4445963"/>
                <a:gd name="connsiteX23" fmla="*/ 687884 w 1953930"/>
                <a:gd name="connsiteY23" fmla="*/ 2600836 h 4445963"/>
                <a:gd name="connsiteX24" fmla="*/ 687696 w 1953930"/>
                <a:gd name="connsiteY24" fmla="*/ 2600958 h 4445963"/>
                <a:gd name="connsiteX25" fmla="*/ 662266 w 1953930"/>
                <a:gd name="connsiteY25" fmla="*/ 2479012 h 4445963"/>
                <a:gd name="connsiteX26" fmla="*/ 609769 w 1953930"/>
                <a:gd name="connsiteY26" fmla="*/ 2369897 h 4445963"/>
                <a:gd name="connsiteX27" fmla="*/ 593190 w 1953930"/>
                <a:gd name="connsiteY27" fmla="*/ 2350746 h 4445963"/>
                <a:gd name="connsiteX28" fmla="*/ 556525 w 1953930"/>
                <a:gd name="connsiteY28" fmla="*/ 2257360 h 4445963"/>
                <a:gd name="connsiteX29" fmla="*/ 555831 w 1953930"/>
                <a:gd name="connsiteY29" fmla="*/ 2250474 h 4445963"/>
                <a:gd name="connsiteX30" fmla="*/ 533584 w 1953930"/>
                <a:gd name="connsiteY30" fmla="*/ 2158278 h 4445963"/>
                <a:gd name="connsiteX31" fmla="*/ 438359 w 1953930"/>
                <a:gd name="connsiteY31" fmla="*/ 1993344 h 4445963"/>
                <a:gd name="connsiteX32" fmla="*/ 411260 w 1953930"/>
                <a:gd name="connsiteY32" fmla="*/ 1967568 h 4445963"/>
                <a:gd name="connsiteX33" fmla="*/ 406901 w 1953930"/>
                <a:gd name="connsiteY33" fmla="*/ 1964772 h 4445963"/>
                <a:gd name="connsiteX34" fmla="*/ 0 w 1953930"/>
                <a:gd name="connsiteY34" fmla="*/ 1059047 h 4445963"/>
                <a:gd name="connsiteX35" fmla="*/ 845133 w 1953930"/>
                <a:gd name="connsiteY35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19291 w 1953930"/>
                <a:gd name="connsiteY7" fmla="*/ 2306010 h 4445963"/>
                <a:gd name="connsiteX8" fmla="*/ 1102035 w 1953930"/>
                <a:gd name="connsiteY8" fmla="*/ 2367006 h 4445963"/>
                <a:gd name="connsiteX9" fmla="*/ 1095352 w 1953930"/>
                <a:gd name="connsiteY9" fmla="*/ 2429130 h 4445963"/>
                <a:gd name="connsiteX10" fmla="*/ 1095891 w 1953930"/>
                <a:gd name="connsiteY10" fmla="*/ 2468638 h 4445963"/>
                <a:gd name="connsiteX11" fmla="*/ 1117174 w 1953930"/>
                <a:gd name="connsiteY11" fmla="*/ 2616346 h 4445963"/>
                <a:gd name="connsiteX12" fmla="*/ 1750039 w 1953930"/>
                <a:gd name="connsiteY12" fmla="*/ 3924293 h 4445963"/>
                <a:gd name="connsiteX13" fmla="*/ 1884766 w 1953930"/>
                <a:gd name="connsiteY13" fmla="*/ 4067422 h 4445963"/>
                <a:gd name="connsiteX14" fmla="*/ 1892849 w 1953930"/>
                <a:gd name="connsiteY14" fmla="*/ 4073129 h 4445963"/>
                <a:gd name="connsiteX15" fmla="*/ 1953930 w 1953930"/>
                <a:gd name="connsiteY15" fmla="*/ 4227562 h 4445963"/>
                <a:gd name="connsiteX16" fmla="*/ 1745384 w 1953930"/>
                <a:gd name="connsiteY16" fmla="*/ 4445963 h 4445963"/>
                <a:gd name="connsiteX17" fmla="*/ 1597920 w 1953930"/>
                <a:gd name="connsiteY17" fmla="*/ 4381995 h 4445963"/>
                <a:gd name="connsiteX18" fmla="*/ 1585632 w 1953930"/>
                <a:gd name="connsiteY18" fmla="*/ 4362909 h 4445963"/>
                <a:gd name="connsiteX19" fmla="*/ 1584066 w 1953930"/>
                <a:gd name="connsiteY19" fmla="*/ 4364382 h 4445963"/>
                <a:gd name="connsiteX20" fmla="*/ 1429631 w 1953930"/>
                <a:gd name="connsiteY20" fmla="*/ 4200316 h 4445963"/>
                <a:gd name="connsiteX21" fmla="*/ 701530 w 1953930"/>
                <a:gd name="connsiteY21" fmla="*/ 2695544 h 4445963"/>
                <a:gd name="connsiteX22" fmla="*/ 687884 w 1953930"/>
                <a:gd name="connsiteY22" fmla="*/ 2600836 h 4445963"/>
                <a:gd name="connsiteX23" fmla="*/ 687696 w 1953930"/>
                <a:gd name="connsiteY23" fmla="*/ 2600958 h 4445963"/>
                <a:gd name="connsiteX24" fmla="*/ 662266 w 1953930"/>
                <a:gd name="connsiteY24" fmla="*/ 2479012 h 4445963"/>
                <a:gd name="connsiteX25" fmla="*/ 609769 w 1953930"/>
                <a:gd name="connsiteY25" fmla="*/ 2369897 h 4445963"/>
                <a:gd name="connsiteX26" fmla="*/ 593190 w 1953930"/>
                <a:gd name="connsiteY26" fmla="*/ 2350746 h 4445963"/>
                <a:gd name="connsiteX27" fmla="*/ 556525 w 1953930"/>
                <a:gd name="connsiteY27" fmla="*/ 2257360 h 4445963"/>
                <a:gd name="connsiteX28" fmla="*/ 555831 w 1953930"/>
                <a:gd name="connsiteY28" fmla="*/ 2250474 h 4445963"/>
                <a:gd name="connsiteX29" fmla="*/ 533584 w 1953930"/>
                <a:gd name="connsiteY29" fmla="*/ 2158278 h 4445963"/>
                <a:gd name="connsiteX30" fmla="*/ 438359 w 1953930"/>
                <a:gd name="connsiteY30" fmla="*/ 1993344 h 4445963"/>
                <a:gd name="connsiteX31" fmla="*/ 411260 w 1953930"/>
                <a:gd name="connsiteY31" fmla="*/ 1967568 h 4445963"/>
                <a:gd name="connsiteX32" fmla="*/ 406901 w 1953930"/>
                <a:gd name="connsiteY32" fmla="*/ 1964772 h 4445963"/>
                <a:gd name="connsiteX33" fmla="*/ 0 w 1953930"/>
                <a:gd name="connsiteY33" fmla="*/ 1059047 h 4445963"/>
                <a:gd name="connsiteX34" fmla="*/ 845133 w 1953930"/>
                <a:gd name="connsiteY34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609769 w 1953930"/>
                <a:gd name="connsiteY24" fmla="*/ 2369897 h 4445963"/>
                <a:gd name="connsiteX25" fmla="*/ 593190 w 1953930"/>
                <a:gd name="connsiteY25" fmla="*/ 2350746 h 4445963"/>
                <a:gd name="connsiteX26" fmla="*/ 556525 w 1953930"/>
                <a:gd name="connsiteY26" fmla="*/ 2257360 h 4445963"/>
                <a:gd name="connsiteX27" fmla="*/ 555831 w 1953930"/>
                <a:gd name="connsiteY27" fmla="*/ 2250474 h 4445963"/>
                <a:gd name="connsiteX28" fmla="*/ 533584 w 1953930"/>
                <a:gd name="connsiteY28" fmla="*/ 2158278 h 4445963"/>
                <a:gd name="connsiteX29" fmla="*/ 438359 w 1953930"/>
                <a:gd name="connsiteY29" fmla="*/ 1993344 h 4445963"/>
                <a:gd name="connsiteX30" fmla="*/ 411260 w 1953930"/>
                <a:gd name="connsiteY30" fmla="*/ 1967568 h 4445963"/>
                <a:gd name="connsiteX31" fmla="*/ 406901 w 1953930"/>
                <a:gd name="connsiteY31" fmla="*/ 1964772 h 4445963"/>
                <a:gd name="connsiteX32" fmla="*/ 0 w 1953930"/>
                <a:gd name="connsiteY32" fmla="*/ 1059047 h 4445963"/>
                <a:gd name="connsiteX33" fmla="*/ 845133 w 1953930"/>
                <a:gd name="connsiteY33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609769 w 1953930"/>
                <a:gd name="connsiteY24" fmla="*/ 2369897 h 4445963"/>
                <a:gd name="connsiteX25" fmla="*/ 593190 w 1953930"/>
                <a:gd name="connsiteY25" fmla="*/ 2350746 h 4445963"/>
                <a:gd name="connsiteX26" fmla="*/ 555831 w 1953930"/>
                <a:gd name="connsiteY26" fmla="*/ 2250474 h 4445963"/>
                <a:gd name="connsiteX27" fmla="*/ 533584 w 1953930"/>
                <a:gd name="connsiteY27" fmla="*/ 2158278 h 4445963"/>
                <a:gd name="connsiteX28" fmla="*/ 438359 w 1953930"/>
                <a:gd name="connsiteY28" fmla="*/ 1993344 h 4445963"/>
                <a:gd name="connsiteX29" fmla="*/ 411260 w 1953930"/>
                <a:gd name="connsiteY29" fmla="*/ 1967568 h 4445963"/>
                <a:gd name="connsiteX30" fmla="*/ 406901 w 1953930"/>
                <a:gd name="connsiteY30" fmla="*/ 1964772 h 4445963"/>
                <a:gd name="connsiteX31" fmla="*/ 0 w 1953930"/>
                <a:gd name="connsiteY31" fmla="*/ 1059047 h 4445963"/>
                <a:gd name="connsiteX32" fmla="*/ 845133 w 1953930"/>
                <a:gd name="connsiteY32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406901 w 1953930"/>
                <a:gd name="connsiteY29" fmla="*/ 1964772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406901 w 1953930"/>
                <a:gd name="connsiteY29" fmla="*/ 1964772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394995 w 1953930"/>
                <a:gd name="connsiteY29" fmla="*/ 1960009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394995 w 1953930"/>
                <a:gd name="connsiteY28" fmla="*/ 1960009 h 4445963"/>
                <a:gd name="connsiteX29" fmla="*/ 0 w 1953930"/>
                <a:gd name="connsiteY29" fmla="*/ 1059047 h 4445963"/>
                <a:gd name="connsiteX30" fmla="*/ 845133 w 1953930"/>
                <a:gd name="connsiteY30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65016 w 1953930"/>
                <a:gd name="connsiteY18" fmla="*/ 4350095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394995 w 1953930"/>
                <a:gd name="connsiteY28" fmla="*/ 1960009 h 4445963"/>
                <a:gd name="connsiteX29" fmla="*/ 0 w 1953930"/>
                <a:gd name="connsiteY29" fmla="*/ 1059047 h 4445963"/>
                <a:gd name="connsiteX30" fmla="*/ 845133 w 1953930"/>
                <a:gd name="connsiteY30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65016 w 1953930"/>
                <a:gd name="connsiteY17" fmla="*/ 4350095 h 4445963"/>
                <a:gd name="connsiteX18" fmla="*/ 1429631 w 1953930"/>
                <a:gd name="connsiteY18" fmla="*/ 4200316 h 4445963"/>
                <a:gd name="connsiteX19" fmla="*/ 701530 w 1953930"/>
                <a:gd name="connsiteY19" fmla="*/ 2695544 h 4445963"/>
                <a:gd name="connsiteX20" fmla="*/ 687884 w 1953930"/>
                <a:gd name="connsiteY20" fmla="*/ 2600836 h 4445963"/>
                <a:gd name="connsiteX21" fmla="*/ 687696 w 1953930"/>
                <a:gd name="connsiteY21" fmla="*/ 2600958 h 4445963"/>
                <a:gd name="connsiteX22" fmla="*/ 662266 w 1953930"/>
                <a:gd name="connsiteY22" fmla="*/ 2479012 h 4445963"/>
                <a:gd name="connsiteX23" fmla="*/ 593190 w 1953930"/>
                <a:gd name="connsiteY23" fmla="*/ 2350746 h 4445963"/>
                <a:gd name="connsiteX24" fmla="*/ 555831 w 1953930"/>
                <a:gd name="connsiteY24" fmla="*/ 2250474 h 4445963"/>
                <a:gd name="connsiteX25" fmla="*/ 533584 w 1953930"/>
                <a:gd name="connsiteY25" fmla="*/ 2158278 h 4445963"/>
                <a:gd name="connsiteX26" fmla="*/ 438359 w 1953930"/>
                <a:gd name="connsiteY26" fmla="*/ 1993344 h 4445963"/>
                <a:gd name="connsiteX27" fmla="*/ 394995 w 1953930"/>
                <a:gd name="connsiteY27" fmla="*/ 1960009 h 4445963"/>
                <a:gd name="connsiteX28" fmla="*/ 0 w 1953930"/>
                <a:gd name="connsiteY28" fmla="*/ 1059047 h 4445963"/>
                <a:gd name="connsiteX29" fmla="*/ 845133 w 1953930"/>
                <a:gd name="connsiteY29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60954 w 1953930"/>
                <a:gd name="connsiteY12" fmla="*/ 4045990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65016 w 1953930"/>
                <a:gd name="connsiteY17" fmla="*/ 4350095 h 4445963"/>
                <a:gd name="connsiteX18" fmla="*/ 1429631 w 1953930"/>
                <a:gd name="connsiteY18" fmla="*/ 4200316 h 4445963"/>
                <a:gd name="connsiteX19" fmla="*/ 701530 w 1953930"/>
                <a:gd name="connsiteY19" fmla="*/ 2695544 h 4445963"/>
                <a:gd name="connsiteX20" fmla="*/ 687884 w 1953930"/>
                <a:gd name="connsiteY20" fmla="*/ 2600836 h 4445963"/>
                <a:gd name="connsiteX21" fmla="*/ 687696 w 1953930"/>
                <a:gd name="connsiteY21" fmla="*/ 2600958 h 4445963"/>
                <a:gd name="connsiteX22" fmla="*/ 662266 w 1953930"/>
                <a:gd name="connsiteY22" fmla="*/ 2479012 h 4445963"/>
                <a:gd name="connsiteX23" fmla="*/ 593190 w 1953930"/>
                <a:gd name="connsiteY23" fmla="*/ 2350746 h 4445963"/>
                <a:gd name="connsiteX24" fmla="*/ 555831 w 1953930"/>
                <a:gd name="connsiteY24" fmla="*/ 2250474 h 4445963"/>
                <a:gd name="connsiteX25" fmla="*/ 533584 w 1953930"/>
                <a:gd name="connsiteY25" fmla="*/ 2158278 h 4445963"/>
                <a:gd name="connsiteX26" fmla="*/ 438359 w 1953930"/>
                <a:gd name="connsiteY26" fmla="*/ 1993344 h 4445963"/>
                <a:gd name="connsiteX27" fmla="*/ 394995 w 1953930"/>
                <a:gd name="connsiteY27" fmla="*/ 1960009 h 4445963"/>
                <a:gd name="connsiteX28" fmla="*/ 0 w 1953930"/>
                <a:gd name="connsiteY28" fmla="*/ 1059047 h 4445963"/>
                <a:gd name="connsiteX29" fmla="*/ 845133 w 1953930"/>
                <a:gd name="connsiteY29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92849 w 1953930"/>
                <a:gd name="connsiteY12" fmla="*/ 4073129 h 4445963"/>
                <a:gd name="connsiteX13" fmla="*/ 1953930 w 1953930"/>
                <a:gd name="connsiteY13" fmla="*/ 4227562 h 4445963"/>
                <a:gd name="connsiteX14" fmla="*/ 1745384 w 1953930"/>
                <a:gd name="connsiteY14" fmla="*/ 4445963 h 4445963"/>
                <a:gd name="connsiteX15" fmla="*/ 1597920 w 1953930"/>
                <a:gd name="connsiteY15" fmla="*/ 4381995 h 4445963"/>
                <a:gd name="connsiteX16" fmla="*/ 1565016 w 1953930"/>
                <a:gd name="connsiteY16" fmla="*/ 4350095 h 4445963"/>
                <a:gd name="connsiteX17" fmla="*/ 1429631 w 1953930"/>
                <a:gd name="connsiteY17" fmla="*/ 4200316 h 4445963"/>
                <a:gd name="connsiteX18" fmla="*/ 701530 w 1953930"/>
                <a:gd name="connsiteY18" fmla="*/ 2695544 h 4445963"/>
                <a:gd name="connsiteX19" fmla="*/ 687884 w 1953930"/>
                <a:gd name="connsiteY19" fmla="*/ 2600836 h 4445963"/>
                <a:gd name="connsiteX20" fmla="*/ 687696 w 1953930"/>
                <a:gd name="connsiteY20" fmla="*/ 2600958 h 4445963"/>
                <a:gd name="connsiteX21" fmla="*/ 662266 w 1953930"/>
                <a:gd name="connsiteY21" fmla="*/ 2479012 h 4445963"/>
                <a:gd name="connsiteX22" fmla="*/ 593190 w 1953930"/>
                <a:gd name="connsiteY22" fmla="*/ 2350746 h 4445963"/>
                <a:gd name="connsiteX23" fmla="*/ 555831 w 1953930"/>
                <a:gd name="connsiteY23" fmla="*/ 2250474 h 4445963"/>
                <a:gd name="connsiteX24" fmla="*/ 533584 w 1953930"/>
                <a:gd name="connsiteY24" fmla="*/ 2158278 h 4445963"/>
                <a:gd name="connsiteX25" fmla="*/ 438359 w 1953930"/>
                <a:gd name="connsiteY25" fmla="*/ 1993344 h 4445963"/>
                <a:gd name="connsiteX26" fmla="*/ 394995 w 1953930"/>
                <a:gd name="connsiteY26" fmla="*/ 1960009 h 4445963"/>
                <a:gd name="connsiteX27" fmla="*/ 0 w 1953930"/>
                <a:gd name="connsiteY27" fmla="*/ 1059047 h 4445963"/>
                <a:gd name="connsiteX28" fmla="*/ 845133 w 1953930"/>
                <a:gd name="connsiteY28" fmla="*/ 0 h 444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53930" h="4445963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7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19291" y="2306010"/>
                  </a:lnTo>
                  <a:lnTo>
                    <a:pt x="1102035" y="2367006"/>
                  </a:lnTo>
                  <a:cubicBezTo>
                    <a:pt x="1098557" y="2387535"/>
                    <a:pt x="1096327" y="2408303"/>
                    <a:pt x="1095352" y="2429130"/>
                  </a:cubicBezTo>
                  <a:cubicBezTo>
                    <a:pt x="1095532" y="2442299"/>
                    <a:pt x="1095711" y="2455469"/>
                    <a:pt x="1095891" y="2468638"/>
                  </a:cubicBezTo>
                  <a:lnTo>
                    <a:pt x="1117174" y="2616346"/>
                  </a:lnTo>
                  <a:cubicBezTo>
                    <a:pt x="1210734" y="3107954"/>
                    <a:pt x="1432954" y="3556985"/>
                    <a:pt x="1750039" y="3924293"/>
                  </a:cubicBezTo>
                  <a:lnTo>
                    <a:pt x="1892849" y="4073129"/>
                  </a:lnTo>
                  <a:cubicBezTo>
                    <a:pt x="1930588" y="4112652"/>
                    <a:pt x="1953930" y="4167252"/>
                    <a:pt x="1953930" y="4227562"/>
                  </a:cubicBezTo>
                  <a:cubicBezTo>
                    <a:pt x="1953930" y="4348182"/>
                    <a:pt x="1860561" y="4445963"/>
                    <a:pt x="1745384" y="4445963"/>
                  </a:cubicBezTo>
                  <a:cubicBezTo>
                    <a:pt x="1687796" y="4445963"/>
                    <a:pt x="1635659" y="4421518"/>
                    <a:pt x="1597920" y="4381995"/>
                  </a:cubicBezTo>
                  <a:lnTo>
                    <a:pt x="1565016" y="4350095"/>
                  </a:lnTo>
                  <a:lnTo>
                    <a:pt x="1429631" y="4200316"/>
                  </a:lnTo>
                  <a:cubicBezTo>
                    <a:pt x="1064830" y="3777734"/>
                    <a:pt x="809169" y="3261131"/>
                    <a:pt x="701530" y="2695544"/>
                  </a:cubicBezTo>
                  <a:lnTo>
                    <a:pt x="687884" y="2600836"/>
                  </a:lnTo>
                  <a:lnTo>
                    <a:pt x="687696" y="2600958"/>
                  </a:lnTo>
                  <a:cubicBezTo>
                    <a:pt x="684292" y="2559606"/>
                    <a:pt x="675660" y="2518501"/>
                    <a:pt x="662266" y="2479012"/>
                  </a:cubicBezTo>
                  <a:lnTo>
                    <a:pt x="593190" y="2350746"/>
                  </a:lnTo>
                  <a:cubicBezTo>
                    <a:pt x="584200" y="2330842"/>
                    <a:pt x="565765" y="2282552"/>
                    <a:pt x="555831" y="2250474"/>
                  </a:cubicBez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394995" y="1960009"/>
                  </a:lnTo>
                  <a:cubicBezTo>
                    <a:pt x="151049" y="1774266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chemeClr val="accent5">
                    <a:lumMod val="50000"/>
                  </a:schemeClr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DC619552-0524-4D2E-A58A-37441BC779CF}"/>
                </a:ext>
              </a:extLst>
            </p:cNvPr>
            <p:cNvSpPr/>
            <p:nvPr/>
          </p:nvSpPr>
          <p:spPr>
            <a:xfrm rot="19069409">
              <a:off x="3428976" y="4388809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B8BDE4C9-732C-4D31-93E4-C86D2AAE0C4A}"/>
                </a:ext>
              </a:extLst>
            </p:cNvPr>
            <p:cNvSpPr/>
            <p:nvPr/>
          </p:nvSpPr>
          <p:spPr>
            <a:xfrm>
              <a:off x="3176614" y="2770451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91A9CE5C-888A-4C1E-95E6-CA027752E419}"/>
              </a:ext>
            </a:extLst>
          </p:cNvPr>
          <p:cNvGrpSpPr/>
          <p:nvPr/>
        </p:nvGrpSpPr>
        <p:grpSpPr>
          <a:xfrm>
            <a:off x="4603921" y="738919"/>
            <a:ext cx="658091" cy="1699305"/>
            <a:chOff x="4603921" y="738919"/>
            <a:chExt cx="658091" cy="1699305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1F7CAFBB-59A4-4320-A1C4-8F3195AFA562}"/>
                </a:ext>
              </a:extLst>
            </p:cNvPr>
            <p:cNvSpPr/>
            <p:nvPr/>
          </p:nvSpPr>
          <p:spPr>
            <a:xfrm>
              <a:off x="4603921" y="738919"/>
              <a:ext cx="658091" cy="1679223"/>
            </a:xfrm>
            <a:custGeom>
              <a:avLst/>
              <a:gdLst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4400 w 1690266"/>
                <a:gd name="connsiteY6" fmla="*/ 2250805 h 4312976"/>
                <a:gd name="connsiteX7" fmla="*/ 1133739 w 1690266"/>
                <a:gd name="connsiteY7" fmla="*/ 2257361 h 4312976"/>
                <a:gd name="connsiteX8" fmla="*/ 1119291 w 1690266"/>
                <a:gd name="connsiteY8" fmla="*/ 2306010 h 4312976"/>
                <a:gd name="connsiteX9" fmla="*/ 1113586 w 1690266"/>
                <a:gd name="connsiteY9" fmla="*/ 2317497 h 4312976"/>
                <a:gd name="connsiteX10" fmla="*/ 1113799 w 1690266"/>
                <a:gd name="connsiteY10" fmla="*/ 2317504 h 4312976"/>
                <a:gd name="connsiteX11" fmla="*/ 1045626 w 1690266"/>
                <a:gd name="connsiteY11" fmla="*/ 2555226 h 4312976"/>
                <a:gd name="connsiteX12" fmla="*/ 1045601 w 1690266"/>
                <a:gd name="connsiteY12" fmla="*/ 2555212 h 4312976"/>
                <a:gd name="connsiteX13" fmla="*/ 1045601 w 1690266"/>
                <a:gd name="connsiteY13" fmla="*/ 4113056 h 4312976"/>
                <a:gd name="connsiteX14" fmla="*/ 845681 w 1690266"/>
                <a:gd name="connsiteY14" fmla="*/ 4312976 h 4312976"/>
                <a:gd name="connsiteX15" fmla="*/ 645761 w 1690266"/>
                <a:gd name="connsiteY15" fmla="*/ 4113056 h 4312976"/>
                <a:gd name="connsiteX16" fmla="*/ 645761 w 1690266"/>
                <a:gd name="connsiteY16" fmla="*/ 2554834 h 4312976"/>
                <a:gd name="connsiteX17" fmla="*/ 645088 w 1690266"/>
                <a:gd name="connsiteY17" fmla="*/ 2555226 h 4312976"/>
                <a:gd name="connsiteX18" fmla="*/ 625505 w 1690266"/>
                <a:gd name="connsiteY18" fmla="*/ 2432206 h 4312976"/>
                <a:gd name="connsiteX19" fmla="*/ 578268 w 1690266"/>
                <a:gd name="connsiteY19" fmla="*/ 2320698 h 4312976"/>
                <a:gd name="connsiteX20" fmla="*/ 570974 w 1690266"/>
                <a:gd name="connsiteY20" fmla="*/ 2306009 h 4312976"/>
                <a:gd name="connsiteX21" fmla="*/ 556525 w 1690266"/>
                <a:gd name="connsiteY21" fmla="*/ 2257360 h 4312976"/>
                <a:gd name="connsiteX22" fmla="*/ 555831 w 1690266"/>
                <a:gd name="connsiteY22" fmla="*/ 2250474 h 4312976"/>
                <a:gd name="connsiteX23" fmla="*/ 533584 w 1690266"/>
                <a:gd name="connsiteY23" fmla="*/ 2158278 h 4312976"/>
                <a:gd name="connsiteX24" fmla="*/ 438359 w 1690266"/>
                <a:gd name="connsiteY24" fmla="*/ 1993344 h 4312976"/>
                <a:gd name="connsiteX25" fmla="*/ 411260 w 1690266"/>
                <a:gd name="connsiteY25" fmla="*/ 1967568 h 4312976"/>
                <a:gd name="connsiteX26" fmla="*/ 406901 w 1690266"/>
                <a:gd name="connsiteY26" fmla="*/ 1964772 h 4312976"/>
                <a:gd name="connsiteX27" fmla="*/ 0 w 1690266"/>
                <a:gd name="connsiteY27" fmla="*/ 1059047 h 4312976"/>
                <a:gd name="connsiteX28" fmla="*/ 845133 w 1690266"/>
                <a:gd name="connsiteY28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3739 w 1690266"/>
                <a:gd name="connsiteY6" fmla="*/ 2257361 h 4312976"/>
                <a:gd name="connsiteX7" fmla="*/ 1119291 w 1690266"/>
                <a:gd name="connsiteY7" fmla="*/ 2306010 h 4312976"/>
                <a:gd name="connsiteX8" fmla="*/ 1113586 w 1690266"/>
                <a:gd name="connsiteY8" fmla="*/ 2317497 h 4312976"/>
                <a:gd name="connsiteX9" fmla="*/ 1113799 w 1690266"/>
                <a:gd name="connsiteY9" fmla="*/ 2317504 h 4312976"/>
                <a:gd name="connsiteX10" fmla="*/ 1045626 w 1690266"/>
                <a:gd name="connsiteY10" fmla="*/ 2555226 h 4312976"/>
                <a:gd name="connsiteX11" fmla="*/ 1045601 w 1690266"/>
                <a:gd name="connsiteY11" fmla="*/ 2555212 h 4312976"/>
                <a:gd name="connsiteX12" fmla="*/ 1045601 w 1690266"/>
                <a:gd name="connsiteY12" fmla="*/ 4113056 h 4312976"/>
                <a:gd name="connsiteX13" fmla="*/ 845681 w 1690266"/>
                <a:gd name="connsiteY13" fmla="*/ 4312976 h 4312976"/>
                <a:gd name="connsiteX14" fmla="*/ 645761 w 1690266"/>
                <a:gd name="connsiteY14" fmla="*/ 4113056 h 4312976"/>
                <a:gd name="connsiteX15" fmla="*/ 645761 w 1690266"/>
                <a:gd name="connsiteY15" fmla="*/ 2554834 h 4312976"/>
                <a:gd name="connsiteX16" fmla="*/ 645088 w 1690266"/>
                <a:gd name="connsiteY16" fmla="*/ 2555226 h 4312976"/>
                <a:gd name="connsiteX17" fmla="*/ 625505 w 1690266"/>
                <a:gd name="connsiteY17" fmla="*/ 2432206 h 4312976"/>
                <a:gd name="connsiteX18" fmla="*/ 578268 w 1690266"/>
                <a:gd name="connsiteY18" fmla="*/ 2320698 h 4312976"/>
                <a:gd name="connsiteX19" fmla="*/ 570974 w 1690266"/>
                <a:gd name="connsiteY19" fmla="*/ 2306009 h 4312976"/>
                <a:gd name="connsiteX20" fmla="*/ 556525 w 1690266"/>
                <a:gd name="connsiteY20" fmla="*/ 2257360 h 4312976"/>
                <a:gd name="connsiteX21" fmla="*/ 555831 w 1690266"/>
                <a:gd name="connsiteY21" fmla="*/ 2250474 h 4312976"/>
                <a:gd name="connsiteX22" fmla="*/ 533584 w 1690266"/>
                <a:gd name="connsiteY22" fmla="*/ 2158278 h 4312976"/>
                <a:gd name="connsiteX23" fmla="*/ 438359 w 1690266"/>
                <a:gd name="connsiteY23" fmla="*/ 1993344 h 4312976"/>
                <a:gd name="connsiteX24" fmla="*/ 411260 w 1690266"/>
                <a:gd name="connsiteY24" fmla="*/ 1967568 h 4312976"/>
                <a:gd name="connsiteX25" fmla="*/ 406901 w 1690266"/>
                <a:gd name="connsiteY25" fmla="*/ 1964772 h 4312976"/>
                <a:gd name="connsiteX26" fmla="*/ 0 w 1690266"/>
                <a:gd name="connsiteY26" fmla="*/ 1059047 h 4312976"/>
                <a:gd name="connsiteX27" fmla="*/ 845133 w 1690266"/>
                <a:gd name="connsiteY27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3739 w 1690266"/>
                <a:gd name="connsiteY6" fmla="*/ 2257361 h 4312976"/>
                <a:gd name="connsiteX7" fmla="*/ 1113586 w 1690266"/>
                <a:gd name="connsiteY7" fmla="*/ 2317497 h 4312976"/>
                <a:gd name="connsiteX8" fmla="*/ 1113799 w 1690266"/>
                <a:gd name="connsiteY8" fmla="*/ 2317504 h 4312976"/>
                <a:gd name="connsiteX9" fmla="*/ 1045626 w 1690266"/>
                <a:gd name="connsiteY9" fmla="*/ 2555226 h 4312976"/>
                <a:gd name="connsiteX10" fmla="*/ 1045601 w 1690266"/>
                <a:gd name="connsiteY10" fmla="*/ 2555212 h 4312976"/>
                <a:gd name="connsiteX11" fmla="*/ 1045601 w 1690266"/>
                <a:gd name="connsiteY11" fmla="*/ 4113056 h 4312976"/>
                <a:gd name="connsiteX12" fmla="*/ 845681 w 1690266"/>
                <a:gd name="connsiteY12" fmla="*/ 4312976 h 4312976"/>
                <a:gd name="connsiteX13" fmla="*/ 645761 w 1690266"/>
                <a:gd name="connsiteY13" fmla="*/ 4113056 h 4312976"/>
                <a:gd name="connsiteX14" fmla="*/ 645761 w 1690266"/>
                <a:gd name="connsiteY14" fmla="*/ 2554834 h 4312976"/>
                <a:gd name="connsiteX15" fmla="*/ 645088 w 1690266"/>
                <a:gd name="connsiteY15" fmla="*/ 2555226 h 4312976"/>
                <a:gd name="connsiteX16" fmla="*/ 625505 w 1690266"/>
                <a:gd name="connsiteY16" fmla="*/ 2432206 h 4312976"/>
                <a:gd name="connsiteX17" fmla="*/ 578268 w 1690266"/>
                <a:gd name="connsiteY17" fmla="*/ 2320698 h 4312976"/>
                <a:gd name="connsiteX18" fmla="*/ 570974 w 1690266"/>
                <a:gd name="connsiteY18" fmla="*/ 2306009 h 4312976"/>
                <a:gd name="connsiteX19" fmla="*/ 556525 w 1690266"/>
                <a:gd name="connsiteY19" fmla="*/ 2257360 h 4312976"/>
                <a:gd name="connsiteX20" fmla="*/ 555831 w 1690266"/>
                <a:gd name="connsiteY20" fmla="*/ 2250474 h 4312976"/>
                <a:gd name="connsiteX21" fmla="*/ 533584 w 1690266"/>
                <a:gd name="connsiteY21" fmla="*/ 2158278 h 4312976"/>
                <a:gd name="connsiteX22" fmla="*/ 438359 w 1690266"/>
                <a:gd name="connsiteY22" fmla="*/ 1993344 h 4312976"/>
                <a:gd name="connsiteX23" fmla="*/ 411260 w 1690266"/>
                <a:gd name="connsiteY23" fmla="*/ 1967568 h 4312976"/>
                <a:gd name="connsiteX24" fmla="*/ 406901 w 1690266"/>
                <a:gd name="connsiteY24" fmla="*/ 1964772 h 4312976"/>
                <a:gd name="connsiteX25" fmla="*/ 0 w 1690266"/>
                <a:gd name="connsiteY25" fmla="*/ 1059047 h 4312976"/>
                <a:gd name="connsiteX26" fmla="*/ 845133 w 1690266"/>
                <a:gd name="connsiteY26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13586 w 1690266"/>
                <a:gd name="connsiteY6" fmla="*/ 2317497 h 4312976"/>
                <a:gd name="connsiteX7" fmla="*/ 1113799 w 1690266"/>
                <a:gd name="connsiteY7" fmla="*/ 2317504 h 4312976"/>
                <a:gd name="connsiteX8" fmla="*/ 1045626 w 1690266"/>
                <a:gd name="connsiteY8" fmla="*/ 2555226 h 4312976"/>
                <a:gd name="connsiteX9" fmla="*/ 1045601 w 1690266"/>
                <a:gd name="connsiteY9" fmla="*/ 2555212 h 4312976"/>
                <a:gd name="connsiteX10" fmla="*/ 1045601 w 1690266"/>
                <a:gd name="connsiteY10" fmla="*/ 4113056 h 4312976"/>
                <a:gd name="connsiteX11" fmla="*/ 845681 w 1690266"/>
                <a:gd name="connsiteY11" fmla="*/ 4312976 h 4312976"/>
                <a:gd name="connsiteX12" fmla="*/ 645761 w 1690266"/>
                <a:gd name="connsiteY12" fmla="*/ 4113056 h 4312976"/>
                <a:gd name="connsiteX13" fmla="*/ 645761 w 1690266"/>
                <a:gd name="connsiteY13" fmla="*/ 2554834 h 4312976"/>
                <a:gd name="connsiteX14" fmla="*/ 645088 w 1690266"/>
                <a:gd name="connsiteY14" fmla="*/ 2555226 h 4312976"/>
                <a:gd name="connsiteX15" fmla="*/ 625505 w 1690266"/>
                <a:gd name="connsiteY15" fmla="*/ 2432206 h 4312976"/>
                <a:gd name="connsiteX16" fmla="*/ 578268 w 1690266"/>
                <a:gd name="connsiteY16" fmla="*/ 2320698 h 4312976"/>
                <a:gd name="connsiteX17" fmla="*/ 570974 w 1690266"/>
                <a:gd name="connsiteY17" fmla="*/ 2306009 h 4312976"/>
                <a:gd name="connsiteX18" fmla="*/ 556525 w 1690266"/>
                <a:gd name="connsiteY18" fmla="*/ 2257360 h 4312976"/>
                <a:gd name="connsiteX19" fmla="*/ 555831 w 1690266"/>
                <a:gd name="connsiteY19" fmla="*/ 2250474 h 4312976"/>
                <a:gd name="connsiteX20" fmla="*/ 533584 w 1690266"/>
                <a:gd name="connsiteY20" fmla="*/ 2158278 h 4312976"/>
                <a:gd name="connsiteX21" fmla="*/ 438359 w 1690266"/>
                <a:gd name="connsiteY21" fmla="*/ 1993344 h 4312976"/>
                <a:gd name="connsiteX22" fmla="*/ 411260 w 1690266"/>
                <a:gd name="connsiteY22" fmla="*/ 1967568 h 4312976"/>
                <a:gd name="connsiteX23" fmla="*/ 406901 w 1690266"/>
                <a:gd name="connsiteY23" fmla="*/ 1964772 h 4312976"/>
                <a:gd name="connsiteX24" fmla="*/ 0 w 1690266"/>
                <a:gd name="connsiteY24" fmla="*/ 1059047 h 4312976"/>
                <a:gd name="connsiteX25" fmla="*/ 845133 w 1690266"/>
                <a:gd name="connsiteY25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13586 w 1690266"/>
                <a:gd name="connsiteY6" fmla="*/ 2317497 h 4312976"/>
                <a:gd name="connsiteX7" fmla="*/ 1104274 w 1690266"/>
                <a:gd name="connsiteY7" fmla="*/ 2338935 h 4312976"/>
                <a:gd name="connsiteX8" fmla="*/ 1045626 w 1690266"/>
                <a:gd name="connsiteY8" fmla="*/ 2555226 h 4312976"/>
                <a:gd name="connsiteX9" fmla="*/ 1045601 w 1690266"/>
                <a:gd name="connsiteY9" fmla="*/ 2555212 h 4312976"/>
                <a:gd name="connsiteX10" fmla="*/ 1045601 w 1690266"/>
                <a:gd name="connsiteY10" fmla="*/ 4113056 h 4312976"/>
                <a:gd name="connsiteX11" fmla="*/ 845681 w 1690266"/>
                <a:gd name="connsiteY11" fmla="*/ 4312976 h 4312976"/>
                <a:gd name="connsiteX12" fmla="*/ 645761 w 1690266"/>
                <a:gd name="connsiteY12" fmla="*/ 4113056 h 4312976"/>
                <a:gd name="connsiteX13" fmla="*/ 645761 w 1690266"/>
                <a:gd name="connsiteY13" fmla="*/ 2554834 h 4312976"/>
                <a:gd name="connsiteX14" fmla="*/ 645088 w 1690266"/>
                <a:gd name="connsiteY14" fmla="*/ 2555226 h 4312976"/>
                <a:gd name="connsiteX15" fmla="*/ 625505 w 1690266"/>
                <a:gd name="connsiteY15" fmla="*/ 2432206 h 4312976"/>
                <a:gd name="connsiteX16" fmla="*/ 578268 w 1690266"/>
                <a:gd name="connsiteY16" fmla="*/ 2320698 h 4312976"/>
                <a:gd name="connsiteX17" fmla="*/ 570974 w 1690266"/>
                <a:gd name="connsiteY17" fmla="*/ 2306009 h 4312976"/>
                <a:gd name="connsiteX18" fmla="*/ 556525 w 1690266"/>
                <a:gd name="connsiteY18" fmla="*/ 2257360 h 4312976"/>
                <a:gd name="connsiteX19" fmla="*/ 555831 w 1690266"/>
                <a:gd name="connsiteY19" fmla="*/ 2250474 h 4312976"/>
                <a:gd name="connsiteX20" fmla="*/ 533584 w 1690266"/>
                <a:gd name="connsiteY20" fmla="*/ 2158278 h 4312976"/>
                <a:gd name="connsiteX21" fmla="*/ 438359 w 1690266"/>
                <a:gd name="connsiteY21" fmla="*/ 1993344 h 4312976"/>
                <a:gd name="connsiteX22" fmla="*/ 411260 w 1690266"/>
                <a:gd name="connsiteY22" fmla="*/ 1967568 h 4312976"/>
                <a:gd name="connsiteX23" fmla="*/ 406901 w 1690266"/>
                <a:gd name="connsiteY23" fmla="*/ 1964772 h 4312976"/>
                <a:gd name="connsiteX24" fmla="*/ 0 w 1690266"/>
                <a:gd name="connsiteY24" fmla="*/ 1059047 h 4312976"/>
                <a:gd name="connsiteX25" fmla="*/ 845133 w 1690266"/>
                <a:gd name="connsiteY25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6525 w 1690266"/>
                <a:gd name="connsiteY17" fmla="*/ 2257360 h 4312976"/>
                <a:gd name="connsiteX18" fmla="*/ 555831 w 1690266"/>
                <a:gd name="connsiteY18" fmla="*/ 2250474 h 4312976"/>
                <a:gd name="connsiteX19" fmla="*/ 533584 w 1690266"/>
                <a:gd name="connsiteY19" fmla="*/ 2158278 h 4312976"/>
                <a:gd name="connsiteX20" fmla="*/ 438359 w 1690266"/>
                <a:gd name="connsiteY20" fmla="*/ 1993344 h 4312976"/>
                <a:gd name="connsiteX21" fmla="*/ 411260 w 1690266"/>
                <a:gd name="connsiteY21" fmla="*/ 1967568 h 4312976"/>
                <a:gd name="connsiteX22" fmla="*/ 406901 w 1690266"/>
                <a:gd name="connsiteY22" fmla="*/ 1964772 h 4312976"/>
                <a:gd name="connsiteX23" fmla="*/ 0 w 1690266"/>
                <a:gd name="connsiteY23" fmla="*/ 1059047 h 4312976"/>
                <a:gd name="connsiteX24" fmla="*/ 845133 w 1690266"/>
                <a:gd name="connsiteY24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411260 w 1690266"/>
                <a:gd name="connsiteY20" fmla="*/ 1967568 h 4312976"/>
                <a:gd name="connsiteX21" fmla="*/ 406901 w 1690266"/>
                <a:gd name="connsiteY21" fmla="*/ 1964772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411260 w 1690266"/>
                <a:gd name="connsiteY20" fmla="*/ 1967568 h 4312976"/>
                <a:gd name="connsiteX21" fmla="*/ 399758 w 1690266"/>
                <a:gd name="connsiteY21" fmla="*/ 1960010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396973 w 1690266"/>
                <a:gd name="connsiteY20" fmla="*/ 2041386 h 4312976"/>
                <a:gd name="connsiteX21" fmla="*/ 399758 w 1690266"/>
                <a:gd name="connsiteY21" fmla="*/ 1960010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399758 w 1690266"/>
                <a:gd name="connsiteY20" fmla="*/ 1960010 h 4312976"/>
                <a:gd name="connsiteX21" fmla="*/ 0 w 1690266"/>
                <a:gd name="connsiteY21" fmla="*/ 1059047 h 4312976"/>
                <a:gd name="connsiteX22" fmla="*/ 845133 w 1690266"/>
                <a:gd name="connsiteY22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55831 w 1690266"/>
                <a:gd name="connsiteY16" fmla="*/ 2250474 h 4312976"/>
                <a:gd name="connsiteX17" fmla="*/ 533584 w 1690266"/>
                <a:gd name="connsiteY17" fmla="*/ 2158278 h 4312976"/>
                <a:gd name="connsiteX18" fmla="*/ 438359 w 1690266"/>
                <a:gd name="connsiteY18" fmla="*/ 1993344 h 4312976"/>
                <a:gd name="connsiteX19" fmla="*/ 399758 w 1690266"/>
                <a:gd name="connsiteY19" fmla="*/ 1960010 h 4312976"/>
                <a:gd name="connsiteX20" fmla="*/ 0 w 1690266"/>
                <a:gd name="connsiteY20" fmla="*/ 1059047 h 4312976"/>
                <a:gd name="connsiteX21" fmla="*/ 845133 w 1690266"/>
                <a:gd name="connsiteY21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25505 w 1690266"/>
                <a:gd name="connsiteY13" fmla="*/ 2432206 h 4312976"/>
                <a:gd name="connsiteX14" fmla="*/ 578268 w 1690266"/>
                <a:gd name="connsiteY14" fmla="*/ 2320698 h 4312976"/>
                <a:gd name="connsiteX15" fmla="*/ 555831 w 1690266"/>
                <a:gd name="connsiteY15" fmla="*/ 2250474 h 4312976"/>
                <a:gd name="connsiteX16" fmla="*/ 533584 w 1690266"/>
                <a:gd name="connsiteY16" fmla="*/ 2158278 h 4312976"/>
                <a:gd name="connsiteX17" fmla="*/ 438359 w 1690266"/>
                <a:gd name="connsiteY17" fmla="*/ 1993344 h 4312976"/>
                <a:gd name="connsiteX18" fmla="*/ 399758 w 1690266"/>
                <a:gd name="connsiteY18" fmla="*/ 1960010 h 4312976"/>
                <a:gd name="connsiteX19" fmla="*/ 0 w 1690266"/>
                <a:gd name="connsiteY19" fmla="*/ 1059047 h 4312976"/>
                <a:gd name="connsiteX20" fmla="*/ 845133 w 1690266"/>
                <a:gd name="connsiteY20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25505 w 1690266"/>
                <a:gd name="connsiteY13" fmla="*/ 2432206 h 4312976"/>
                <a:gd name="connsiteX14" fmla="*/ 578268 w 1690266"/>
                <a:gd name="connsiteY14" fmla="*/ 2320698 h 4312976"/>
                <a:gd name="connsiteX15" fmla="*/ 555831 w 1690266"/>
                <a:gd name="connsiteY15" fmla="*/ 2250474 h 4312976"/>
                <a:gd name="connsiteX16" fmla="*/ 533584 w 1690266"/>
                <a:gd name="connsiteY16" fmla="*/ 2158278 h 4312976"/>
                <a:gd name="connsiteX17" fmla="*/ 438359 w 1690266"/>
                <a:gd name="connsiteY17" fmla="*/ 1993344 h 4312976"/>
                <a:gd name="connsiteX18" fmla="*/ 399758 w 1690266"/>
                <a:gd name="connsiteY18" fmla="*/ 1960010 h 4312976"/>
                <a:gd name="connsiteX19" fmla="*/ 0 w 1690266"/>
                <a:gd name="connsiteY19" fmla="*/ 1059047 h 4312976"/>
                <a:gd name="connsiteX20" fmla="*/ 845133 w 1690266"/>
                <a:gd name="connsiteY20" fmla="*/ 0 h 431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90266" h="4312976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6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04274" y="2338935"/>
                  </a:lnTo>
                  <a:cubicBezTo>
                    <a:pt x="1062743" y="2410777"/>
                    <a:pt x="1048481" y="2472293"/>
                    <a:pt x="1045626" y="2555226"/>
                  </a:cubicBezTo>
                  <a:cubicBezTo>
                    <a:pt x="1045618" y="2555221"/>
                    <a:pt x="1045609" y="2555217"/>
                    <a:pt x="1045601" y="2555212"/>
                  </a:cubicBezTo>
                  <a:lnTo>
                    <a:pt x="1045601" y="4113056"/>
                  </a:lnTo>
                  <a:cubicBezTo>
                    <a:pt x="1045601" y="4223469"/>
                    <a:pt x="956094" y="4312976"/>
                    <a:pt x="845681" y="4312976"/>
                  </a:cubicBezTo>
                  <a:cubicBezTo>
                    <a:pt x="735268" y="4312976"/>
                    <a:pt x="645761" y="4223469"/>
                    <a:pt x="645761" y="4113056"/>
                  </a:cubicBezTo>
                  <a:lnTo>
                    <a:pt x="645761" y="2554834"/>
                  </a:lnTo>
                  <a:cubicBezTo>
                    <a:pt x="639009" y="2513958"/>
                    <a:pt x="637019" y="2482607"/>
                    <a:pt x="625505" y="2432206"/>
                  </a:cubicBezTo>
                  <a:lnTo>
                    <a:pt x="578268" y="2320698"/>
                  </a:lnTo>
                  <a:lnTo>
                    <a:pt x="555831" y="2250474"/>
                  </a:ln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399758" y="1960010"/>
                  </a:lnTo>
                  <a:cubicBezTo>
                    <a:pt x="155812" y="1774267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111F585B-9EA6-491E-BA1A-05D8E3481C50}"/>
                </a:ext>
              </a:extLst>
            </p:cNvPr>
            <p:cNvSpPr/>
            <p:nvPr/>
          </p:nvSpPr>
          <p:spPr>
            <a:xfrm>
              <a:off x="4882890" y="2408556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D00DE0C4-E3C4-4575-A9C6-6BBD3C9820EF}"/>
                </a:ext>
              </a:extLst>
            </p:cNvPr>
            <p:cNvSpPr/>
            <p:nvPr/>
          </p:nvSpPr>
          <p:spPr>
            <a:xfrm>
              <a:off x="5048975" y="820220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AEF82AD5-3160-492F-9B6A-59171C4F6EDB}"/>
              </a:ext>
            </a:extLst>
          </p:cNvPr>
          <p:cNvGrpSpPr/>
          <p:nvPr/>
        </p:nvGrpSpPr>
        <p:grpSpPr>
          <a:xfrm>
            <a:off x="4538413" y="4597172"/>
            <a:ext cx="1021123" cy="1819601"/>
            <a:chOff x="4538413" y="4597172"/>
            <a:chExt cx="1021123" cy="1819601"/>
          </a:xfrm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36169944-D862-49FE-9183-B7ED45462849}"/>
                </a:ext>
              </a:extLst>
            </p:cNvPr>
            <p:cNvSpPr/>
            <p:nvPr/>
          </p:nvSpPr>
          <p:spPr>
            <a:xfrm>
              <a:off x="4538413" y="4597172"/>
              <a:ext cx="1011977" cy="1819601"/>
            </a:xfrm>
            <a:custGeom>
              <a:avLst/>
              <a:gdLst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9514 w 2599198"/>
                <a:gd name="connsiteY27" fmla="*/ 2323206 h 4673530"/>
                <a:gd name="connsiteX28" fmla="*/ 570974 w 2599198"/>
                <a:gd name="connsiteY28" fmla="*/ 2306009 h 4673530"/>
                <a:gd name="connsiteX29" fmla="*/ 556525 w 2599198"/>
                <a:gd name="connsiteY29" fmla="*/ 2257360 h 4673530"/>
                <a:gd name="connsiteX30" fmla="*/ 555831 w 2599198"/>
                <a:gd name="connsiteY30" fmla="*/ 2250474 h 4673530"/>
                <a:gd name="connsiteX31" fmla="*/ 533584 w 2599198"/>
                <a:gd name="connsiteY31" fmla="*/ 2158278 h 4673530"/>
                <a:gd name="connsiteX32" fmla="*/ 438359 w 2599198"/>
                <a:gd name="connsiteY32" fmla="*/ 1993344 h 4673530"/>
                <a:gd name="connsiteX33" fmla="*/ 411260 w 2599198"/>
                <a:gd name="connsiteY33" fmla="*/ 1967568 h 4673530"/>
                <a:gd name="connsiteX34" fmla="*/ 406901 w 2599198"/>
                <a:gd name="connsiteY34" fmla="*/ 1964772 h 4673530"/>
                <a:gd name="connsiteX35" fmla="*/ 0 w 2599198"/>
                <a:gd name="connsiteY35" fmla="*/ 1059047 h 4673530"/>
                <a:gd name="connsiteX36" fmla="*/ 845133 w 2599198"/>
                <a:gd name="connsiteY36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9514 w 2599198"/>
                <a:gd name="connsiteY27" fmla="*/ 2323206 h 4673530"/>
                <a:gd name="connsiteX28" fmla="*/ 570974 w 2599198"/>
                <a:gd name="connsiteY28" fmla="*/ 2306009 h 4673530"/>
                <a:gd name="connsiteX29" fmla="*/ 555831 w 2599198"/>
                <a:gd name="connsiteY29" fmla="*/ 2250474 h 4673530"/>
                <a:gd name="connsiteX30" fmla="*/ 533584 w 2599198"/>
                <a:gd name="connsiteY30" fmla="*/ 2158278 h 4673530"/>
                <a:gd name="connsiteX31" fmla="*/ 438359 w 2599198"/>
                <a:gd name="connsiteY31" fmla="*/ 1993344 h 4673530"/>
                <a:gd name="connsiteX32" fmla="*/ 411260 w 2599198"/>
                <a:gd name="connsiteY32" fmla="*/ 1967568 h 4673530"/>
                <a:gd name="connsiteX33" fmla="*/ 406901 w 2599198"/>
                <a:gd name="connsiteY33" fmla="*/ 1964772 h 4673530"/>
                <a:gd name="connsiteX34" fmla="*/ 0 w 2599198"/>
                <a:gd name="connsiteY34" fmla="*/ 1059047 h 4673530"/>
                <a:gd name="connsiteX35" fmla="*/ 845133 w 2599198"/>
                <a:gd name="connsiteY35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0974 w 2599198"/>
                <a:gd name="connsiteY27" fmla="*/ 2306009 h 4673530"/>
                <a:gd name="connsiteX28" fmla="*/ 555831 w 2599198"/>
                <a:gd name="connsiteY28" fmla="*/ 2250474 h 4673530"/>
                <a:gd name="connsiteX29" fmla="*/ 533584 w 2599198"/>
                <a:gd name="connsiteY29" fmla="*/ 2158278 h 4673530"/>
                <a:gd name="connsiteX30" fmla="*/ 438359 w 2599198"/>
                <a:gd name="connsiteY30" fmla="*/ 1993344 h 4673530"/>
                <a:gd name="connsiteX31" fmla="*/ 411260 w 2599198"/>
                <a:gd name="connsiteY31" fmla="*/ 1967568 h 4673530"/>
                <a:gd name="connsiteX32" fmla="*/ 406901 w 2599198"/>
                <a:gd name="connsiteY32" fmla="*/ 1964772 h 4673530"/>
                <a:gd name="connsiteX33" fmla="*/ 0 w 2599198"/>
                <a:gd name="connsiteY33" fmla="*/ 1059047 h 4673530"/>
                <a:gd name="connsiteX34" fmla="*/ 845133 w 2599198"/>
                <a:gd name="connsiteY34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19291 w 2599198"/>
                <a:gd name="connsiteY7" fmla="*/ 2306010 h 4673530"/>
                <a:gd name="connsiteX8" fmla="*/ 1107626 w 2599198"/>
                <a:gd name="connsiteY8" fmla="*/ 2329500 h 4673530"/>
                <a:gd name="connsiteX9" fmla="*/ 1078719 w 2599198"/>
                <a:gd name="connsiteY9" fmla="*/ 2419292 h 4673530"/>
                <a:gd name="connsiteX10" fmla="*/ 1080859 w 2599198"/>
                <a:gd name="connsiteY10" fmla="*/ 2466816 h 4673530"/>
                <a:gd name="connsiteX11" fmla="*/ 2417200 w 2599198"/>
                <a:gd name="connsiteY11" fmla="*/ 4206690 h 4673530"/>
                <a:gd name="connsiteX12" fmla="*/ 2415965 w 2599198"/>
                <a:gd name="connsiteY12" fmla="*/ 4211268 h 4673530"/>
                <a:gd name="connsiteX13" fmla="*/ 2461834 w 2599198"/>
                <a:gd name="connsiteY13" fmla="*/ 4220966 h 4673530"/>
                <a:gd name="connsiteX14" fmla="*/ 2599198 w 2599198"/>
                <a:gd name="connsiteY14" fmla="*/ 4437993 h 4673530"/>
                <a:gd name="connsiteX15" fmla="*/ 2374289 w 2599198"/>
                <a:gd name="connsiteY15" fmla="*/ 4673530 h 4673530"/>
                <a:gd name="connsiteX16" fmla="*/ 2295751 w 2599198"/>
                <a:gd name="connsiteY16" fmla="*/ 4656925 h 4673530"/>
                <a:gd name="connsiteX17" fmla="*/ 2295654 w 2599198"/>
                <a:gd name="connsiteY17" fmla="*/ 4657282 h 4673530"/>
                <a:gd name="connsiteX18" fmla="*/ 2293670 w 2599198"/>
                <a:gd name="connsiteY18" fmla="*/ 4656485 h 4673530"/>
                <a:gd name="connsiteX19" fmla="*/ 2286744 w 2599198"/>
                <a:gd name="connsiteY19" fmla="*/ 4655021 h 4673530"/>
                <a:gd name="connsiteX20" fmla="*/ 2282410 w 2599198"/>
                <a:gd name="connsiteY20" fmla="*/ 4651960 h 4673530"/>
                <a:gd name="connsiteX21" fmla="*/ 1965253 w 2599198"/>
                <a:gd name="connsiteY21" fmla="*/ 4524512 h 4673530"/>
                <a:gd name="connsiteX22" fmla="*/ 645524 w 2599198"/>
                <a:gd name="connsiteY22" fmla="*/ 2508865 h 4673530"/>
                <a:gd name="connsiteX23" fmla="*/ 644427 w 2599198"/>
                <a:gd name="connsiteY23" fmla="*/ 2484515 h 4673530"/>
                <a:gd name="connsiteX24" fmla="*/ 631519 w 2599198"/>
                <a:gd name="connsiteY24" fmla="*/ 2435921 h 4673530"/>
                <a:gd name="connsiteX25" fmla="*/ 578295 w 2599198"/>
                <a:gd name="connsiteY25" fmla="*/ 2323294 h 4673530"/>
                <a:gd name="connsiteX26" fmla="*/ 570974 w 2599198"/>
                <a:gd name="connsiteY26" fmla="*/ 2306009 h 4673530"/>
                <a:gd name="connsiteX27" fmla="*/ 555831 w 2599198"/>
                <a:gd name="connsiteY27" fmla="*/ 2250474 h 4673530"/>
                <a:gd name="connsiteX28" fmla="*/ 533584 w 2599198"/>
                <a:gd name="connsiteY28" fmla="*/ 2158278 h 4673530"/>
                <a:gd name="connsiteX29" fmla="*/ 438359 w 2599198"/>
                <a:gd name="connsiteY29" fmla="*/ 1993344 h 4673530"/>
                <a:gd name="connsiteX30" fmla="*/ 411260 w 2599198"/>
                <a:gd name="connsiteY30" fmla="*/ 1967568 h 4673530"/>
                <a:gd name="connsiteX31" fmla="*/ 406901 w 2599198"/>
                <a:gd name="connsiteY31" fmla="*/ 1964772 h 4673530"/>
                <a:gd name="connsiteX32" fmla="*/ 0 w 2599198"/>
                <a:gd name="connsiteY32" fmla="*/ 1059047 h 4673530"/>
                <a:gd name="connsiteX33" fmla="*/ 845133 w 2599198"/>
                <a:gd name="connsiteY33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15965 w 2599198"/>
                <a:gd name="connsiteY11" fmla="*/ 4211268 h 4673530"/>
                <a:gd name="connsiteX12" fmla="*/ 2461834 w 2599198"/>
                <a:gd name="connsiteY12" fmla="*/ 4220966 h 4673530"/>
                <a:gd name="connsiteX13" fmla="*/ 2599198 w 2599198"/>
                <a:gd name="connsiteY13" fmla="*/ 4437993 h 4673530"/>
                <a:gd name="connsiteX14" fmla="*/ 2374289 w 2599198"/>
                <a:gd name="connsiteY14" fmla="*/ 4673530 h 4673530"/>
                <a:gd name="connsiteX15" fmla="*/ 2295751 w 2599198"/>
                <a:gd name="connsiteY15" fmla="*/ 4656925 h 4673530"/>
                <a:gd name="connsiteX16" fmla="*/ 2295654 w 2599198"/>
                <a:gd name="connsiteY16" fmla="*/ 4657282 h 4673530"/>
                <a:gd name="connsiteX17" fmla="*/ 2293670 w 2599198"/>
                <a:gd name="connsiteY17" fmla="*/ 4656485 h 4673530"/>
                <a:gd name="connsiteX18" fmla="*/ 2286744 w 2599198"/>
                <a:gd name="connsiteY18" fmla="*/ 4655021 h 4673530"/>
                <a:gd name="connsiteX19" fmla="*/ 2282410 w 2599198"/>
                <a:gd name="connsiteY19" fmla="*/ 4651960 h 4673530"/>
                <a:gd name="connsiteX20" fmla="*/ 1965253 w 2599198"/>
                <a:gd name="connsiteY20" fmla="*/ 4524512 h 4673530"/>
                <a:gd name="connsiteX21" fmla="*/ 645524 w 2599198"/>
                <a:gd name="connsiteY21" fmla="*/ 2508865 h 4673530"/>
                <a:gd name="connsiteX22" fmla="*/ 644427 w 2599198"/>
                <a:gd name="connsiteY22" fmla="*/ 2484515 h 4673530"/>
                <a:gd name="connsiteX23" fmla="*/ 631519 w 2599198"/>
                <a:gd name="connsiteY23" fmla="*/ 2435921 h 4673530"/>
                <a:gd name="connsiteX24" fmla="*/ 578295 w 2599198"/>
                <a:gd name="connsiteY24" fmla="*/ 2323294 h 4673530"/>
                <a:gd name="connsiteX25" fmla="*/ 570974 w 2599198"/>
                <a:gd name="connsiteY25" fmla="*/ 2306009 h 4673530"/>
                <a:gd name="connsiteX26" fmla="*/ 555831 w 2599198"/>
                <a:gd name="connsiteY26" fmla="*/ 2250474 h 4673530"/>
                <a:gd name="connsiteX27" fmla="*/ 533584 w 2599198"/>
                <a:gd name="connsiteY27" fmla="*/ 2158278 h 4673530"/>
                <a:gd name="connsiteX28" fmla="*/ 438359 w 2599198"/>
                <a:gd name="connsiteY28" fmla="*/ 1993344 h 4673530"/>
                <a:gd name="connsiteX29" fmla="*/ 411260 w 2599198"/>
                <a:gd name="connsiteY29" fmla="*/ 1967568 h 4673530"/>
                <a:gd name="connsiteX30" fmla="*/ 406901 w 2599198"/>
                <a:gd name="connsiteY30" fmla="*/ 1964772 h 4673530"/>
                <a:gd name="connsiteX31" fmla="*/ 0 w 2599198"/>
                <a:gd name="connsiteY31" fmla="*/ 1059047 h 4673530"/>
                <a:gd name="connsiteX32" fmla="*/ 845133 w 2599198"/>
                <a:gd name="connsiteY32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95654 w 2599198"/>
                <a:gd name="connsiteY15" fmla="*/ 4657282 h 4673530"/>
                <a:gd name="connsiteX16" fmla="*/ 2293670 w 2599198"/>
                <a:gd name="connsiteY16" fmla="*/ 4656485 h 4673530"/>
                <a:gd name="connsiteX17" fmla="*/ 2286744 w 2599198"/>
                <a:gd name="connsiteY17" fmla="*/ 4655021 h 4673530"/>
                <a:gd name="connsiteX18" fmla="*/ 2282410 w 2599198"/>
                <a:gd name="connsiteY18" fmla="*/ 4651960 h 4673530"/>
                <a:gd name="connsiteX19" fmla="*/ 1965253 w 2599198"/>
                <a:gd name="connsiteY19" fmla="*/ 4524512 h 4673530"/>
                <a:gd name="connsiteX20" fmla="*/ 645524 w 2599198"/>
                <a:gd name="connsiteY20" fmla="*/ 2508865 h 4673530"/>
                <a:gd name="connsiteX21" fmla="*/ 644427 w 2599198"/>
                <a:gd name="connsiteY21" fmla="*/ 2484515 h 4673530"/>
                <a:gd name="connsiteX22" fmla="*/ 631519 w 2599198"/>
                <a:gd name="connsiteY22" fmla="*/ 2435921 h 4673530"/>
                <a:gd name="connsiteX23" fmla="*/ 578295 w 2599198"/>
                <a:gd name="connsiteY23" fmla="*/ 2323294 h 4673530"/>
                <a:gd name="connsiteX24" fmla="*/ 570974 w 2599198"/>
                <a:gd name="connsiteY24" fmla="*/ 2306009 h 4673530"/>
                <a:gd name="connsiteX25" fmla="*/ 555831 w 2599198"/>
                <a:gd name="connsiteY25" fmla="*/ 2250474 h 4673530"/>
                <a:gd name="connsiteX26" fmla="*/ 533584 w 2599198"/>
                <a:gd name="connsiteY26" fmla="*/ 2158278 h 4673530"/>
                <a:gd name="connsiteX27" fmla="*/ 438359 w 2599198"/>
                <a:gd name="connsiteY27" fmla="*/ 1993344 h 4673530"/>
                <a:gd name="connsiteX28" fmla="*/ 411260 w 2599198"/>
                <a:gd name="connsiteY28" fmla="*/ 1967568 h 4673530"/>
                <a:gd name="connsiteX29" fmla="*/ 406901 w 2599198"/>
                <a:gd name="connsiteY29" fmla="*/ 1964772 h 4673530"/>
                <a:gd name="connsiteX30" fmla="*/ 0 w 2599198"/>
                <a:gd name="connsiteY30" fmla="*/ 1059047 h 4673530"/>
                <a:gd name="connsiteX31" fmla="*/ 845133 w 2599198"/>
                <a:gd name="connsiteY31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93670 w 2599198"/>
                <a:gd name="connsiteY15" fmla="*/ 4656485 h 4673530"/>
                <a:gd name="connsiteX16" fmla="*/ 2286744 w 2599198"/>
                <a:gd name="connsiteY16" fmla="*/ 4655021 h 4673530"/>
                <a:gd name="connsiteX17" fmla="*/ 2282410 w 2599198"/>
                <a:gd name="connsiteY17" fmla="*/ 4651960 h 4673530"/>
                <a:gd name="connsiteX18" fmla="*/ 1965253 w 2599198"/>
                <a:gd name="connsiteY18" fmla="*/ 4524512 h 4673530"/>
                <a:gd name="connsiteX19" fmla="*/ 645524 w 2599198"/>
                <a:gd name="connsiteY19" fmla="*/ 2508865 h 4673530"/>
                <a:gd name="connsiteX20" fmla="*/ 644427 w 2599198"/>
                <a:gd name="connsiteY20" fmla="*/ 2484515 h 4673530"/>
                <a:gd name="connsiteX21" fmla="*/ 631519 w 2599198"/>
                <a:gd name="connsiteY21" fmla="*/ 2435921 h 4673530"/>
                <a:gd name="connsiteX22" fmla="*/ 578295 w 2599198"/>
                <a:gd name="connsiteY22" fmla="*/ 2323294 h 4673530"/>
                <a:gd name="connsiteX23" fmla="*/ 570974 w 2599198"/>
                <a:gd name="connsiteY23" fmla="*/ 2306009 h 4673530"/>
                <a:gd name="connsiteX24" fmla="*/ 555831 w 2599198"/>
                <a:gd name="connsiteY24" fmla="*/ 2250474 h 4673530"/>
                <a:gd name="connsiteX25" fmla="*/ 533584 w 2599198"/>
                <a:gd name="connsiteY25" fmla="*/ 2158278 h 4673530"/>
                <a:gd name="connsiteX26" fmla="*/ 438359 w 2599198"/>
                <a:gd name="connsiteY26" fmla="*/ 1993344 h 4673530"/>
                <a:gd name="connsiteX27" fmla="*/ 411260 w 2599198"/>
                <a:gd name="connsiteY27" fmla="*/ 1967568 h 4673530"/>
                <a:gd name="connsiteX28" fmla="*/ 406901 w 2599198"/>
                <a:gd name="connsiteY28" fmla="*/ 1964772 h 4673530"/>
                <a:gd name="connsiteX29" fmla="*/ 0 w 2599198"/>
                <a:gd name="connsiteY29" fmla="*/ 1059047 h 4673530"/>
                <a:gd name="connsiteX30" fmla="*/ 845133 w 2599198"/>
                <a:gd name="connsiteY30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6744 w 2599198"/>
                <a:gd name="connsiteY15" fmla="*/ 4655021 h 4673530"/>
                <a:gd name="connsiteX16" fmla="*/ 2282410 w 2599198"/>
                <a:gd name="connsiteY16" fmla="*/ 4651960 h 4673530"/>
                <a:gd name="connsiteX17" fmla="*/ 1965253 w 2599198"/>
                <a:gd name="connsiteY17" fmla="*/ 4524512 h 4673530"/>
                <a:gd name="connsiteX18" fmla="*/ 645524 w 2599198"/>
                <a:gd name="connsiteY18" fmla="*/ 2508865 h 4673530"/>
                <a:gd name="connsiteX19" fmla="*/ 644427 w 2599198"/>
                <a:gd name="connsiteY19" fmla="*/ 2484515 h 4673530"/>
                <a:gd name="connsiteX20" fmla="*/ 631519 w 2599198"/>
                <a:gd name="connsiteY20" fmla="*/ 2435921 h 4673530"/>
                <a:gd name="connsiteX21" fmla="*/ 578295 w 2599198"/>
                <a:gd name="connsiteY21" fmla="*/ 2323294 h 4673530"/>
                <a:gd name="connsiteX22" fmla="*/ 570974 w 2599198"/>
                <a:gd name="connsiteY22" fmla="*/ 2306009 h 4673530"/>
                <a:gd name="connsiteX23" fmla="*/ 555831 w 2599198"/>
                <a:gd name="connsiteY23" fmla="*/ 2250474 h 4673530"/>
                <a:gd name="connsiteX24" fmla="*/ 533584 w 2599198"/>
                <a:gd name="connsiteY24" fmla="*/ 2158278 h 4673530"/>
                <a:gd name="connsiteX25" fmla="*/ 438359 w 2599198"/>
                <a:gd name="connsiteY25" fmla="*/ 1993344 h 4673530"/>
                <a:gd name="connsiteX26" fmla="*/ 411260 w 2599198"/>
                <a:gd name="connsiteY26" fmla="*/ 1967568 h 4673530"/>
                <a:gd name="connsiteX27" fmla="*/ 406901 w 2599198"/>
                <a:gd name="connsiteY27" fmla="*/ 1964772 h 4673530"/>
                <a:gd name="connsiteX28" fmla="*/ 0 w 2599198"/>
                <a:gd name="connsiteY28" fmla="*/ 1059047 h 4673530"/>
                <a:gd name="connsiteX29" fmla="*/ 845133 w 2599198"/>
                <a:gd name="connsiteY29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2410 w 2599198"/>
                <a:gd name="connsiteY15" fmla="*/ 4651960 h 4673530"/>
                <a:gd name="connsiteX16" fmla="*/ 1965253 w 2599198"/>
                <a:gd name="connsiteY16" fmla="*/ 4524512 h 4673530"/>
                <a:gd name="connsiteX17" fmla="*/ 645524 w 2599198"/>
                <a:gd name="connsiteY17" fmla="*/ 2508865 h 4673530"/>
                <a:gd name="connsiteX18" fmla="*/ 644427 w 2599198"/>
                <a:gd name="connsiteY18" fmla="*/ 2484515 h 4673530"/>
                <a:gd name="connsiteX19" fmla="*/ 631519 w 2599198"/>
                <a:gd name="connsiteY19" fmla="*/ 2435921 h 4673530"/>
                <a:gd name="connsiteX20" fmla="*/ 578295 w 2599198"/>
                <a:gd name="connsiteY20" fmla="*/ 2323294 h 4673530"/>
                <a:gd name="connsiteX21" fmla="*/ 570974 w 2599198"/>
                <a:gd name="connsiteY21" fmla="*/ 2306009 h 4673530"/>
                <a:gd name="connsiteX22" fmla="*/ 555831 w 2599198"/>
                <a:gd name="connsiteY22" fmla="*/ 2250474 h 4673530"/>
                <a:gd name="connsiteX23" fmla="*/ 533584 w 2599198"/>
                <a:gd name="connsiteY23" fmla="*/ 2158278 h 4673530"/>
                <a:gd name="connsiteX24" fmla="*/ 438359 w 2599198"/>
                <a:gd name="connsiteY24" fmla="*/ 1993344 h 4673530"/>
                <a:gd name="connsiteX25" fmla="*/ 411260 w 2599198"/>
                <a:gd name="connsiteY25" fmla="*/ 1967568 h 4673530"/>
                <a:gd name="connsiteX26" fmla="*/ 406901 w 2599198"/>
                <a:gd name="connsiteY26" fmla="*/ 1964772 h 4673530"/>
                <a:gd name="connsiteX27" fmla="*/ 0 w 2599198"/>
                <a:gd name="connsiteY27" fmla="*/ 1059047 h 4673530"/>
                <a:gd name="connsiteX28" fmla="*/ 845133 w 2599198"/>
                <a:gd name="connsiteY28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2410 w 2599198"/>
                <a:gd name="connsiteY15" fmla="*/ 4651960 h 4673530"/>
                <a:gd name="connsiteX16" fmla="*/ 1965253 w 2599198"/>
                <a:gd name="connsiteY16" fmla="*/ 4524512 h 4673530"/>
                <a:gd name="connsiteX17" fmla="*/ 645524 w 2599198"/>
                <a:gd name="connsiteY17" fmla="*/ 2508865 h 4673530"/>
                <a:gd name="connsiteX18" fmla="*/ 644427 w 2599198"/>
                <a:gd name="connsiteY18" fmla="*/ 2484515 h 4673530"/>
                <a:gd name="connsiteX19" fmla="*/ 631519 w 2599198"/>
                <a:gd name="connsiteY19" fmla="*/ 2435921 h 4673530"/>
                <a:gd name="connsiteX20" fmla="*/ 578295 w 2599198"/>
                <a:gd name="connsiteY20" fmla="*/ 2323294 h 4673530"/>
                <a:gd name="connsiteX21" fmla="*/ 570974 w 2599198"/>
                <a:gd name="connsiteY21" fmla="*/ 2306009 h 4673530"/>
                <a:gd name="connsiteX22" fmla="*/ 555831 w 2599198"/>
                <a:gd name="connsiteY22" fmla="*/ 2250474 h 4673530"/>
                <a:gd name="connsiteX23" fmla="*/ 533584 w 2599198"/>
                <a:gd name="connsiteY23" fmla="*/ 2158278 h 4673530"/>
                <a:gd name="connsiteX24" fmla="*/ 438359 w 2599198"/>
                <a:gd name="connsiteY24" fmla="*/ 1993344 h 4673530"/>
                <a:gd name="connsiteX25" fmla="*/ 411260 w 2599198"/>
                <a:gd name="connsiteY25" fmla="*/ 1967568 h 4673530"/>
                <a:gd name="connsiteX26" fmla="*/ 406901 w 2599198"/>
                <a:gd name="connsiteY26" fmla="*/ 1964772 h 4673530"/>
                <a:gd name="connsiteX27" fmla="*/ 0 w 2599198"/>
                <a:gd name="connsiteY27" fmla="*/ 1059047 h 4673530"/>
                <a:gd name="connsiteX28" fmla="*/ 845133 w 2599198"/>
                <a:gd name="connsiteY28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82410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99198" h="4673530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7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19291" y="2306010"/>
                  </a:lnTo>
                  <a:lnTo>
                    <a:pt x="1107626" y="2329500"/>
                  </a:lnTo>
                  <a:lnTo>
                    <a:pt x="1078719" y="2419292"/>
                  </a:lnTo>
                  <a:lnTo>
                    <a:pt x="1080859" y="2466816"/>
                  </a:lnTo>
                  <a:cubicBezTo>
                    <a:pt x="1148809" y="3281108"/>
                    <a:pt x="1675538" y="3976251"/>
                    <a:pt x="2417200" y="4206690"/>
                  </a:cubicBezTo>
                  <a:lnTo>
                    <a:pt x="2461834" y="4220966"/>
                  </a:lnTo>
                  <a:cubicBezTo>
                    <a:pt x="2542557" y="4256723"/>
                    <a:pt x="2599198" y="4340431"/>
                    <a:pt x="2599198" y="4437993"/>
                  </a:cubicBezTo>
                  <a:cubicBezTo>
                    <a:pt x="2599198" y="4568076"/>
                    <a:pt x="2498503" y="4673530"/>
                    <a:pt x="2374289" y="4673530"/>
                  </a:cubicBezTo>
                  <a:cubicBezTo>
                    <a:pt x="2334138" y="4666340"/>
                    <a:pt x="2335261" y="4681375"/>
                    <a:pt x="2253835" y="4651960"/>
                  </a:cubicBezTo>
                  <a:cubicBezTo>
                    <a:pt x="2172409" y="4622545"/>
                    <a:pt x="2112247" y="4608270"/>
                    <a:pt x="1965253" y="4524512"/>
                  </a:cubicBezTo>
                  <a:cubicBezTo>
                    <a:pt x="1226089" y="4155842"/>
                    <a:pt x="718941" y="3388676"/>
                    <a:pt x="645524" y="2508865"/>
                  </a:cubicBezTo>
                  <a:cubicBezTo>
                    <a:pt x="645158" y="2500748"/>
                    <a:pt x="644793" y="2492632"/>
                    <a:pt x="644427" y="2484515"/>
                  </a:cubicBezTo>
                  <a:lnTo>
                    <a:pt x="631519" y="2435921"/>
                  </a:lnTo>
                  <a:cubicBezTo>
                    <a:pt x="618400" y="2396339"/>
                    <a:pt x="600507" y="2358339"/>
                    <a:pt x="578295" y="2323294"/>
                  </a:cubicBezTo>
                  <a:lnTo>
                    <a:pt x="570974" y="2306009"/>
                  </a:lnTo>
                  <a:cubicBezTo>
                    <a:pt x="567027" y="2293887"/>
                    <a:pt x="562063" y="2275096"/>
                    <a:pt x="555831" y="2250474"/>
                  </a:cubicBez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411260" y="1967568"/>
                  </a:lnTo>
                  <a:lnTo>
                    <a:pt x="406901" y="1964772"/>
                  </a:lnTo>
                  <a:cubicBezTo>
                    <a:pt x="162955" y="1779029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A0895F00-2DDB-469B-BF8C-0B0D179EC81E}"/>
                </a:ext>
              </a:extLst>
            </p:cNvPr>
            <p:cNvSpPr/>
            <p:nvPr/>
          </p:nvSpPr>
          <p:spPr>
            <a:xfrm rot="17798743">
              <a:off x="5497125" y="6354067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FA5A3E46-8685-45CC-8CF2-717B8260D234}"/>
                </a:ext>
              </a:extLst>
            </p:cNvPr>
            <p:cNvSpPr/>
            <p:nvPr/>
          </p:nvSpPr>
          <p:spPr>
            <a:xfrm>
              <a:off x="4983468" y="4685454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B2757B4-E705-4537-A314-DD20B3CF91D8}"/>
              </a:ext>
            </a:extLst>
          </p:cNvPr>
          <p:cNvGrpSpPr/>
          <p:nvPr/>
        </p:nvGrpSpPr>
        <p:grpSpPr>
          <a:xfrm>
            <a:off x="4584107" y="2688777"/>
            <a:ext cx="787873" cy="1731000"/>
            <a:chOff x="4584107" y="2688777"/>
            <a:chExt cx="787873" cy="1731000"/>
          </a:xfrm>
        </p:grpSpPr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D3ACF30D-F448-4DB2-9FA7-C8A88BA2E9A1}"/>
                </a:ext>
              </a:extLst>
            </p:cNvPr>
            <p:cNvSpPr/>
            <p:nvPr/>
          </p:nvSpPr>
          <p:spPr>
            <a:xfrm>
              <a:off x="4584107" y="2688777"/>
              <a:ext cx="760747" cy="1731000"/>
            </a:xfrm>
            <a:custGeom>
              <a:avLst/>
              <a:gdLst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33740 w 1953930"/>
                <a:gd name="connsiteY7" fmla="*/ 2257361 h 4445963"/>
                <a:gd name="connsiteX8" fmla="*/ 1119291 w 1953930"/>
                <a:gd name="connsiteY8" fmla="*/ 2306010 h 4445963"/>
                <a:gd name="connsiteX9" fmla="*/ 1113599 w 1953930"/>
                <a:gd name="connsiteY9" fmla="*/ 2317472 h 4445963"/>
                <a:gd name="connsiteX10" fmla="*/ 1102035 w 1953930"/>
                <a:gd name="connsiteY10" fmla="*/ 2367006 h 4445963"/>
                <a:gd name="connsiteX11" fmla="*/ 1095352 w 1953930"/>
                <a:gd name="connsiteY11" fmla="*/ 2429130 h 4445963"/>
                <a:gd name="connsiteX12" fmla="*/ 1095891 w 1953930"/>
                <a:gd name="connsiteY12" fmla="*/ 2468638 h 4445963"/>
                <a:gd name="connsiteX13" fmla="*/ 1117174 w 1953930"/>
                <a:gd name="connsiteY13" fmla="*/ 2616346 h 4445963"/>
                <a:gd name="connsiteX14" fmla="*/ 1750039 w 1953930"/>
                <a:gd name="connsiteY14" fmla="*/ 3924293 h 4445963"/>
                <a:gd name="connsiteX15" fmla="*/ 1884766 w 1953930"/>
                <a:gd name="connsiteY15" fmla="*/ 4067422 h 4445963"/>
                <a:gd name="connsiteX16" fmla="*/ 1892849 w 1953930"/>
                <a:gd name="connsiteY16" fmla="*/ 4073129 h 4445963"/>
                <a:gd name="connsiteX17" fmla="*/ 1953930 w 1953930"/>
                <a:gd name="connsiteY17" fmla="*/ 4227562 h 4445963"/>
                <a:gd name="connsiteX18" fmla="*/ 1745384 w 1953930"/>
                <a:gd name="connsiteY18" fmla="*/ 4445963 h 4445963"/>
                <a:gd name="connsiteX19" fmla="*/ 1597920 w 1953930"/>
                <a:gd name="connsiteY19" fmla="*/ 4381995 h 4445963"/>
                <a:gd name="connsiteX20" fmla="*/ 1585632 w 1953930"/>
                <a:gd name="connsiteY20" fmla="*/ 4362909 h 4445963"/>
                <a:gd name="connsiteX21" fmla="*/ 1584066 w 1953930"/>
                <a:gd name="connsiteY21" fmla="*/ 4364382 h 4445963"/>
                <a:gd name="connsiteX22" fmla="*/ 1429631 w 1953930"/>
                <a:gd name="connsiteY22" fmla="*/ 4200316 h 4445963"/>
                <a:gd name="connsiteX23" fmla="*/ 701530 w 1953930"/>
                <a:gd name="connsiteY23" fmla="*/ 2695544 h 4445963"/>
                <a:gd name="connsiteX24" fmla="*/ 687884 w 1953930"/>
                <a:gd name="connsiteY24" fmla="*/ 2600836 h 4445963"/>
                <a:gd name="connsiteX25" fmla="*/ 687696 w 1953930"/>
                <a:gd name="connsiteY25" fmla="*/ 2600958 h 4445963"/>
                <a:gd name="connsiteX26" fmla="*/ 662266 w 1953930"/>
                <a:gd name="connsiteY26" fmla="*/ 2479012 h 4445963"/>
                <a:gd name="connsiteX27" fmla="*/ 609769 w 1953930"/>
                <a:gd name="connsiteY27" fmla="*/ 2369897 h 4445963"/>
                <a:gd name="connsiteX28" fmla="*/ 593190 w 1953930"/>
                <a:gd name="connsiteY28" fmla="*/ 2350746 h 4445963"/>
                <a:gd name="connsiteX29" fmla="*/ 556525 w 1953930"/>
                <a:gd name="connsiteY29" fmla="*/ 2257360 h 4445963"/>
                <a:gd name="connsiteX30" fmla="*/ 555831 w 1953930"/>
                <a:gd name="connsiteY30" fmla="*/ 2250474 h 4445963"/>
                <a:gd name="connsiteX31" fmla="*/ 533584 w 1953930"/>
                <a:gd name="connsiteY31" fmla="*/ 2158278 h 4445963"/>
                <a:gd name="connsiteX32" fmla="*/ 438359 w 1953930"/>
                <a:gd name="connsiteY32" fmla="*/ 1993344 h 4445963"/>
                <a:gd name="connsiteX33" fmla="*/ 411260 w 1953930"/>
                <a:gd name="connsiteY33" fmla="*/ 1967568 h 4445963"/>
                <a:gd name="connsiteX34" fmla="*/ 406901 w 1953930"/>
                <a:gd name="connsiteY34" fmla="*/ 1964772 h 4445963"/>
                <a:gd name="connsiteX35" fmla="*/ 0 w 1953930"/>
                <a:gd name="connsiteY35" fmla="*/ 1059047 h 4445963"/>
                <a:gd name="connsiteX36" fmla="*/ 845133 w 1953930"/>
                <a:gd name="connsiteY36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33740 w 1953930"/>
                <a:gd name="connsiteY7" fmla="*/ 2257361 h 4445963"/>
                <a:gd name="connsiteX8" fmla="*/ 1119291 w 1953930"/>
                <a:gd name="connsiteY8" fmla="*/ 2306010 h 4445963"/>
                <a:gd name="connsiteX9" fmla="*/ 1102035 w 1953930"/>
                <a:gd name="connsiteY9" fmla="*/ 2367006 h 4445963"/>
                <a:gd name="connsiteX10" fmla="*/ 1095352 w 1953930"/>
                <a:gd name="connsiteY10" fmla="*/ 2429130 h 4445963"/>
                <a:gd name="connsiteX11" fmla="*/ 1095891 w 1953930"/>
                <a:gd name="connsiteY11" fmla="*/ 2468638 h 4445963"/>
                <a:gd name="connsiteX12" fmla="*/ 1117174 w 1953930"/>
                <a:gd name="connsiteY12" fmla="*/ 2616346 h 4445963"/>
                <a:gd name="connsiteX13" fmla="*/ 1750039 w 1953930"/>
                <a:gd name="connsiteY13" fmla="*/ 3924293 h 4445963"/>
                <a:gd name="connsiteX14" fmla="*/ 1884766 w 1953930"/>
                <a:gd name="connsiteY14" fmla="*/ 4067422 h 4445963"/>
                <a:gd name="connsiteX15" fmla="*/ 1892849 w 1953930"/>
                <a:gd name="connsiteY15" fmla="*/ 4073129 h 4445963"/>
                <a:gd name="connsiteX16" fmla="*/ 1953930 w 1953930"/>
                <a:gd name="connsiteY16" fmla="*/ 4227562 h 4445963"/>
                <a:gd name="connsiteX17" fmla="*/ 1745384 w 1953930"/>
                <a:gd name="connsiteY17" fmla="*/ 4445963 h 4445963"/>
                <a:gd name="connsiteX18" fmla="*/ 1597920 w 1953930"/>
                <a:gd name="connsiteY18" fmla="*/ 4381995 h 4445963"/>
                <a:gd name="connsiteX19" fmla="*/ 1585632 w 1953930"/>
                <a:gd name="connsiteY19" fmla="*/ 4362909 h 4445963"/>
                <a:gd name="connsiteX20" fmla="*/ 1584066 w 1953930"/>
                <a:gd name="connsiteY20" fmla="*/ 4364382 h 4445963"/>
                <a:gd name="connsiteX21" fmla="*/ 1429631 w 1953930"/>
                <a:gd name="connsiteY21" fmla="*/ 4200316 h 4445963"/>
                <a:gd name="connsiteX22" fmla="*/ 701530 w 1953930"/>
                <a:gd name="connsiteY22" fmla="*/ 2695544 h 4445963"/>
                <a:gd name="connsiteX23" fmla="*/ 687884 w 1953930"/>
                <a:gd name="connsiteY23" fmla="*/ 2600836 h 4445963"/>
                <a:gd name="connsiteX24" fmla="*/ 687696 w 1953930"/>
                <a:gd name="connsiteY24" fmla="*/ 2600958 h 4445963"/>
                <a:gd name="connsiteX25" fmla="*/ 662266 w 1953930"/>
                <a:gd name="connsiteY25" fmla="*/ 2479012 h 4445963"/>
                <a:gd name="connsiteX26" fmla="*/ 609769 w 1953930"/>
                <a:gd name="connsiteY26" fmla="*/ 2369897 h 4445963"/>
                <a:gd name="connsiteX27" fmla="*/ 593190 w 1953930"/>
                <a:gd name="connsiteY27" fmla="*/ 2350746 h 4445963"/>
                <a:gd name="connsiteX28" fmla="*/ 556525 w 1953930"/>
                <a:gd name="connsiteY28" fmla="*/ 2257360 h 4445963"/>
                <a:gd name="connsiteX29" fmla="*/ 555831 w 1953930"/>
                <a:gd name="connsiteY29" fmla="*/ 2250474 h 4445963"/>
                <a:gd name="connsiteX30" fmla="*/ 533584 w 1953930"/>
                <a:gd name="connsiteY30" fmla="*/ 2158278 h 4445963"/>
                <a:gd name="connsiteX31" fmla="*/ 438359 w 1953930"/>
                <a:gd name="connsiteY31" fmla="*/ 1993344 h 4445963"/>
                <a:gd name="connsiteX32" fmla="*/ 411260 w 1953930"/>
                <a:gd name="connsiteY32" fmla="*/ 1967568 h 4445963"/>
                <a:gd name="connsiteX33" fmla="*/ 406901 w 1953930"/>
                <a:gd name="connsiteY33" fmla="*/ 1964772 h 4445963"/>
                <a:gd name="connsiteX34" fmla="*/ 0 w 1953930"/>
                <a:gd name="connsiteY34" fmla="*/ 1059047 h 4445963"/>
                <a:gd name="connsiteX35" fmla="*/ 845133 w 1953930"/>
                <a:gd name="connsiteY35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19291 w 1953930"/>
                <a:gd name="connsiteY7" fmla="*/ 2306010 h 4445963"/>
                <a:gd name="connsiteX8" fmla="*/ 1102035 w 1953930"/>
                <a:gd name="connsiteY8" fmla="*/ 2367006 h 4445963"/>
                <a:gd name="connsiteX9" fmla="*/ 1095352 w 1953930"/>
                <a:gd name="connsiteY9" fmla="*/ 2429130 h 4445963"/>
                <a:gd name="connsiteX10" fmla="*/ 1095891 w 1953930"/>
                <a:gd name="connsiteY10" fmla="*/ 2468638 h 4445963"/>
                <a:gd name="connsiteX11" fmla="*/ 1117174 w 1953930"/>
                <a:gd name="connsiteY11" fmla="*/ 2616346 h 4445963"/>
                <a:gd name="connsiteX12" fmla="*/ 1750039 w 1953930"/>
                <a:gd name="connsiteY12" fmla="*/ 3924293 h 4445963"/>
                <a:gd name="connsiteX13" fmla="*/ 1884766 w 1953930"/>
                <a:gd name="connsiteY13" fmla="*/ 4067422 h 4445963"/>
                <a:gd name="connsiteX14" fmla="*/ 1892849 w 1953930"/>
                <a:gd name="connsiteY14" fmla="*/ 4073129 h 4445963"/>
                <a:gd name="connsiteX15" fmla="*/ 1953930 w 1953930"/>
                <a:gd name="connsiteY15" fmla="*/ 4227562 h 4445963"/>
                <a:gd name="connsiteX16" fmla="*/ 1745384 w 1953930"/>
                <a:gd name="connsiteY16" fmla="*/ 4445963 h 4445963"/>
                <a:gd name="connsiteX17" fmla="*/ 1597920 w 1953930"/>
                <a:gd name="connsiteY17" fmla="*/ 4381995 h 4445963"/>
                <a:gd name="connsiteX18" fmla="*/ 1585632 w 1953930"/>
                <a:gd name="connsiteY18" fmla="*/ 4362909 h 4445963"/>
                <a:gd name="connsiteX19" fmla="*/ 1584066 w 1953930"/>
                <a:gd name="connsiteY19" fmla="*/ 4364382 h 4445963"/>
                <a:gd name="connsiteX20" fmla="*/ 1429631 w 1953930"/>
                <a:gd name="connsiteY20" fmla="*/ 4200316 h 4445963"/>
                <a:gd name="connsiteX21" fmla="*/ 701530 w 1953930"/>
                <a:gd name="connsiteY21" fmla="*/ 2695544 h 4445963"/>
                <a:gd name="connsiteX22" fmla="*/ 687884 w 1953930"/>
                <a:gd name="connsiteY22" fmla="*/ 2600836 h 4445963"/>
                <a:gd name="connsiteX23" fmla="*/ 687696 w 1953930"/>
                <a:gd name="connsiteY23" fmla="*/ 2600958 h 4445963"/>
                <a:gd name="connsiteX24" fmla="*/ 662266 w 1953930"/>
                <a:gd name="connsiteY24" fmla="*/ 2479012 h 4445963"/>
                <a:gd name="connsiteX25" fmla="*/ 609769 w 1953930"/>
                <a:gd name="connsiteY25" fmla="*/ 2369897 h 4445963"/>
                <a:gd name="connsiteX26" fmla="*/ 593190 w 1953930"/>
                <a:gd name="connsiteY26" fmla="*/ 2350746 h 4445963"/>
                <a:gd name="connsiteX27" fmla="*/ 556525 w 1953930"/>
                <a:gd name="connsiteY27" fmla="*/ 2257360 h 4445963"/>
                <a:gd name="connsiteX28" fmla="*/ 555831 w 1953930"/>
                <a:gd name="connsiteY28" fmla="*/ 2250474 h 4445963"/>
                <a:gd name="connsiteX29" fmla="*/ 533584 w 1953930"/>
                <a:gd name="connsiteY29" fmla="*/ 2158278 h 4445963"/>
                <a:gd name="connsiteX30" fmla="*/ 438359 w 1953930"/>
                <a:gd name="connsiteY30" fmla="*/ 1993344 h 4445963"/>
                <a:gd name="connsiteX31" fmla="*/ 411260 w 1953930"/>
                <a:gd name="connsiteY31" fmla="*/ 1967568 h 4445963"/>
                <a:gd name="connsiteX32" fmla="*/ 406901 w 1953930"/>
                <a:gd name="connsiteY32" fmla="*/ 1964772 h 4445963"/>
                <a:gd name="connsiteX33" fmla="*/ 0 w 1953930"/>
                <a:gd name="connsiteY33" fmla="*/ 1059047 h 4445963"/>
                <a:gd name="connsiteX34" fmla="*/ 845133 w 1953930"/>
                <a:gd name="connsiteY34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609769 w 1953930"/>
                <a:gd name="connsiteY24" fmla="*/ 2369897 h 4445963"/>
                <a:gd name="connsiteX25" fmla="*/ 593190 w 1953930"/>
                <a:gd name="connsiteY25" fmla="*/ 2350746 h 4445963"/>
                <a:gd name="connsiteX26" fmla="*/ 556525 w 1953930"/>
                <a:gd name="connsiteY26" fmla="*/ 2257360 h 4445963"/>
                <a:gd name="connsiteX27" fmla="*/ 555831 w 1953930"/>
                <a:gd name="connsiteY27" fmla="*/ 2250474 h 4445963"/>
                <a:gd name="connsiteX28" fmla="*/ 533584 w 1953930"/>
                <a:gd name="connsiteY28" fmla="*/ 2158278 h 4445963"/>
                <a:gd name="connsiteX29" fmla="*/ 438359 w 1953930"/>
                <a:gd name="connsiteY29" fmla="*/ 1993344 h 4445963"/>
                <a:gd name="connsiteX30" fmla="*/ 411260 w 1953930"/>
                <a:gd name="connsiteY30" fmla="*/ 1967568 h 4445963"/>
                <a:gd name="connsiteX31" fmla="*/ 406901 w 1953930"/>
                <a:gd name="connsiteY31" fmla="*/ 1964772 h 4445963"/>
                <a:gd name="connsiteX32" fmla="*/ 0 w 1953930"/>
                <a:gd name="connsiteY32" fmla="*/ 1059047 h 4445963"/>
                <a:gd name="connsiteX33" fmla="*/ 845133 w 1953930"/>
                <a:gd name="connsiteY33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609769 w 1953930"/>
                <a:gd name="connsiteY24" fmla="*/ 2369897 h 4445963"/>
                <a:gd name="connsiteX25" fmla="*/ 593190 w 1953930"/>
                <a:gd name="connsiteY25" fmla="*/ 2350746 h 4445963"/>
                <a:gd name="connsiteX26" fmla="*/ 555831 w 1953930"/>
                <a:gd name="connsiteY26" fmla="*/ 2250474 h 4445963"/>
                <a:gd name="connsiteX27" fmla="*/ 533584 w 1953930"/>
                <a:gd name="connsiteY27" fmla="*/ 2158278 h 4445963"/>
                <a:gd name="connsiteX28" fmla="*/ 438359 w 1953930"/>
                <a:gd name="connsiteY28" fmla="*/ 1993344 h 4445963"/>
                <a:gd name="connsiteX29" fmla="*/ 411260 w 1953930"/>
                <a:gd name="connsiteY29" fmla="*/ 1967568 h 4445963"/>
                <a:gd name="connsiteX30" fmla="*/ 406901 w 1953930"/>
                <a:gd name="connsiteY30" fmla="*/ 1964772 h 4445963"/>
                <a:gd name="connsiteX31" fmla="*/ 0 w 1953930"/>
                <a:gd name="connsiteY31" fmla="*/ 1059047 h 4445963"/>
                <a:gd name="connsiteX32" fmla="*/ 845133 w 1953930"/>
                <a:gd name="connsiteY32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406901 w 1953930"/>
                <a:gd name="connsiteY29" fmla="*/ 1964772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406901 w 1953930"/>
                <a:gd name="connsiteY29" fmla="*/ 1964772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394995 w 1953930"/>
                <a:gd name="connsiteY29" fmla="*/ 1960009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394995 w 1953930"/>
                <a:gd name="connsiteY28" fmla="*/ 1960009 h 4445963"/>
                <a:gd name="connsiteX29" fmla="*/ 0 w 1953930"/>
                <a:gd name="connsiteY29" fmla="*/ 1059047 h 4445963"/>
                <a:gd name="connsiteX30" fmla="*/ 845133 w 1953930"/>
                <a:gd name="connsiteY30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65016 w 1953930"/>
                <a:gd name="connsiteY18" fmla="*/ 4350095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394995 w 1953930"/>
                <a:gd name="connsiteY28" fmla="*/ 1960009 h 4445963"/>
                <a:gd name="connsiteX29" fmla="*/ 0 w 1953930"/>
                <a:gd name="connsiteY29" fmla="*/ 1059047 h 4445963"/>
                <a:gd name="connsiteX30" fmla="*/ 845133 w 1953930"/>
                <a:gd name="connsiteY30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65016 w 1953930"/>
                <a:gd name="connsiteY17" fmla="*/ 4350095 h 4445963"/>
                <a:gd name="connsiteX18" fmla="*/ 1429631 w 1953930"/>
                <a:gd name="connsiteY18" fmla="*/ 4200316 h 4445963"/>
                <a:gd name="connsiteX19" fmla="*/ 701530 w 1953930"/>
                <a:gd name="connsiteY19" fmla="*/ 2695544 h 4445963"/>
                <a:gd name="connsiteX20" fmla="*/ 687884 w 1953930"/>
                <a:gd name="connsiteY20" fmla="*/ 2600836 h 4445963"/>
                <a:gd name="connsiteX21" fmla="*/ 687696 w 1953930"/>
                <a:gd name="connsiteY21" fmla="*/ 2600958 h 4445963"/>
                <a:gd name="connsiteX22" fmla="*/ 662266 w 1953930"/>
                <a:gd name="connsiteY22" fmla="*/ 2479012 h 4445963"/>
                <a:gd name="connsiteX23" fmla="*/ 593190 w 1953930"/>
                <a:gd name="connsiteY23" fmla="*/ 2350746 h 4445963"/>
                <a:gd name="connsiteX24" fmla="*/ 555831 w 1953930"/>
                <a:gd name="connsiteY24" fmla="*/ 2250474 h 4445963"/>
                <a:gd name="connsiteX25" fmla="*/ 533584 w 1953930"/>
                <a:gd name="connsiteY25" fmla="*/ 2158278 h 4445963"/>
                <a:gd name="connsiteX26" fmla="*/ 438359 w 1953930"/>
                <a:gd name="connsiteY26" fmla="*/ 1993344 h 4445963"/>
                <a:gd name="connsiteX27" fmla="*/ 394995 w 1953930"/>
                <a:gd name="connsiteY27" fmla="*/ 1960009 h 4445963"/>
                <a:gd name="connsiteX28" fmla="*/ 0 w 1953930"/>
                <a:gd name="connsiteY28" fmla="*/ 1059047 h 4445963"/>
                <a:gd name="connsiteX29" fmla="*/ 845133 w 1953930"/>
                <a:gd name="connsiteY29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60954 w 1953930"/>
                <a:gd name="connsiteY12" fmla="*/ 4045990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65016 w 1953930"/>
                <a:gd name="connsiteY17" fmla="*/ 4350095 h 4445963"/>
                <a:gd name="connsiteX18" fmla="*/ 1429631 w 1953930"/>
                <a:gd name="connsiteY18" fmla="*/ 4200316 h 4445963"/>
                <a:gd name="connsiteX19" fmla="*/ 701530 w 1953930"/>
                <a:gd name="connsiteY19" fmla="*/ 2695544 h 4445963"/>
                <a:gd name="connsiteX20" fmla="*/ 687884 w 1953930"/>
                <a:gd name="connsiteY20" fmla="*/ 2600836 h 4445963"/>
                <a:gd name="connsiteX21" fmla="*/ 687696 w 1953930"/>
                <a:gd name="connsiteY21" fmla="*/ 2600958 h 4445963"/>
                <a:gd name="connsiteX22" fmla="*/ 662266 w 1953930"/>
                <a:gd name="connsiteY22" fmla="*/ 2479012 h 4445963"/>
                <a:gd name="connsiteX23" fmla="*/ 593190 w 1953930"/>
                <a:gd name="connsiteY23" fmla="*/ 2350746 h 4445963"/>
                <a:gd name="connsiteX24" fmla="*/ 555831 w 1953930"/>
                <a:gd name="connsiteY24" fmla="*/ 2250474 h 4445963"/>
                <a:gd name="connsiteX25" fmla="*/ 533584 w 1953930"/>
                <a:gd name="connsiteY25" fmla="*/ 2158278 h 4445963"/>
                <a:gd name="connsiteX26" fmla="*/ 438359 w 1953930"/>
                <a:gd name="connsiteY26" fmla="*/ 1993344 h 4445963"/>
                <a:gd name="connsiteX27" fmla="*/ 394995 w 1953930"/>
                <a:gd name="connsiteY27" fmla="*/ 1960009 h 4445963"/>
                <a:gd name="connsiteX28" fmla="*/ 0 w 1953930"/>
                <a:gd name="connsiteY28" fmla="*/ 1059047 h 4445963"/>
                <a:gd name="connsiteX29" fmla="*/ 845133 w 1953930"/>
                <a:gd name="connsiteY29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92849 w 1953930"/>
                <a:gd name="connsiteY12" fmla="*/ 4073129 h 4445963"/>
                <a:gd name="connsiteX13" fmla="*/ 1953930 w 1953930"/>
                <a:gd name="connsiteY13" fmla="*/ 4227562 h 4445963"/>
                <a:gd name="connsiteX14" fmla="*/ 1745384 w 1953930"/>
                <a:gd name="connsiteY14" fmla="*/ 4445963 h 4445963"/>
                <a:gd name="connsiteX15" fmla="*/ 1597920 w 1953930"/>
                <a:gd name="connsiteY15" fmla="*/ 4381995 h 4445963"/>
                <a:gd name="connsiteX16" fmla="*/ 1565016 w 1953930"/>
                <a:gd name="connsiteY16" fmla="*/ 4350095 h 4445963"/>
                <a:gd name="connsiteX17" fmla="*/ 1429631 w 1953930"/>
                <a:gd name="connsiteY17" fmla="*/ 4200316 h 4445963"/>
                <a:gd name="connsiteX18" fmla="*/ 701530 w 1953930"/>
                <a:gd name="connsiteY18" fmla="*/ 2695544 h 4445963"/>
                <a:gd name="connsiteX19" fmla="*/ 687884 w 1953930"/>
                <a:gd name="connsiteY19" fmla="*/ 2600836 h 4445963"/>
                <a:gd name="connsiteX20" fmla="*/ 687696 w 1953930"/>
                <a:gd name="connsiteY20" fmla="*/ 2600958 h 4445963"/>
                <a:gd name="connsiteX21" fmla="*/ 662266 w 1953930"/>
                <a:gd name="connsiteY21" fmla="*/ 2479012 h 4445963"/>
                <a:gd name="connsiteX22" fmla="*/ 593190 w 1953930"/>
                <a:gd name="connsiteY22" fmla="*/ 2350746 h 4445963"/>
                <a:gd name="connsiteX23" fmla="*/ 555831 w 1953930"/>
                <a:gd name="connsiteY23" fmla="*/ 2250474 h 4445963"/>
                <a:gd name="connsiteX24" fmla="*/ 533584 w 1953930"/>
                <a:gd name="connsiteY24" fmla="*/ 2158278 h 4445963"/>
                <a:gd name="connsiteX25" fmla="*/ 438359 w 1953930"/>
                <a:gd name="connsiteY25" fmla="*/ 1993344 h 4445963"/>
                <a:gd name="connsiteX26" fmla="*/ 394995 w 1953930"/>
                <a:gd name="connsiteY26" fmla="*/ 1960009 h 4445963"/>
                <a:gd name="connsiteX27" fmla="*/ 0 w 1953930"/>
                <a:gd name="connsiteY27" fmla="*/ 1059047 h 4445963"/>
                <a:gd name="connsiteX28" fmla="*/ 845133 w 1953930"/>
                <a:gd name="connsiteY28" fmla="*/ 0 h 444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53930" h="4445963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7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19291" y="2306010"/>
                  </a:lnTo>
                  <a:lnTo>
                    <a:pt x="1102035" y="2367006"/>
                  </a:lnTo>
                  <a:cubicBezTo>
                    <a:pt x="1098557" y="2387535"/>
                    <a:pt x="1096327" y="2408303"/>
                    <a:pt x="1095352" y="2429130"/>
                  </a:cubicBezTo>
                  <a:cubicBezTo>
                    <a:pt x="1095532" y="2442299"/>
                    <a:pt x="1095711" y="2455469"/>
                    <a:pt x="1095891" y="2468638"/>
                  </a:cubicBezTo>
                  <a:lnTo>
                    <a:pt x="1117174" y="2616346"/>
                  </a:lnTo>
                  <a:cubicBezTo>
                    <a:pt x="1210734" y="3107954"/>
                    <a:pt x="1432954" y="3556985"/>
                    <a:pt x="1750039" y="3924293"/>
                  </a:cubicBezTo>
                  <a:lnTo>
                    <a:pt x="1892849" y="4073129"/>
                  </a:lnTo>
                  <a:cubicBezTo>
                    <a:pt x="1930588" y="4112652"/>
                    <a:pt x="1953930" y="4167252"/>
                    <a:pt x="1953930" y="4227562"/>
                  </a:cubicBezTo>
                  <a:cubicBezTo>
                    <a:pt x="1953930" y="4348182"/>
                    <a:pt x="1860561" y="4445963"/>
                    <a:pt x="1745384" y="4445963"/>
                  </a:cubicBezTo>
                  <a:cubicBezTo>
                    <a:pt x="1687796" y="4445963"/>
                    <a:pt x="1635659" y="4421518"/>
                    <a:pt x="1597920" y="4381995"/>
                  </a:cubicBezTo>
                  <a:lnTo>
                    <a:pt x="1565016" y="4350095"/>
                  </a:lnTo>
                  <a:lnTo>
                    <a:pt x="1429631" y="4200316"/>
                  </a:lnTo>
                  <a:cubicBezTo>
                    <a:pt x="1064830" y="3777734"/>
                    <a:pt x="809169" y="3261131"/>
                    <a:pt x="701530" y="2695544"/>
                  </a:cubicBezTo>
                  <a:lnTo>
                    <a:pt x="687884" y="2600836"/>
                  </a:lnTo>
                  <a:lnTo>
                    <a:pt x="687696" y="2600958"/>
                  </a:lnTo>
                  <a:cubicBezTo>
                    <a:pt x="684292" y="2559606"/>
                    <a:pt x="675660" y="2518501"/>
                    <a:pt x="662266" y="2479012"/>
                  </a:cubicBezTo>
                  <a:lnTo>
                    <a:pt x="593190" y="2350746"/>
                  </a:lnTo>
                  <a:cubicBezTo>
                    <a:pt x="584200" y="2330842"/>
                    <a:pt x="565765" y="2282552"/>
                    <a:pt x="555831" y="2250474"/>
                  </a:cubicBez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394995" y="1960009"/>
                  </a:lnTo>
                  <a:cubicBezTo>
                    <a:pt x="151049" y="1774266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A37B9EC8-1308-49C1-9032-B1D7E1C1C038}"/>
                </a:ext>
              </a:extLst>
            </p:cNvPr>
            <p:cNvSpPr/>
            <p:nvPr/>
          </p:nvSpPr>
          <p:spPr>
            <a:xfrm rot="19069409">
              <a:off x="5276826" y="4388809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777C575-3701-4380-9EA3-5481DD0A0580}"/>
                </a:ext>
              </a:extLst>
            </p:cNvPr>
            <p:cNvSpPr/>
            <p:nvPr/>
          </p:nvSpPr>
          <p:spPr>
            <a:xfrm>
              <a:off x="5024464" y="2770451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9ABFA507-0C84-4BA3-B225-5696EBDA0D39}"/>
              </a:ext>
            </a:extLst>
          </p:cNvPr>
          <p:cNvGrpSpPr/>
          <p:nvPr/>
        </p:nvGrpSpPr>
        <p:grpSpPr>
          <a:xfrm>
            <a:off x="6489871" y="738919"/>
            <a:ext cx="658091" cy="1699305"/>
            <a:chOff x="6489871" y="738919"/>
            <a:chExt cx="658091" cy="1699305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FEAD277-54F6-47C5-A5FB-979A755A626C}"/>
                </a:ext>
              </a:extLst>
            </p:cNvPr>
            <p:cNvSpPr/>
            <p:nvPr/>
          </p:nvSpPr>
          <p:spPr>
            <a:xfrm>
              <a:off x="6489871" y="738919"/>
              <a:ext cx="658091" cy="1679223"/>
            </a:xfrm>
            <a:custGeom>
              <a:avLst/>
              <a:gdLst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4400 w 1690266"/>
                <a:gd name="connsiteY6" fmla="*/ 2250805 h 4312976"/>
                <a:gd name="connsiteX7" fmla="*/ 1133739 w 1690266"/>
                <a:gd name="connsiteY7" fmla="*/ 2257361 h 4312976"/>
                <a:gd name="connsiteX8" fmla="*/ 1119291 w 1690266"/>
                <a:gd name="connsiteY8" fmla="*/ 2306010 h 4312976"/>
                <a:gd name="connsiteX9" fmla="*/ 1113586 w 1690266"/>
                <a:gd name="connsiteY9" fmla="*/ 2317497 h 4312976"/>
                <a:gd name="connsiteX10" fmla="*/ 1113799 w 1690266"/>
                <a:gd name="connsiteY10" fmla="*/ 2317504 h 4312976"/>
                <a:gd name="connsiteX11" fmla="*/ 1045626 w 1690266"/>
                <a:gd name="connsiteY11" fmla="*/ 2555226 h 4312976"/>
                <a:gd name="connsiteX12" fmla="*/ 1045601 w 1690266"/>
                <a:gd name="connsiteY12" fmla="*/ 2555212 h 4312976"/>
                <a:gd name="connsiteX13" fmla="*/ 1045601 w 1690266"/>
                <a:gd name="connsiteY13" fmla="*/ 4113056 h 4312976"/>
                <a:gd name="connsiteX14" fmla="*/ 845681 w 1690266"/>
                <a:gd name="connsiteY14" fmla="*/ 4312976 h 4312976"/>
                <a:gd name="connsiteX15" fmla="*/ 645761 w 1690266"/>
                <a:gd name="connsiteY15" fmla="*/ 4113056 h 4312976"/>
                <a:gd name="connsiteX16" fmla="*/ 645761 w 1690266"/>
                <a:gd name="connsiteY16" fmla="*/ 2554834 h 4312976"/>
                <a:gd name="connsiteX17" fmla="*/ 645088 w 1690266"/>
                <a:gd name="connsiteY17" fmla="*/ 2555226 h 4312976"/>
                <a:gd name="connsiteX18" fmla="*/ 625505 w 1690266"/>
                <a:gd name="connsiteY18" fmla="*/ 2432206 h 4312976"/>
                <a:gd name="connsiteX19" fmla="*/ 578268 w 1690266"/>
                <a:gd name="connsiteY19" fmla="*/ 2320698 h 4312976"/>
                <a:gd name="connsiteX20" fmla="*/ 570974 w 1690266"/>
                <a:gd name="connsiteY20" fmla="*/ 2306009 h 4312976"/>
                <a:gd name="connsiteX21" fmla="*/ 556525 w 1690266"/>
                <a:gd name="connsiteY21" fmla="*/ 2257360 h 4312976"/>
                <a:gd name="connsiteX22" fmla="*/ 555831 w 1690266"/>
                <a:gd name="connsiteY22" fmla="*/ 2250474 h 4312976"/>
                <a:gd name="connsiteX23" fmla="*/ 533584 w 1690266"/>
                <a:gd name="connsiteY23" fmla="*/ 2158278 h 4312976"/>
                <a:gd name="connsiteX24" fmla="*/ 438359 w 1690266"/>
                <a:gd name="connsiteY24" fmla="*/ 1993344 h 4312976"/>
                <a:gd name="connsiteX25" fmla="*/ 411260 w 1690266"/>
                <a:gd name="connsiteY25" fmla="*/ 1967568 h 4312976"/>
                <a:gd name="connsiteX26" fmla="*/ 406901 w 1690266"/>
                <a:gd name="connsiteY26" fmla="*/ 1964772 h 4312976"/>
                <a:gd name="connsiteX27" fmla="*/ 0 w 1690266"/>
                <a:gd name="connsiteY27" fmla="*/ 1059047 h 4312976"/>
                <a:gd name="connsiteX28" fmla="*/ 845133 w 1690266"/>
                <a:gd name="connsiteY28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3739 w 1690266"/>
                <a:gd name="connsiteY6" fmla="*/ 2257361 h 4312976"/>
                <a:gd name="connsiteX7" fmla="*/ 1119291 w 1690266"/>
                <a:gd name="connsiteY7" fmla="*/ 2306010 h 4312976"/>
                <a:gd name="connsiteX8" fmla="*/ 1113586 w 1690266"/>
                <a:gd name="connsiteY8" fmla="*/ 2317497 h 4312976"/>
                <a:gd name="connsiteX9" fmla="*/ 1113799 w 1690266"/>
                <a:gd name="connsiteY9" fmla="*/ 2317504 h 4312976"/>
                <a:gd name="connsiteX10" fmla="*/ 1045626 w 1690266"/>
                <a:gd name="connsiteY10" fmla="*/ 2555226 h 4312976"/>
                <a:gd name="connsiteX11" fmla="*/ 1045601 w 1690266"/>
                <a:gd name="connsiteY11" fmla="*/ 2555212 h 4312976"/>
                <a:gd name="connsiteX12" fmla="*/ 1045601 w 1690266"/>
                <a:gd name="connsiteY12" fmla="*/ 4113056 h 4312976"/>
                <a:gd name="connsiteX13" fmla="*/ 845681 w 1690266"/>
                <a:gd name="connsiteY13" fmla="*/ 4312976 h 4312976"/>
                <a:gd name="connsiteX14" fmla="*/ 645761 w 1690266"/>
                <a:gd name="connsiteY14" fmla="*/ 4113056 h 4312976"/>
                <a:gd name="connsiteX15" fmla="*/ 645761 w 1690266"/>
                <a:gd name="connsiteY15" fmla="*/ 2554834 h 4312976"/>
                <a:gd name="connsiteX16" fmla="*/ 645088 w 1690266"/>
                <a:gd name="connsiteY16" fmla="*/ 2555226 h 4312976"/>
                <a:gd name="connsiteX17" fmla="*/ 625505 w 1690266"/>
                <a:gd name="connsiteY17" fmla="*/ 2432206 h 4312976"/>
                <a:gd name="connsiteX18" fmla="*/ 578268 w 1690266"/>
                <a:gd name="connsiteY18" fmla="*/ 2320698 h 4312976"/>
                <a:gd name="connsiteX19" fmla="*/ 570974 w 1690266"/>
                <a:gd name="connsiteY19" fmla="*/ 2306009 h 4312976"/>
                <a:gd name="connsiteX20" fmla="*/ 556525 w 1690266"/>
                <a:gd name="connsiteY20" fmla="*/ 2257360 h 4312976"/>
                <a:gd name="connsiteX21" fmla="*/ 555831 w 1690266"/>
                <a:gd name="connsiteY21" fmla="*/ 2250474 h 4312976"/>
                <a:gd name="connsiteX22" fmla="*/ 533584 w 1690266"/>
                <a:gd name="connsiteY22" fmla="*/ 2158278 h 4312976"/>
                <a:gd name="connsiteX23" fmla="*/ 438359 w 1690266"/>
                <a:gd name="connsiteY23" fmla="*/ 1993344 h 4312976"/>
                <a:gd name="connsiteX24" fmla="*/ 411260 w 1690266"/>
                <a:gd name="connsiteY24" fmla="*/ 1967568 h 4312976"/>
                <a:gd name="connsiteX25" fmla="*/ 406901 w 1690266"/>
                <a:gd name="connsiteY25" fmla="*/ 1964772 h 4312976"/>
                <a:gd name="connsiteX26" fmla="*/ 0 w 1690266"/>
                <a:gd name="connsiteY26" fmla="*/ 1059047 h 4312976"/>
                <a:gd name="connsiteX27" fmla="*/ 845133 w 1690266"/>
                <a:gd name="connsiteY27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3739 w 1690266"/>
                <a:gd name="connsiteY6" fmla="*/ 2257361 h 4312976"/>
                <a:gd name="connsiteX7" fmla="*/ 1113586 w 1690266"/>
                <a:gd name="connsiteY7" fmla="*/ 2317497 h 4312976"/>
                <a:gd name="connsiteX8" fmla="*/ 1113799 w 1690266"/>
                <a:gd name="connsiteY8" fmla="*/ 2317504 h 4312976"/>
                <a:gd name="connsiteX9" fmla="*/ 1045626 w 1690266"/>
                <a:gd name="connsiteY9" fmla="*/ 2555226 h 4312976"/>
                <a:gd name="connsiteX10" fmla="*/ 1045601 w 1690266"/>
                <a:gd name="connsiteY10" fmla="*/ 2555212 h 4312976"/>
                <a:gd name="connsiteX11" fmla="*/ 1045601 w 1690266"/>
                <a:gd name="connsiteY11" fmla="*/ 4113056 h 4312976"/>
                <a:gd name="connsiteX12" fmla="*/ 845681 w 1690266"/>
                <a:gd name="connsiteY12" fmla="*/ 4312976 h 4312976"/>
                <a:gd name="connsiteX13" fmla="*/ 645761 w 1690266"/>
                <a:gd name="connsiteY13" fmla="*/ 4113056 h 4312976"/>
                <a:gd name="connsiteX14" fmla="*/ 645761 w 1690266"/>
                <a:gd name="connsiteY14" fmla="*/ 2554834 h 4312976"/>
                <a:gd name="connsiteX15" fmla="*/ 645088 w 1690266"/>
                <a:gd name="connsiteY15" fmla="*/ 2555226 h 4312976"/>
                <a:gd name="connsiteX16" fmla="*/ 625505 w 1690266"/>
                <a:gd name="connsiteY16" fmla="*/ 2432206 h 4312976"/>
                <a:gd name="connsiteX17" fmla="*/ 578268 w 1690266"/>
                <a:gd name="connsiteY17" fmla="*/ 2320698 h 4312976"/>
                <a:gd name="connsiteX18" fmla="*/ 570974 w 1690266"/>
                <a:gd name="connsiteY18" fmla="*/ 2306009 h 4312976"/>
                <a:gd name="connsiteX19" fmla="*/ 556525 w 1690266"/>
                <a:gd name="connsiteY19" fmla="*/ 2257360 h 4312976"/>
                <a:gd name="connsiteX20" fmla="*/ 555831 w 1690266"/>
                <a:gd name="connsiteY20" fmla="*/ 2250474 h 4312976"/>
                <a:gd name="connsiteX21" fmla="*/ 533584 w 1690266"/>
                <a:gd name="connsiteY21" fmla="*/ 2158278 h 4312976"/>
                <a:gd name="connsiteX22" fmla="*/ 438359 w 1690266"/>
                <a:gd name="connsiteY22" fmla="*/ 1993344 h 4312976"/>
                <a:gd name="connsiteX23" fmla="*/ 411260 w 1690266"/>
                <a:gd name="connsiteY23" fmla="*/ 1967568 h 4312976"/>
                <a:gd name="connsiteX24" fmla="*/ 406901 w 1690266"/>
                <a:gd name="connsiteY24" fmla="*/ 1964772 h 4312976"/>
                <a:gd name="connsiteX25" fmla="*/ 0 w 1690266"/>
                <a:gd name="connsiteY25" fmla="*/ 1059047 h 4312976"/>
                <a:gd name="connsiteX26" fmla="*/ 845133 w 1690266"/>
                <a:gd name="connsiteY26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13586 w 1690266"/>
                <a:gd name="connsiteY6" fmla="*/ 2317497 h 4312976"/>
                <a:gd name="connsiteX7" fmla="*/ 1113799 w 1690266"/>
                <a:gd name="connsiteY7" fmla="*/ 2317504 h 4312976"/>
                <a:gd name="connsiteX8" fmla="*/ 1045626 w 1690266"/>
                <a:gd name="connsiteY8" fmla="*/ 2555226 h 4312976"/>
                <a:gd name="connsiteX9" fmla="*/ 1045601 w 1690266"/>
                <a:gd name="connsiteY9" fmla="*/ 2555212 h 4312976"/>
                <a:gd name="connsiteX10" fmla="*/ 1045601 w 1690266"/>
                <a:gd name="connsiteY10" fmla="*/ 4113056 h 4312976"/>
                <a:gd name="connsiteX11" fmla="*/ 845681 w 1690266"/>
                <a:gd name="connsiteY11" fmla="*/ 4312976 h 4312976"/>
                <a:gd name="connsiteX12" fmla="*/ 645761 w 1690266"/>
                <a:gd name="connsiteY12" fmla="*/ 4113056 h 4312976"/>
                <a:gd name="connsiteX13" fmla="*/ 645761 w 1690266"/>
                <a:gd name="connsiteY13" fmla="*/ 2554834 h 4312976"/>
                <a:gd name="connsiteX14" fmla="*/ 645088 w 1690266"/>
                <a:gd name="connsiteY14" fmla="*/ 2555226 h 4312976"/>
                <a:gd name="connsiteX15" fmla="*/ 625505 w 1690266"/>
                <a:gd name="connsiteY15" fmla="*/ 2432206 h 4312976"/>
                <a:gd name="connsiteX16" fmla="*/ 578268 w 1690266"/>
                <a:gd name="connsiteY16" fmla="*/ 2320698 h 4312976"/>
                <a:gd name="connsiteX17" fmla="*/ 570974 w 1690266"/>
                <a:gd name="connsiteY17" fmla="*/ 2306009 h 4312976"/>
                <a:gd name="connsiteX18" fmla="*/ 556525 w 1690266"/>
                <a:gd name="connsiteY18" fmla="*/ 2257360 h 4312976"/>
                <a:gd name="connsiteX19" fmla="*/ 555831 w 1690266"/>
                <a:gd name="connsiteY19" fmla="*/ 2250474 h 4312976"/>
                <a:gd name="connsiteX20" fmla="*/ 533584 w 1690266"/>
                <a:gd name="connsiteY20" fmla="*/ 2158278 h 4312976"/>
                <a:gd name="connsiteX21" fmla="*/ 438359 w 1690266"/>
                <a:gd name="connsiteY21" fmla="*/ 1993344 h 4312976"/>
                <a:gd name="connsiteX22" fmla="*/ 411260 w 1690266"/>
                <a:gd name="connsiteY22" fmla="*/ 1967568 h 4312976"/>
                <a:gd name="connsiteX23" fmla="*/ 406901 w 1690266"/>
                <a:gd name="connsiteY23" fmla="*/ 1964772 h 4312976"/>
                <a:gd name="connsiteX24" fmla="*/ 0 w 1690266"/>
                <a:gd name="connsiteY24" fmla="*/ 1059047 h 4312976"/>
                <a:gd name="connsiteX25" fmla="*/ 845133 w 1690266"/>
                <a:gd name="connsiteY25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13586 w 1690266"/>
                <a:gd name="connsiteY6" fmla="*/ 2317497 h 4312976"/>
                <a:gd name="connsiteX7" fmla="*/ 1104274 w 1690266"/>
                <a:gd name="connsiteY7" fmla="*/ 2338935 h 4312976"/>
                <a:gd name="connsiteX8" fmla="*/ 1045626 w 1690266"/>
                <a:gd name="connsiteY8" fmla="*/ 2555226 h 4312976"/>
                <a:gd name="connsiteX9" fmla="*/ 1045601 w 1690266"/>
                <a:gd name="connsiteY9" fmla="*/ 2555212 h 4312976"/>
                <a:gd name="connsiteX10" fmla="*/ 1045601 w 1690266"/>
                <a:gd name="connsiteY10" fmla="*/ 4113056 h 4312976"/>
                <a:gd name="connsiteX11" fmla="*/ 845681 w 1690266"/>
                <a:gd name="connsiteY11" fmla="*/ 4312976 h 4312976"/>
                <a:gd name="connsiteX12" fmla="*/ 645761 w 1690266"/>
                <a:gd name="connsiteY12" fmla="*/ 4113056 h 4312976"/>
                <a:gd name="connsiteX13" fmla="*/ 645761 w 1690266"/>
                <a:gd name="connsiteY13" fmla="*/ 2554834 h 4312976"/>
                <a:gd name="connsiteX14" fmla="*/ 645088 w 1690266"/>
                <a:gd name="connsiteY14" fmla="*/ 2555226 h 4312976"/>
                <a:gd name="connsiteX15" fmla="*/ 625505 w 1690266"/>
                <a:gd name="connsiteY15" fmla="*/ 2432206 h 4312976"/>
                <a:gd name="connsiteX16" fmla="*/ 578268 w 1690266"/>
                <a:gd name="connsiteY16" fmla="*/ 2320698 h 4312976"/>
                <a:gd name="connsiteX17" fmla="*/ 570974 w 1690266"/>
                <a:gd name="connsiteY17" fmla="*/ 2306009 h 4312976"/>
                <a:gd name="connsiteX18" fmla="*/ 556525 w 1690266"/>
                <a:gd name="connsiteY18" fmla="*/ 2257360 h 4312976"/>
                <a:gd name="connsiteX19" fmla="*/ 555831 w 1690266"/>
                <a:gd name="connsiteY19" fmla="*/ 2250474 h 4312976"/>
                <a:gd name="connsiteX20" fmla="*/ 533584 w 1690266"/>
                <a:gd name="connsiteY20" fmla="*/ 2158278 h 4312976"/>
                <a:gd name="connsiteX21" fmla="*/ 438359 w 1690266"/>
                <a:gd name="connsiteY21" fmla="*/ 1993344 h 4312976"/>
                <a:gd name="connsiteX22" fmla="*/ 411260 w 1690266"/>
                <a:gd name="connsiteY22" fmla="*/ 1967568 h 4312976"/>
                <a:gd name="connsiteX23" fmla="*/ 406901 w 1690266"/>
                <a:gd name="connsiteY23" fmla="*/ 1964772 h 4312976"/>
                <a:gd name="connsiteX24" fmla="*/ 0 w 1690266"/>
                <a:gd name="connsiteY24" fmla="*/ 1059047 h 4312976"/>
                <a:gd name="connsiteX25" fmla="*/ 845133 w 1690266"/>
                <a:gd name="connsiteY25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6525 w 1690266"/>
                <a:gd name="connsiteY17" fmla="*/ 2257360 h 4312976"/>
                <a:gd name="connsiteX18" fmla="*/ 555831 w 1690266"/>
                <a:gd name="connsiteY18" fmla="*/ 2250474 h 4312976"/>
                <a:gd name="connsiteX19" fmla="*/ 533584 w 1690266"/>
                <a:gd name="connsiteY19" fmla="*/ 2158278 h 4312976"/>
                <a:gd name="connsiteX20" fmla="*/ 438359 w 1690266"/>
                <a:gd name="connsiteY20" fmla="*/ 1993344 h 4312976"/>
                <a:gd name="connsiteX21" fmla="*/ 411260 w 1690266"/>
                <a:gd name="connsiteY21" fmla="*/ 1967568 h 4312976"/>
                <a:gd name="connsiteX22" fmla="*/ 406901 w 1690266"/>
                <a:gd name="connsiteY22" fmla="*/ 1964772 h 4312976"/>
                <a:gd name="connsiteX23" fmla="*/ 0 w 1690266"/>
                <a:gd name="connsiteY23" fmla="*/ 1059047 h 4312976"/>
                <a:gd name="connsiteX24" fmla="*/ 845133 w 1690266"/>
                <a:gd name="connsiteY24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411260 w 1690266"/>
                <a:gd name="connsiteY20" fmla="*/ 1967568 h 4312976"/>
                <a:gd name="connsiteX21" fmla="*/ 406901 w 1690266"/>
                <a:gd name="connsiteY21" fmla="*/ 1964772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411260 w 1690266"/>
                <a:gd name="connsiteY20" fmla="*/ 1967568 h 4312976"/>
                <a:gd name="connsiteX21" fmla="*/ 399758 w 1690266"/>
                <a:gd name="connsiteY21" fmla="*/ 1960010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396973 w 1690266"/>
                <a:gd name="connsiteY20" fmla="*/ 2041386 h 4312976"/>
                <a:gd name="connsiteX21" fmla="*/ 399758 w 1690266"/>
                <a:gd name="connsiteY21" fmla="*/ 1960010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399758 w 1690266"/>
                <a:gd name="connsiteY20" fmla="*/ 1960010 h 4312976"/>
                <a:gd name="connsiteX21" fmla="*/ 0 w 1690266"/>
                <a:gd name="connsiteY21" fmla="*/ 1059047 h 4312976"/>
                <a:gd name="connsiteX22" fmla="*/ 845133 w 1690266"/>
                <a:gd name="connsiteY22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55831 w 1690266"/>
                <a:gd name="connsiteY16" fmla="*/ 2250474 h 4312976"/>
                <a:gd name="connsiteX17" fmla="*/ 533584 w 1690266"/>
                <a:gd name="connsiteY17" fmla="*/ 2158278 h 4312976"/>
                <a:gd name="connsiteX18" fmla="*/ 438359 w 1690266"/>
                <a:gd name="connsiteY18" fmla="*/ 1993344 h 4312976"/>
                <a:gd name="connsiteX19" fmla="*/ 399758 w 1690266"/>
                <a:gd name="connsiteY19" fmla="*/ 1960010 h 4312976"/>
                <a:gd name="connsiteX20" fmla="*/ 0 w 1690266"/>
                <a:gd name="connsiteY20" fmla="*/ 1059047 h 4312976"/>
                <a:gd name="connsiteX21" fmla="*/ 845133 w 1690266"/>
                <a:gd name="connsiteY21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25505 w 1690266"/>
                <a:gd name="connsiteY13" fmla="*/ 2432206 h 4312976"/>
                <a:gd name="connsiteX14" fmla="*/ 578268 w 1690266"/>
                <a:gd name="connsiteY14" fmla="*/ 2320698 h 4312976"/>
                <a:gd name="connsiteX15" fmla="*/ 555831 w 1690266"/>
                <a:gd name="connsiteY15" fmla="*/ 2250474 h 4312976"/>
                <a:gd name="connsiteX16" fmla="*/ 533584 w 1690266"/>
                <a:gd name="connsiteY16" fmla="*/ 2158278 h 4312976"/>
                <a:gd name="connsiteX17" fmla="*/ 438359 w 1690266"/>
                <a:gd name="connsiteY17" fmla="*/ 1993344 h 4312976"/>
                <a:gd name="connsiteX18" fmla="*/ 399758 w 1690266"/>
                <a:gd name="connsiteY18" fmla="*/ 1960010 h 4312976"/>
                <a:gd name="connsiteX19" fmla="*/ 0 w 1690266"/>
                <a:gd name="connsiteY19" fmla="*/ 1059047 h 4312976"/>
                <a:gd name="connsiteX20" fmla="*/ 845133 w 1690266"/>
                <a:gd name="connsiteY20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25505 w 1690266"/>
                <a:gd name="connsiteY13" fmla="*/ 2432206 h 4312976"/>
                <a:gd name="connsiteX14" fmla="*/ 578268 w 1690266"/>
                <a:gd name="connsiteY14" fmla="*/ 2320698 h 4312976"/>
                <a:gd name="connsiteX15" fmla="*/ 555831 w 1690266"/>
                <a:gd name="connsiteY15" fmla="*/ 2250474 h 4312976"/>
                <a:gd name="connsiteX16" fmla="*/ 533584 w 1690266"/>
                <a:gd name="connsiteY16" fmla="*/ 2158278 h 4312976"/>
                <a:gd name="connsiteX17" fmla="*/ 438359 w 1690266"/>
                <a:gd name="connsiteY17" fmla="*/ 1993344 h 4312976"/>
                <a:gd name="connsiteX18" fmla="*/ 399758 w 1690266"/>
                <a:gd name="connsiteY18" fmla="*/ 1960010 h 4312976"/>
                <a:gd name="connsiteX19" fmla="*/ 0 w 1690266"/>
                <a:gd name="connsiteY19" fmla="*/ 1059047 h 4312976"/>
                <a:gd name="connsiteX20" fmla="*/ 845133 w 1690266"/>
                <a:gd name="connsiteY20" fmla="*/ 0 h 431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90266" h="4312976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6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04274" y="2338935"/>
                  </a:lnTo>
                  <a:cubicBezTo>
                    <a:pt x="1062743" y="2410777"/>
                    <a:pt x="1048481" y="2472293"/>
                    <a:pt x="1045626" y="2555226"/>
                  </a:cubicBezTo>
                  <a:cubicBezTo>
                    <a:pt x="1045618" y="2555221"/>
                    <a:pt x="1045609" y="2555217"/>
                    <a:pt x="1045601" y="2555212"/>
                  </a:cubicBezTo>
                  <a:lnTo>
                    <a:pt x="1045601" y="4113056"/>
                  </a:lnTo>
                  <a:cubicBezTo>
                    <a:pt x="1045601" y="4223469"/>
                    <a:pt x="956094" y="4312976"/>
                    <a:pt x="845681" y="4312976"/>
                  </a:cubicBezTo>
                  <a:cubicBezTo>
                    <a:pt x="735268" y="4312976"/>
                    <a:pt x="645761" y="4223469"/>
                    <a:pt x="645761" y="4113056"/>
                  </a:cubicBezTo>
                  <a:lnTo>
                    <a:pt x="645761" y="2554834"/>
                  </a:lnTo>
                  <a:cubicBezTo>
                    <a:pt x="639009" y="2513958"/>
                    <a:pt x="637019" y="2482607"/>
                    <a:pt x="625505" y="2432206"/>
                  </a:cubicBezTo>
                  <a:lnTo>
                    <a:pt x="578268" y="2320698"/>
                  </a:lnTo>
                  <a:lnTo>
                    <a:pt x="555831" y="2250474"/>
                  </a:ln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399758" y="1960010"/>
                  </a:lnTo>
                  <a:cubicBezTo>
                    <a:pt x="155812" y="1774267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6CF3A0D5-94CB-4157-9B7A-EC3E5422A2F0}"/>
                </a:ext>
              </a:extLst>
            </p:cNvPr>
            <p:cNvSpPr/>
            <p:nvPr/>
          </p:nvSpPr>
          <p:spPr>
            <a:xfrm>
              <a:off x="6768840" y="2408556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E9AD44A-625E-4626-812B-B9421AE782A9}"/>
                </a:ext>
              </a:extLst>
            </p:cNvPr>
            <p:cNvSpPr/>
            <p:nvPr/>
          </p:nvSpPr>
          <p:spPr>
            <a:xfrm>
              <a:off x="6934925" y="820220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F607C63E-4608-40E6-B89E-DAC915B9C0B8}"/>
              </a:ext>
            </a:extLst>
          </p:cNvPr>
          <p:cNvGrpSpPr/>
          <p:nvPr/>
        </p:nvGrpSpPr>
        <p:grpSpPr>
          <a:xfrm>
            <a:off x="6424363" y="4597172"/>
            <a:ext cx="1021123" cy="1819601"/>
            <a:chOff x="6424363" y="4597172"/>
            <a:chExt cx="1021123" cy="1819601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AFED154B-E6D6-4D4B-8AFA-4D815F1887C4}"/>
                </a:ext>
              </a:extLst>
            </p:cNvPr>
            <p:cNvSpPr/>
            <p:nvPr/>
          </p:nvSpPr>
          <p:spPr>
            <a:xfrm>
              <a:off x="6424363" y="4597172"/>
              <a:ext cx="1011977" cy="1819601"/>
            </a:xfrm>
            <a:custGeom>
              <a:avLst/>
              <a:gdLst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9514 w 2599198"/>
                <a:gd name="connsiteY27" fmla="*/ 2323206 h 4673530"/>
                <a:gd name="connsiteX28" fmla="*/ 570974 w 2599198"/>
                <a:gd name="connsiteY28" fmla="*/ 2306009 h 4673530"/>
                <a:gd name="connsiteX29" fmla="*/ 556525 w 2599198"/>
                <a:gd name="connsiteY29" fmla="*/ 2257360 h 4673530"/>
                <a:gd name="connsiteX30" fmla="*/ 555831 w 2599198"/>
                <a:gd name="connsiteY30" fmla="*/ 2250474 h 4673530"/>
                <a:gd name="connsiteX31" fmla="*/ 533584 w 2599198"/>
                <a:gd name="connsiteY31" fmla="*/ 2158278 h 4673530"/>
                <a:gd name="connsiteX32" fmla="*/ 438359 w 2599198"/>
                <a:gd name="connsiteY32" fmla="*/ 1993344 h 4673530"/>
                <a:gd name="connsiteX33" fmla="*/ 411260 w 2599198"/>
                <a:gd name="connsiteY33" fmla="*/ 1967568 h 4673530"/>
                <a:gd name="connsiteX34" fmla="*/ 406901 w 2599198"/>
                <a:gd name="connsiteY34" fmla="*/ 1964772 h 4673530"/>
                <a:gd name="connsiteX35" fmla="*/ 0 w 2599198"/>
                <a:gd name="connsiteY35" fmla="*/ 1059047 h 4673530"/>
                <a:gd name="connsiteX36" fmla="*/ 845133 w 2599198"/>
                <a:gd name="connsiteY36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9514 w 2599198"/>
                <a:gd name="connsiteY27" fmla="*/ 2323206 h 4673530"/>
                <a:gd name="connsiteX28" fmla="*/ 570974 w 2599198"/>
                <a:gd name="connsiteY28" fmla="*/ 2306009 h 4673530"/>
                <a:gd name="connsiteX29" fmla="*/ 555831 w 2599198"/>
                <a:gd name="connsiteY29" fmla="*/ 2250474 h 4673530"/>
                <a:gd name="connsiteX30" fmla="*/ 533584 w 2599198"/>
                <a:gd name="connsiteY30" fmla="*/ 2158278 h 4673530"/>
                <a:gd name="connsiteX31" fmla="*/ 438359 w 2599198"/>
                <a:gd name="connsiteY31" fmla="*/ 1993344 h 4673530"/>
                <a:gd name="connsiteX32" fmla="*/ 411260 w 2599198"/>
                <a:gd name="connsiteY32" fmla="*/ 1967568 h 4673530"/>
                <a:gd name="connsiteX33" fmla="*/ 406901 w 2599198"/>
                <a:gd name="connsiteY33" fmla="*/ 1964772 h 4673530"/>
                <a:gd name="connsiteX34" fmla="*/ 0 w 2599198"/>
                <a:gd name="connsiteY34" fmla="*/ 1059047 h 4673530"/>
                <a:gd name="connsiteX35" fmla="*/ 845133 w 2599198"/>
                <a:gd name="connsiteY35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0974 w 2599198"/>
                <a:gd name="connsiteY27" fmla="*/ 2306009 h 4673530"/>
                <a:gd name="connsiteX28" fmla="*/ 555831 w 2599198"/>
                <a:gd name="connsiteY28" fmla="*/ 2250474 h 4673530"/>
                <a:gd name="connsiteX29" fmla="*/ 533584 w 2599198"/>
                <a:gd name="connsiteY29" fmla="*/ 2158278 h 4673530"/>
                <a:gd name="connsiteX30" fmla="*/ 438359 w 2599198"/>
                <a:gd name="connsiteY30" fmla="*/ 1993344 h 4673530"/>
                <a:gd name="connsiteX31" fmla="*/ 411260 w 2599198"/>
                <a:gd name="connsiteY31" fmla="*/ 1967568 h 4673530"/>
                <a:gd name="connsiteX32" fmla="*/ 406901 w 2599198"/>
                <a:gd name="connsiteY32" fmla="*/ 1964772 h 4673530"/>
                <a:gd name="connsiteX33" fmla="*/ 0 w 2599198"/>
                <a:gd name="connsiteY33" fmla="*/ 1059047 h 4673530"/>
                <a:gd name="connsiteX34" fmla="*/ 845133 w 2599198"/>
                <a:gd name="connsiteY34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19291 w 2599198"/>
                <a:gd name="connsiteY7" fmla="*/ 2306010 h 4673530"/>
                <a:gd name="connsiteX8" fmla="*/ 1107626 w 2599198"/>
                <a:gd name="connsiteY8" fmla="*/ 2329500 h 4673530"/>
                <a:gd name="connsiteX9" fmla="*/ 1078719 w 2599198"/>
                <a:gd name="connsiteY9" fmla="*/ 2419292 h 4673530"/>
                <a:gd name="connsiteX10" fmla="*/ 1080859 w 2599198"/>
                <a:gd name="connsiteY10" fmla="*/ 2466816 h 4673530"/>
                <a:gd name="connsiteX11" fmla="*/ 2417200 w 2599198"/>
                <a:gd name="connsiteY11" fmla="*/ 4206690 h 4673530"/>
                <a:gd name="connsiteX12" fmla="*/ 2415965 w 2599198"/>
                <a:gd name="connsiteY12" fmla="*/ 4211268 h 4673530"/>
                <a:gd name="connsiteX13" fmla="*/ 2461834 w 2599198"/>
                <a:gd name="connsiteY13" fmla="*/ 4220966 h 4673530"/>
                <a:gd name="connsiteX14" fmla="*/ 2599198 w 2599198"/>
                <a:gd name="connsiteY14" fmla="*/ 4437993 h 4673530"/>
                <a:gd name="connsiteX15" fmla="*/ 2374289 w 2599198"/>
                <a:gd name="connsiteY15" fmla="*/ 4673530 h 4673530"/>
                <a:gd name="connsiteX16" fmla="*/ 2295751 w 2599198"/>
                <a:gd name="connsiteY16" fmla="*/ 4656925 h 4673530"/>
                <a:gd name="connsiteX17" fmla="*/ 2295654 w 2599198"/>
                <a:gd name="connsiteY17" fmla="*/ 4657282 h 4673530"/>
                <a:gd name="connsiteX18" fmla="*/ 2293670 w 2599198"/>
                <a:gd name="connsiteY18" fmla="*/ 4656485 h 4673530"/>
                <a:gd name="connsiteX19" fmla="*/ 2286744 w 2599198"/>
                <a:gd name="connsiteY19" fmla="*/ 4655021 h 4673530"/>
                <a:gd name="connsiteX20" fmla="*/ 2282410 w 2599198"/>
                <a:gd name="connsiteY20" fmla="*/ 4651960 h 4673530"/>
                <a:gd name="connsiteX21" fmla="*/ 1965253 w 2599198"/>
                <a:gd name="connsiteY21" fmla="*/ 4524512 h 4673530"/>
                <a:gd name="connsiteX22" fmla="*/ 645524 w 2599198"/>
                <a:gd name="connsiteY22" fmla="*/ 2508865 h 4673530"/>
                <a:gd name="connsiteX23" fmla="*/ 644427 w 2599198"/>
                <a:gd name="connsiteY23" fmla="*/ 2484515 h 4673530"/>
                <a:gd name="connsiteX24" fmla="*/ 631519 w 2599198"/>
                <a:gd name="connsiteY24" fmla="*/ 2435921 h 4673530"/>
                <a:gd name="connsiteX25" fmla="*/ 578295 w 2599198"/>
                <a:gd name="connsiteY25" fmla="*/ 2323294 h 4673530"/>
                <a:gd name="connsiteX26" fmla="*/ 570974 w 2599198"/>
                <a:gd name="connsiteY26" fmla="*/ 2306009 h 4673530"/>
                <a:gd name="connsiteX27" fmla="*/ 555831 w 2599198"/>
                <a:gd name="connsiteY27" fmla="*/ 2250474 h 4673530"/>
                <a:gd name="connsiteX28" fmla="*/ 533584 w 2599198"/>
                <a:gd name="connsiteY28" fmla="*/ 2158278 h 4673530"/>
                <a:gd name="connsiteX29" fmla="*/ 438359 w 2599198"/>
                <a:gd name="connsiteY29" fmla="*/ 1993344 h 4673530"/>
                <a:gd name="connsiteX30" fmla="*/ 411260 w 2599198"/>
                <a:gd name="connsiteY30" fmla="*/ 1967568 h 4673530"/>
                <a:gd name="connsiteX31" fmla="*/ 406901 w 2599198"/>
                <a:gd name="connsiteY31" fmla="*/ 1964772 h 4673530"/>
                <a:gd name="connsiteX32" fmla="*/ 0 w 2599198"/>
                <a:gd name="connsiteY32" fmla="*/ 1059047 h 4673530"/>
                <a:gd name="connsiteX33" fmla="*/ 845133 w 2599198"/>
                <a:gd name="connsiteY33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15965 w 2599198"/>
                <a:gd name="connsiteY11" fmla="*/ 4211268 h 4673530"/>
                <a:gd name="connsiteX12" fmla="*/ 2461834 w 2599198"/>
                <a:gd name="connsiteY12" fmla="*/ 4220966 h 4673530"/>
                <a:gd name="connsiteX13" fmla="*/ 2599198 w 2599198"/>
                <a:gd name="connsiteY13" fmla="*/ 4437993 h 4673530"/>
                <a:gd name="connsiteX14" fmla="*/ 2374289 w 2599198"/>
                <a:gd name="connsiteY14" fmla="*/ 4673530 h 4673530"/>
                <a:gd name="connsiteX15" fmla="*/ 2295751 w 2599198"/>
                <a:gd name="connsiteY15" fmla="*/ 4656925 h 4673530"/>
                <a:gd name="connsiteX16" fmla="*/ 2295654 w 2599198"/>
                <a:gd name="connsiteY16" fmla="*/ 4657282 h 4673530"/>
                <a:gd name="connsiteX17" fmla="*/ 2293670 w 2599198"/>
                <a:gd name="connsiteY17" fmla="*/ 4656485 h 4673530"/>
                <a:gd name="connsiteX18" fmla="*/ 2286744 w 2599198"/>
                <a:gd name="connsiteY18" fmla="*/ 4655021 h 4673530"/>
                <a:gd name="connsiteX19" fmla="*/ 2282410 w 2599198"/>
                <a:gd name="connsiteY19" fmla="*/ 4651960 h 4673530"/>
                <a:gd name="connsiteX20" fmla="*/ 1965253 w 2599198"/>
                <a:gd name="connsiteY20" fmla="*/ 4524512 h 4673530"/>
                <a:gd name="connsiteX21" fmla="*/ 645524 w 2599198"/>
                <a:gd name="connsiteY21" fmla="*/ 2508865 h 4673530"/>
                <a:gd name="connsiteX22" fmla="*/ 644427 w 2599198"/>
                <a:gd name="connsiteY22" fmla="*/ 2484515 h 4673530"/>
                <a:gd name="connsiteX23" fmla="*/ 631519 w 2599198"/>
                <a:gd name="connsiteY23" fmla="*/ 2435921 h 4673530"/>
                <a:gd name="connsiteX24" fmla="*/ 578295 w 2599198"/>
                <a:gd name="connsiteY24" fmla="*/ 2323294 h 4673530"/>
                <a:gd name="connsiteX25" fmla="*/ 570974 w 2599198"/>
                <a:gd name="connsiteY25" fmla="*/ 2306009 h 4673530"/>
                <a:gd name="connsiteX26" fmla="*/ 555831 w 2599198"/>
                <a:gd name="connsiteY26" fmla="*/ 2250474 h 4673530"/>
                <a:gd name="connsiteX27" fmla="*/ 533584 w 2599198"/>
                <a:gd name="connsiteY27" fmla="*/ 2158278 h 4673530"/>
                <a:gd name="connsiteX28" fmla="*/ 438359 w 2599198"/>
                <a:gd name="connsiteY28" fmla="*/ 1993344 h 4673530"/>
                <a:gd name="connsiteX29" fmla="*/ 411260 w 2599198"/>
                <a:gd name="connsiteY29" fmla="*/ 1967568 h 4673530"/>
                <a:gd name="connsiteX30" fmla="*/ 406901 w 2599198"/>
                <a:gd name="connsiteY30" fmla="*/ 1964772 h 4673530"/>
                <a:gd name="connsiteX31" fmla="*/ 0 w 2599198"/>
                <a:gd name="connsiteY31" fmla="*/ 1059047 h 4673530"/>
                <a:gd name="connsiteX32" fmla="*/ 845133 w 2599198"/>
                <a:gd name="connsiteY32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95654 w 2599198"/>
                <a:gd name="connsiteY15" fmla="*/ 4657282 h 4673530"/>
                <a:gd name="connsiteX16" fmla="*/ 2293670 w 2599198"/>
                <a:gd name="connsiteY16" fmla="*/ 4656485 h 4673530"/>
                <a:gd name="connsiteX17" fmla="*/ 2286744 w 2599198"/>
                <a:gd name="connsiteY17" fmla="*/ 4655021 h 4673530"/>
                <a:gd name="connsiteX18" fmla="*/ 2282410 w 2599198"/>
                <a:gd name="connsiteY18" fmla="*/ 4651960 h 4673530"/>
                <a:gd name="connsiteX19" fmla="*/ 1965253 w 2599198"/>
                <a:gd name="connsiteY19" fmla="*/ 4524512 h 4673530"/>
                <a:gd name="connsiteX20" fmla="*/ 645524 w 2599198"/>
                <a:gd name="connsiteY20" fmla="*/ 2508865 h 4673530"/>
                <a:gd name="connsiteX21" fmla="*/ 644427 w 2599198"/>
                <a:gd name="connsiteY21" fmla="*/ 2484515 h 4673530"/>
                <a:gd name="connsiteX22" fmla="*/ 631519 w 2599198"/>
                <a:gd name="connsiteY22" fmla="*/ 2435921 h 4673530"/>
                <a:gd name="connsiteX23" fmla="*/ 578295 w 2599198"/>
                <a:gd name="connsiteY23" fmla="*/ 2323294 h 4673530"/>
                <a:gd name="connsiteX24" fmla="*/ 570974 w 2599198"/>
                <a:gd name="connsiteY24" fmla="*/ 2306009 h 4673530"/>
                <a:gd name="connsiteX25" fmla="*/ 555831 w 2599198"/>
                <a:gd name="connsiteY25" fmla="*/ 2250474 h 4673530"/>
                <a:gd name="connsiteX26" fmla="*/ 533584 w 2599198"/>
                <a:gd name="connsiteY26" fmla="*/ 2158278 h 4673530"/>
                <a:gd name="connsiteX27" fmla="*/ 438359 w 2599198"/>
                <a:gd name="connsiteY27" fmla="*/ 1993344 h 4673530"/>
                <a:gd name="connsiteX28" fmla="*/ 411260 w 2599198"/>
                <a:gd name="connsiteY28" fmla="*/ 1967568 h 4673530"/>
                <a:gd name="connsiteX29" fmla="*/ 406901 w 2599198"/>
                <a:gd name="connsiteY29" fmla="*/ 1964772 h 4673530"/>
                <a:gd name="connsiteX30" fmla="*/ 0 w 2599198"/>
                <a:gd name="connsiteY30" fmla="*/ 1059047 h 4673530"/>
                <a:gd name="connsiteX31" fmla="*/ 845133 w 2599198"/>
                <a:gd name="connsiteY31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93670 w 2599198"/>
                <a:gd name="connsiteY15" fmla="*/ 4656485 h 4673530"/>
                <a:gd name="connsiteX16" fmla="*/ 2286744 w 2599198"/>
                <a:gd name="connsiteY16" fmla="*/ 4655021 h 4673530"/>
                <a:gd name="connsiteX17" fmla="*/ 2282410 w 2599198"/>
                <a:gd name="connsiteY17" fmla="*/ 4651960 h 4673530"/>
                <a:gd name="connsiteX18" fmla="*/ 1965253 w 2599198"/>
                <a:gd name="connsiteY18" fmla="*/ 4524512 h 4673530"/>
                <a:gd name="connsiteX19" fmla="*/ 645524 w 2599198"/>
                <a:gd name="connsiteY19" fmla="*/ 2508865 h 4673530"/>
                <a:gd name="connsiteX20" fmla="*/ 644427 w 2599198"/>
                <a:gd name="connsiteY20" fmla="*/ 2484515 h 4673530"/>
                <a:gd name="connsiteX21" fmla="*/ 631519 w 2599198"/>
                <a:gd name="connsiteY21" fmla="*/ 2435921 h 4673530"/>
                <a:gd name="connsiteX22" fmla="*/ 578295 w 2599198"/>
                <a:gd name="connsiteY22" fmla="*/ 2323294 h 4673530"/>
                <a:gd name="connsiteX23" fmla="*/ 570974 w 2599198"/>
                <a:gd name="connsiteY23" fmla="*/ 2306009 h 4673530"/>
                <a:gd name="connsiteX24" fmla="*/ 555831 w 2599198"/>
                <a:gd name="connsiteY24" fmla="*/ 2250474 h 4673530"/>
                <a:gd name="connsiteX25" fmla="*/ 533584 w 2599198"/>
                <a:gd name="connsiteY25" fmla="*/ 2158278 h 4673530"/>
                <a:gd name="connsiteX26" fmla="*/ 438359 w 2599198"/>
                <a:gd name="connsiteY26" fmla="*/ 1993344 h 4673530"/>
                <a:gd name="connsiteX27" fmla="*/ 411260 w 2599198"/>
                <a:gd name="connsiteY27" fmla="*/ 1967568 h 4673530"/>
                <a:gd name="connsiteX28" fmla="*/ 406901 w 2599198"/>
                <a:gd name="connsiteY28" fmla="*/ 1964772 h 4673530"/>
                <a:gd name="connsiteX29" fmla="*/ 0 w 2599198"/>
                <a:gd name="connsiteY29" fmla="*/ 1059047 h 4673530"/>
                <a:gd name="connsiteX30" fmla="*/ 845133 w 2599198"/>
                <a:gd name="connsiteY30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6744 w 2599198"/>
                <a:gd name="connsiteY15" fmla="*/ 4655021 h 4673530"/>
                <a:gd name="connsiteX16" fmla="*/ 2282410 w 2599198"/>
                <a:gd name="connsiteY16" fmla="*/ 4651960 h 4673530"/>
                <a:gd name="connsiteX17" fmla="*/ 1965253 w 2599198"/>
                <a:gd name="connsiteY17" fmla="*/ 4524512 h 4673530"/>
                <a:gd name="connsiteX18" fmla="*/ 645524 w 2599198"/>
                <a:gd name="connsiteY18" fmla="*/ 2508865 h 4673530"/>
                <a:gd name="connsiteX19" fmla="*/ 644427 w 2599198"/>
                <a:gd name="connsiteY19" fmla="*/ 2484515 h 4673530"/>
                <a:gd name="connsiteX20" fmla="*/ 631519 w 2599198"/>
                <a:gd name="connsiteY20" fmla="*/ 2435921 h 4673530"/>
                <a:gd name="connsiteX21" fmla="*/ 578295 w 2599198"/>
                <a:gd name="connsiteY21" fmla="*/ 2323294 h 4673530"/>
                <a:gd name="connsiteX22" fmla="*/ 570974 w 2599198"/>
                <a:gd name="connsiteY22" fmla="*/ 2306009 h 4673530"/>
                <a:gd name="connsiteX23" fmla="*/ 555831 w 2599198"/>
                <a:gd name="connsiteY23" fmla="*/ 2250474 h 4673530"/>
                <a:gd name="connsiteX24" fmla="*/ 533584 w 2599198"/>
                <a:gd name="connsiteY24" fmla="*/ 2158278 h 4673530"/>
                <a:gd name="connsiteX25" fmla="*/ 438359 w 2599198"/>
                <a:gd name="connsiteY25" fmla="*/ 1993344 h 4673530"/>
                <a:gd name="connsiteX26" fmla="*/ 411260 w 2599198"/>
                <a:gd name="connsiteY26" fmla="*/ 1967568 h 4673530"/>
                <a:gd name="connsiteX27" fmla="*/ 406901 w 2599198"/>
                <a:gd name="connsiteY27" fmla="*/ 1964772 h 4673530"/>
                <a:gd name="connsiteX28" fmla="*/ 0 w 2599198"/>
                <a:gd name="connsiteY28" fmla="*/ 1059047 h 4673530"/>
                <a:gd name="connsiteX29" fmla="*/ 845133 w 2599198"/>
                <a:gd name="connsiteY29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2410 w 2599198"/>
                <a:gd name="connsiteY15" fmla="*/ 4651960 h 4673530"/>
                <a:gd name="connsiteX16" fmla="*/ 1965253 w 2599198"/>
                <a:gd name="connsiteY16" fmla="*/ 4524512 h 4673530"/>
                <a:gd name="connsiteX17" fmla="*/ 645524 w 2599198"/>
                <a:gd name="connsiteY17" fmla="*/ 2508865 h 4673530"/>
                <a:gd name="connsiteX18" fmla="*/ 644427 w 2599198"/>
                <a:gd name="connsiteY18" fmla="*/ 2484515 h 4673530"/>
                <a:gd name="connsiteX19" fmla="*/ 631519 w 2599198"/>
                <a:gd name="connsiteY19" fmla="*/ 2435921 h 4673530"/>
                <a:gd name="connsiteX20" fmla="*/ 578295 w 2599198"/>
                <a:gd name="connsiteY20" fmla="*/ 2323294 h 4673530"/>
                <a:gd name="connsiteX21" fmla="*/ 570974 w 2599198"/>
                <a:gd name="connsiteY21" fmla="*/ 2306009 h 4673530"/>
                <a:gd name="connsiteX22" fmla="*/ 555831 w 2599198"/>
                <a:gd name="connsiteY22" fmla="*/ 2250474 h 4673530"/>
                <a:gd name="connsiteX23" fmla="*/ 533584 w 2599198"/>
                <a:gd name="connsiteY23" fmla="*/ 2158278 h 4673530"/>
                <a:gd name="connsiteX24" fmla="*/ 438359 w 2599198"/>
                <a:gd name="connsiteY24" fmla="*/ 1993344 h 4673530"/>
                <a:gd name="connsiteX25" fmla="*/ 411260 w 2599198"/>
                <a:gd name="connsiteY25" fmla="*/ 1967568 h 4673530"/>
                <a:gd name="connsiteX26" fmla="*/ 406901 w 2599198"/>
                <a:gd name="connsiteY26" fmla="*/ 1964772 h 4673530"/>
                <a:gd name="connsiteX27" fmla="*/ 0 w 2599198"/>
                <a:gd name="connsiteY27" fmla="*/ 1059047 h 4673530"/>
                <a:gd name="connsiteX28" fmla="*/ 845133 w 2599198"/>
                <a:gd name="connsiteY28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2410 w 2599198"/>
                <a:gd name="connsiteY15" fmla="*/ 4651960 h 4673530"/>
                <a:gd name="connsiteX16" fmla="*/ 1965253 w 2599198"/>
                <a:gd name="connsiteY16" fmla="*/ 4524512 h 4673530"/>
                <a:gd name="connsiteX17" fmla="*/ 645524 w 2599198"/>
                <a:gd name="connsiteY17" fmla="*/ 2508865 h 4673530"/>
                <a:gd name="connsiteX18" fmla="*/ 644427 w 2599198"/>
                <a:gd name="connsiteY18" fmla="*/ 2484515 h 4673530"/>
                <a:gd name="connsiteX19" fmla="*/ 631519 w 2599198"/>
                <a:gd name="connsiteY19" fmla="*/ 2435921 h 4673530"/>
                <a:gd name="connsiteX20" fmla="*/ 578295 w 2599198"/>
                <a:gd name="connsiteY20" fmla="*/ 2323294 h 4673530"/>
                <a:gd name="connsiteX21" fmla="*/ 570974 w 2599198"/>
                <a:gd name="connsiteY21" fmla="*/ 2306009 h 4673530"/>
                <a:gd name="connsiteX22" fmla="*/ 555831 w 2599198"/>
                <a:gd name="connsiteY22" fmla="*/ 2250474 h 4673530"/>
                <a:gd name="connsiteX23" fmla="*/ 533584 w 2599198"/>
                <a:gd name="connsiteY23" fmla="*/ 2158278 h 4673530"/>
                <a:gd name="connsiteX24" fmla="*/ 438359 w 2599198"/>
                <a:gd name="connsiteY24" fmla="*/ 1993344 h 4673530"/>
                <a:gd name="connsiteX25" fmla="*/ 411260 w 2599198"/>
                <a:gd name="connsiteY25" fmla="*/ 1967568 h 4673530"/>
                <a:gd name="connsiteX26" fmla="*/ 406901 w 2599198"/>
                <a:gd name="connsiteY26" fmla="*/ 1964772 h 4673530"/>
                <a:gd name="connsiteX27" fmla="*/ 0 w 2599198"/>
                <a:gd name="connsiteY27" fmla="*/ 1059047 h 4673530"/>
                <a:gd name="connsiteX28" fmla="*/ 845133 w 2599198"/>
                <a:gd name="connsiteY28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82410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99198" h="4673530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7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19291" y="2306010"/>
                  </a:lnTo>
                  <a:lnTo>
                    <a:pt x="1107626" y="2329500"/>
                  </a:lnTo>
                  <a:lnTo>
                    <a:pt x="1078719" y="2419292"/>
                  </a:lnTo>
                  <a:lnTo>
                    <a:pt x="1080859" y="2466816"/>
                  </a:lnTo>
                  <a:cubicBezTo>
                    <a:pt x="1148809" y="3281108"/>
                    <a:pt x="1675538" y="3976251"/>
                    <a:pt x="2417200" y="4206690"/>
                  </a:cubicBezTo>
                  <a:lnTo>
                    <a:pt x="2461834" y="4220966"/>
                  </a:lnTo>
                  <a:cubicBezTo>
                    <a:pt x="2542557" y="4256723"/>
                    <a:pt x="2599198" y="4340431"/>
                    <a:pt x="2599198" y="4437993"/>
                  </a:cubicBezTo>
                  <a:cubicBezTo>
                    <a:pt x="2599198" y="4568076"/>
                    <a:pt x="2498503" y="4673530"/>
                    <a:pt x="2374289" y="4673530"/>
                  </a:cubicBezTo>
                  <a:cubicBezTo>
                    <a:pt x="2334138" y="4666340"/>
                    <a:pt x="2335261" y="4681375"/>
                    <a:pt x="2253835" y="4651960"/>
                  </a:cubicBezTo>
                  <a:cubicBezTo>
                    <a:pt x="2172409" y="4622545"/>
                    <a:pt x="2112247" y="4608270"/>
                    <a:pt x="1965253" y="4524512"/>
                  </a:cubicBezTo>
                  <a:cubicBezTo>
                    <a:pt x="1226089" y="4155842"/>
                    <a:pt x="718941" y="3388676"/>
                    <a:pt x="645524" y="2508865"/>
                  </a:cubicBezTo>
                  <a:cubicBezTo>
                    <a:pt x="645158" y="2500748"/>
                    <a:pt x="644793" y="2492632"/>
                    <a:pt x="644427" y="2484515"/>
                  </a:cubicBezTo>
                  <a:lnTo>
                    <a:pt x="631519" y="2435921"/>
                  </a:lnTo>
                  <a:cubicBezTo>
                    <a:pt x="618400" y="2396339"/>
                    <a:pt x="600507" y="2358339"/>
                    <a:pt x="578295" y="2323294"/>
                  </a:cubicBezTo>
                  <a:lnTo>
                    <a:pt x="570974" y="2306009"/>
                  </a:lnTo>
                  <a:cubicBezTo>
                    <a:pt x="567027" y="2293887"/>
                    <a:pt x="562063" y="2275096"/>
                    <a:pt x="555831" y="2250474"/>
                  </a:cubicBez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411260" y="1967568"/>
                  </a:lnTo>
                  <a:lnTo>
                    <a:pt x="406901" y="1964772"/>
                  </a:lnTo>
                  <a:cubicBezTo>
                    <a:pt x="162955" y="1779029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B8923106-BB36-4947-9695-3F587A4AE41E}"/>
                </a:ext>
              </a:extLst>
            </p:cNvPr>
            <p:cNvSpPr/>
            <p:nvPr/>
          </p:nvSpPr>
          <p:spPr>
            <a:xfrm rot="17798743">
              <a:off x="7383075" y="6354067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3AB29FB-25F3-4D82-AA7C-88799D65C1EE}"/>
                </a:ext>
              </a:extLst>
            </p:cNvPr>
            <p:cNvSpPr/>
            <p:nvPr/>
          </p:nvSpPr>
          <p:spPr>
            <a:xfrm>
              <a:off x="6869418" y="4685454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0841988F-36F2-4926-8C53-401F890BD048}"/>
              </a:ext>
            </a:extLst>
          </p:cNvPr>
          <p:cNvGrpSpPr/>
          <p:nvPr/>
        </p:nvGrpSpPr>
        <p:grpSpPr>
          <a:xfrm>
            <a:off x="6470057" y="2688777"/>
            <a:ext cx="787873" cy="1731000"/>
            <a:chOff x="6470057" y="2688777"/>
            <a:chExt cx="787873" cy="1731000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AD584DC7-40D5-4D69-92BC-FBBDC504A80E}"/>
                </a:ext>
              </a:extLst>
            </p:cNvPr>
            <p:cNvSpPr/>
            <p:nvPr/>
          </p:nvSpPr>
          <p:spPr>
            <a:xfrm>
              <a:off x="6470057" y="2688777"/>
              <a:ext cx="760747" cy="1731000"/>
            </a:xfrm>
            <a:custGeom>
              <a:avLst/>
              <a:gdLst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33740 w 1953930"/>
                <a:gd name="connsiteY7" fmla="*/ 2257361 h 4445963"/>
                <a:gd name="connsiteX8" fmla="*/ 1119291 w 1953930"/>
                <a:gd name="connsiteY8" fmla="*/ 2306010 h 4445963"/>
                <a:gd name="connsiteX9" fmla="*/ 1113599 w 1953930"/>
                <a:gd name="connsiteY9" fmla="*/ 2317472 h 4445963"/>
                <a:gd name="connsiteX10" fmla="*/ 1102035 w 1953930"/>
                <a:gd name="connsiteY10" fmla="*/ 2367006 h 4445963"/>
                <a:gd name="connsiteX11" fmla="*/ 1095352 w 1953930"/>
                <a:gd name="connsiteY11" fmla="*/ 2429130 h 4445963"/>
                <a:gd name="connsiteX12" fmla="*/ 1095891 w 1953930"/>
                <a:gd name="connsiteY12" fmla="*/ 2468638 h 4445963"/>
                <a:gd name="connsiteX13" fmla="*/ 1117174 w 1953930"/>
                <a:gd name="connsiteY13" fmla="*/ 2616346 h 4445963"/>
                <a:gd name="connsiteX14" fmla="*/ 1750039 w 1953930"/>
                <a:gd name="connsiteY14" fmla="*/ 3924293 h 4445963"/>
                <a:gd name="connsiteX15" fmla="*/ 1884766 w 1953930"/>
                <a:gd name="connsiteY15" fmla="*/ 4067422 h 4445963"/>
                <a:gd name="connsiteX16" fmla="*/ 1892849 w 1953930"/>
                <a:gd name="connsiteY16" fmla="*/ 4073129 h 4445963"/>
                <a:gd name="connsiteX17" fmla="*/ 1953930 w 1953930"/>
                <a:gd name="connsiteY17" fmla="*/ 4227562 h 4445963"/>
                <a:gd name="connsiteX18" fmla="*/ 1745384 w 1953930"/>
                <a:gd name="connsiteY18" fmla="*/ 4445963 h 4445963"/>
                <a:gd name="connsiteX19" fmla="*/ 1597920 w 1953930"/>
                <a:gd name="connsiteY19" fmla="*/ 4381995 h 4445963"/>
                <a:gd name="connsiteX20" fmla="*/ 1585632 w 1953930"/>
                <a:gd name="connsiteY20" fmla="*/ 4362909 h 4445963"/>
                <a:gd name="connsiteX21" fmla="*/ 1584066 w 1953930"/>
                <a:gd name="connsiteY21" fmla="*/ 4364382 h 4445963"/>
                <a:gd name="connsiteX22" fmla="*/ 1429631 w 1953930"/>
                <a:gd name="connsiteY22" fmla="*/ 4200316 h 4445963"/>
                <a:gd name="connsiteX23" fmla="*/ 701530 w 1953930"/>
                <a:gd name="connsiteY23" fmla="*/ 2695544 h 4445963"/>
                <a:gd name="connsiteX24" fmla="*/ 687884 w 1953930"/>
                <a:gd name="connsiteY24" fmla="*/ 2600836 h 4445963"/>
                <a:gd name="connsiteX25" fmla="*/ 687696 w 1953930"/>
                <a:gd name="connsiteY25" fmla="*/ 2600958 h 4445963"/>
                <a:gd name="connsiteX26" fmla="*/ 662266 w 1953930"/>
                <a:gd name="connsiteY26" fmla="*/ 2479012 h 4445963"/>
                <a:gd name="connsiteX27" fmla="*/ 609769 w 1953930"/>
                <a:gd name="connsiteY27" fmla="*/ 2369897 h 4445963"/>
                <a:gd name="connsiteX28" fmla="*/ 593190 w 1953930"/>
                <a:gd name="connsiteY28" fmla="*/ 2350746 h 4445963"/>
                <a:gd name="connsiteX29" fmla="*/ 556525 w 1953930"/>
                <a:gd name="connsiteY29" fmla="*/ 2257360 h 4445963"/>
                <a:gd name="connsiteX30" fmla="*/ 555831 w 1953930"/>
                <a:gd name="connsiteY30" fmla="*/ 2250474 h 4445963"/>
                <a:gd name="connsiteX31" fmla="*/ 533584 w 1953930"/>
                <a:gd name="connsiteY31" fmla="*/ 2158278 h 4445963"/>
                <a:gd name="connsiteX32" fmla="*/ 438359 w 1953930"/>
                <a:gd name="connsiteY32" fmla="*/ 1993344 h 4445963"/>
                <a:gd name="connsiteX33" fmla="*/ 411260 w 1953930"/>
                <a:gd name="connsiteY33" fmla="*/ 1967568 h 4445963"/>
                <a:gd name="connsiteX34" fmla="*/ 406901 w 1953930"/>
                <a:gd name="connsiteY34" fmla="*/ 1964772 h 4445963"/>
                <a:gd name="connsiteX35" fmla="*/ 0 w 1953930"/>
                <a:gd name="connsiteY35" fmla="*/ 1059047 h 4445963"/>
                <a:gd name="connsiteX36" fmla="*/ 845133 w 1953930"/>
                <a:gd name="connsiteY36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33740 w 1953930"/>
                <a:gd name="connsiteY7" fmla="*/ 2257361 h 4445963"/>
                <a:gd name="connsiteX8" fmla="*/ 1119291 w 1953930"/>
                <a:gd name="connsiteY8" fmla="*/ 2306010 h 4445963"/>
                <a:gd name="connsiteX9" fmla="*/ 1102035 w 1953930"/>
                <a:gd name="connsiteY9" fmla="*/ 2367006 h 4445963"/>
                <a:gd name="connsiteX10" fmla="*/ 1095352 w 1953930"/>
                <a:gd name="connsiteY10" fmla="*/ 2429130 h 4445963"/>
                <a:gd name="connsiteX11" fmla="*/ 1095891 w 1953930"/>
                <a:gd name="connsiteY11" fmla="*/ 2468638 h 4445963"/>
                <a:gd name="connsiteX12" fmla="*/ 1117174 w 1953930"/>
                <a:gd name="connsiteY12" fmla="*/ 2616346 h 4445963"/>
                <a:gd name="connsiteX13" fmla="*/ 1750039 w 1953930"/>
                <a:gd name="connsiteY13" fmla="*/ 3924293 h 4445963"/>
                <a:gd name="connsiteX14" fmla="*/ 1884766 w 1953930"/>
                <a:gd name="connsiteY14" fmla="*/ 4067422 h 4445963"/>
                <a:gd name="connsiteX15" fmla="*/ 1892849 w 1953930"/>
                <a:gd name="connsiteY15" fmla="*/ 4073129 h 4445963"/>
                <a:gd name="connsiteX16" fmla="*/ 1953930 w 1953930"/>
                <a:gd name="connsiteY16" fmla="*/ 4227562 h 4445963"/>
                <a:gd name="connsiteX17" fmla="*/ 1745384 w 1953930"/>
                <a:gd name="connsiteY17" fmla="*/ 4445963 h 4445963"/>
                <a:gd name="connsiteX18" fmla="*/ 1597920 w 1953930"/>
                <a:gd name="connsiteY18" fmla="*/ 4381995 h 4445963"/>
                <a:gd name="connsiteX19" fmla="*/ 1585632 w 1953930"/>
                <a:gd name="connsiteY19" fmla="*/ 4362909 h 4445963"/>
                <a:gd name="connsiteX20" fmla="*/ 1584066 w 1953930"/>
                <a:gd name="connsiteY20" fmla="*/ 4364382 h 4445963"/>
                <a:gd name="connsiteX21" fmla="*/ 1429631 w 1953930"/>
                <a:gd name="connsiteY21" fmla="*/ 4200316 h 4445963"/>
                <a:gd name="connsiteX22" fmla="*/ 701530 w 1953930"/>
                <a:gd name="connsiteY22" fmla="*/ 2695544 h 4445963"/>
                <a:gd name="connsiteX23" fmla="*/ 687884 w 1953930"/>
                <a:gd name="connsiteY23" fmla="*/ 2600836 h 4445963"/>
                <a:gd name="connsiteX24" fmla="*/ 687696 w 1953930"/>
                <a:gd name="connsiteY24" fmla="*/ 2600958 h 4445963"/>
                <a:gd name="connsiteX25" fmla="*/ 662266 w 1953930"/>
                <a:gd name="connsiteY25" fmla="*/ 2479012 h 4445963"/>
                <a:gd name="connsiteX26" fmla="*/ 609769 w 1953930"/>
                <a:gd name="connsiteY26" fmla="*/ 2369897 h 4445963"/>
                <a:gd name="connsiteX27" fmla="*/ 593190 w 1953930"/>
                <a:gd name="connsiteY27" fmla="*/ 2350746 h 4445963"/>
                <a:gd name="connsiteX28" fmla="*/ 556525 w 1953930"/>
                <a:gd name="connsiteY28" fmla="*/ 2257360 h 4445963"/>
                <a:gd name="connsiteX29" fmla="*/ 555831 w 1953930"/>
                <a:gd name="connsiteY29" fmla="*/ 2250474 h 4445963"/>
                <a:gd name="connsiteX30" fmla="*/ 533584 w 1953930"/>
                <a:gd name="connsiteY30" fmla="*/ 2158278 h 4445963"/>
                <a:gd name="connsiteX31" fmla="*/ 438359 w 1953930"/>
                <a:gd name="connsiteY31" fmla="*/ 1993344 h 4445963"/>
                <a:gd name="connsiteX32" fmla="*/ 411260 w 1953930"/>
                <a:gd name="connsiteY32" fmla="*/ 1967568 h 4445963"/>
                <a:gd name="connsiteX33" fmla="*/ 406901 w 1953930"/>
                <a:gd name="connsiteY33" fmla="*/ 1964772 h 4445963"/>
                <a:gd name="connsiteX34" fmla="*/ 0 w 1953930"/>
                <a:gd name="connsiteY34" fmla="*/ 1059047 h 4445963"/>
                <a:gd name="connsiteX35" fmla="*/ 845133 w 1953930"/>
                <a:gd name="connsiteY35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19291 w 1953930"/>
                <a:gd name="connsiteY7" fmla="*/ 2306010 h 4445963"/>
                <a:gd name="connsiteX8" fmla="*/ 1102035 w 1953930"/>
                <a:gd name="connsiteY8" fmla="*/ 2367006 h 4445963"/>
                <a:gd name="connsiteX9" fmla="*/ 1095352 w 1953930"/>
                <a:gd name="connsiteY9" fmla="*/ 2429130 h 4445963"/>
                <a:gd name="connsiteX10" fmla="*/ 1095891 w 1953930"/>
                <a:gd name="connsiteY10" fmla="*/ 2468638 h 4445963"/>
                <a:gd name="connsiteX11" fmla="*/ 1117174 w 1953930"/>
                <a:gd name="connsiteY11" fmla="*/ 2616346 h 4445963"/>
                <a:gd name="connsiteX12" fmla="*/ 1750039 w 1953930"/>
                <a:gd name="connsiteY12" fmla="*/ 3924293 h 4445963"/>
                <a:gd name="connsiteX13" fmla="*/ 1884766 w 1953930"/>
                <a:gd name="connsiteY13" fmla="*/ 4067422 h 4445963"/>
                <a:gd name="connsiteX14" fmla="*/ 1892849 w 1953930"/>
                <a:gd name="connsiteY14" fmla="*/ 4073129 h 4445963"/>
                <a:gd name="connsiteX15" fmla="*/ 1953930 w 1953930"/>
                <a:gd name="connsiteY15" fmla="*/ 4227562 h 4445963"/>
                <a:gd name="connsiteX16" fmla="*/ 1745384 w 1953930"/>
                <a:gd name="connsiteY16" fmla="*/ 4445963 h 4445963"/>
                <a:gd name="connsiteX17" fmla="*/ 1597920 w 1953930"/>
                <a:gd name="connsiteY17" fmla="*/ 4381995 h 4445963"/>
                <a:gd name="connsiteX18" fmla="*/ 1585632 w 1953930"/>
                <a:gd name="connsiteY18" fmla="*/ 4362909 h 4445963"/>
                <a:gd name="connsiteX19" fmla="*/ 1584066 w 1953930"/>
                <a:gd name="connsiteY19" fmla="*/ 4364382 h 4445963"/>
                <a:gd name="connsiteX20" fmla="*/ 1429631 w 1953930"/>
                <a:gd name="connsiteY20" fmla="*/ 4200316 h 4445963"/>
                <a:gd name="connsiteX21" fmla="*/ 701530 w 1953930"/>
                <a:gd name="connsiteY21" fmla="*/ 2695544 h 4445963"/>
                <a:gd name="connsiteX22" fmla="*/ 687884 w 1953930"/>
                <a:gd name="connsiteY22" fmla="*/ 2600836 h 4445963"/>
                <a:gd name="connsiteX23" fmla="*/ 687696 w 1953930"/>
                <a:gd name="connsiteY23" fmla="*/ 2600958 h 4445963"/>
                <a:gd name="connsiteX24" fmla="*/ 662266 w 1953930"/>
                <a:gd name="connsiteY24" fmla="*/ 2479012 h 4445963"/>
                <a:gd name="connsiteX25" fmla="*/ 609769 w 1953930"/>
                <a:gd name="connsiteY25" fmla="*/ 2369897 h 4445963"/>
                <a:gd name="connsiteX26" fmla="*/ 593190 w 1953930"/>
                <a:gd name="connsiteY26" fmla="*/ 2350746 h 4445963"/>
                <a:gd name="connsiteX27" fmla="*/ 556525 w 1953930"/>
                <a:gd name="connsiteY27" fmla="*/ 2257360 h 4445963"/>
                <a:gd name="connsiteX28" fmla="*/ 555831 w 1953930"/>
                <a:gd name="connsiteY28" fmla="*/ 2250474 h 4445963"/>
                <a:gd name="connsiteX29" fmla="*/ 533584 w 1953930"/>
                <a:gd name="connsiteY29" fmla="*/ 2158278 h 4445963"/>
                <a:gd name="connsiteX30" fmla="*/ 438359 w 1953930"/>
                <a:gd name="connsiteY30" fmla="*/ 1993344 h 4445963"/>
                <a:gd name="connsiteX31" fmla="*/ 411260 w 1953930"/>
                <a:gd name="connsiteY31" fmla="*/ 1967568 h 4445963"/>
                <a:gd name="connsiteX32" fmla="*/ 406901 w 1953930"/>
                <a:gd name="connsiteY32" fmla="*/ 1964772 h 4445963"/>
                <a:gd name="connsiteX33" fmla="*/ 0 w 1953930"/>
                <a:gd name="connsiteY33" fmla="*/ 1059047 h 4445963"/>
                <a:gd name="connsiteX34" fmla="*/ 845133 w 1953930"/>
                <a:gd name="connsiteY34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609769 w 1953930"/>
                <a:gd name="connsiteY24" fmla="*/ 2369897 h 4445963"/>
                <a:gd name="connsiteX25" fmla="*/ 593190 w 1953930"/>
                <a:gd name="connsiteY25" fmla="*/ 2350746 h 4445963"/>
                <a:gd name="connsiteX26" fmla="*/ 556525 w 1953930"/>
                <a:gd name="connsiteY26" fmla="*/ 2257360 h 4445963"/>
                <a:gd name="connsiteX27" fmla="*/ 555831 w 1953930"/>
                <a:gd name="connsiteY27" fmla="*/ 2250474 h 4445963"/>
                <a:gd name="connsiteX28" fmla="*/ 533584 w 1953930"/>
                <a:gd name="connsiteY28" fmla="*/ 2158278 h 4445963"/>
                <a:gd name="connsiteX29" fmla="*/ 438359 w 1953930"/>
                <a:gd name="connsiteY29" fmla="*/ 1993344 h 4445963"/>
                <a:gd name="connsiteX30" fmla="*/ 411260 w 1953930"/>
                <a:gd name="connsiteY30" fmla="*/ 1967568 h 4445963"/>
                <a:gd name="connsiteX31" fmla="*/ 406901 w 1953930"/>
                <a:gd name="connsiteY31" fmla="*/ 1964772 h 4445963"/>
                <a:gd name="connsiteX32" fmla="*/ 0 w 1953930"/>
                <a:gd name="connsiteY32" fmla="*/ 1059047 h 4445963"/>
                <a:gd name="connsiteX33" fmla="*/ 845133 w 1953930"/>
                <a:gd name="connsiteY33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609769 w 1953930"/>
                <a:gd name="connsiteY24" fmla="*/ 2369897 h 4445963"/>
                <a:gd name="connsiteX25" fmla="*/ 593190 w 1953930"/>
                <a:gd name="connsiteY25" fmla="*/ 2350746 h 4445963"/>
                <a:gd name="connsiteX26" fmla="*/ 555831 w 1953930"/>
                <a:gd name="connsiteY26" fmla="*/ 2250474 h 4445963"/>
                <a:gd name="connsiteX27" fmla="*/ 533584 w 1953930"/>
                <a:gd name="connsiteY27" fmla="*/ 2158278 h 4445963"/>
                <a:gd name="connsiteX28" fmla="*/ 438359 w 1953930"/>
                <a:gd name="connsiteY28" fmla="*/ 1993344 h 4445963"/>
                <a:gd name="connsiteX29" fmla="*/ 411260 w 1953930"/>
                <a:gd name="connsiteY29" fmla="*/ 1967568 h 4445963"/>
                <a:gd name="connsiteX30" fmla="*/ 406901 w 1953930"/>
                <a:gd name="connsiteY30" fmla="*/ 1964772 h 4445963"/>
                <a:gd name="connsiteX31" fmla="*/ 0 w 1953930"/>
                <a:gd name="connsiteY31" fmla="*/ 1059047 h 4445963"/>
                <a:gd name="connsiteX32" fmla="*/ 845133 w 1953930"/>
                <a:gd name="connsiteY32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406901 w 1953930"/>
                <a:gd name="connsiteY29" fmla="*/ 1964772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406901 w 1953930"/>
                <a:gd name="connsiteY29" fmla="*/ 1964772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394995 w 1953930"/>
                <a:gd name="connsiteY29" fmla="*/ 1960009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394995 w 1953930"/>
                <a:gd name="connsiteY28" fmla="*/ 1960009 h 4445963"/>
                <a:gd name="connsiteX29" fmla="*/ 0 w 1953930"/>
                <a:gd name="connsiteY29" fmla="*/ 1059047 h 4445963"/>
                <a:gd name="connsiteX30" fmla="*/ 845133 w 1953930"/>
                <a:gd name="connsiteY30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65016 w 1953930"/>
                <a:gd name="connsiteY18" fmla="*/ 4350095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394995 w 1953930"/>
                <a:gd name="connsiteY28" fmla="*/ 1960009 h 4445963"/>
                <a:gd name="connsiteX29" fmla="*/ 0 w 1953930"/>
                <a:gd name="connsiteY29" fmla="*/ 1059047 h 4445963"/>
                <a:gd name="connsiteX30" fmla="*/ 845133 w 1953930"/>
                <a:gd name="connsiteY30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65016 w 1953930"/>
                <a:gd name="connsiteY17" fmla="*/ 4350095 h 4445963"/>
                <a:gd name="connsiteX18" fmla="*/ 1429631 w 1953930"/>
                <a:gd name="connsiteY18" fmla="*/ 4200316 h 4445963"/>
                <a:gd name="connsiteX19" fmla="*/ 701530 w 1953930"/>
                <a:gd name="connsiteY19" fmla="*/ 2695544 h 4445963"/>
                <a:gd name="connsiteX20" fmla="*/ 687884 w 1953930"/>
                <a:gd name="connsiteY20" fmla="*/ 2600836 h 4445963"/>
                <a:gd name="connsiteX21" fmla="*/ 687696 w 1953930"/>
                <a:gd name="connsiteY21" fmla="*/ 2600958 h 4445963"/>
                <a:gd name="connsiteX22" fmla="*/ 662266 w 1953930"/>
                <a:gd name="connsiteY22" fmla="*/ 2479012 h 4445963"/>
                <a:gd name="connsiteX23" fmla="*/ 593190 w 1953930"/>
                <a:gd name="connsiteY23" fmla="*/ 2350746 h 4445963"/>
                <a:gd name="connsiteX24" fmla="*/ 555831 w 1953930"/>
                <a:gd name="connsiteY24" fmla="*/ 2250474 h 4445963"/>
                <a:gd name="connsiteX25" fmla="*/ 533584 w 1953930"/>
                <a:gd name="connsiteY25" fmla="*/ 2158278 h 4445963"/>
                <a:gd name="connsiteX26" fmla="*/ 438359 w 1953930"/>
                <a:gd name="connsiteY26" fmla="*/ 1993344 h 4445963"/>
                <a:gd name="connsiteX27" fmla="*/ 394995 w 1953930"/>
                <a:gd name="connsiteY27" fmla="*/ 1960009 h 4445963"/>
                <a:gd name="connsiteX28" fmla="*/ 0 w 1953930"/>
                <a:gd name="connsiteY28" fmla="*/ 1059047 h 4445963"/>
                <a:gd name="connsiteX29" fmla="*/ 845133 w 1953930"/>
                <a:gd name="connsiteY29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60954 w 1953930"/>
                <a:gd name="connsiteY12" fmla="*/ 4045990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65016 w 1953930"/>
                <a:gd name="connsiteY17" fmla="*/ 4350095 h 4445963"/>
                <a:gd name="connsiteX18" fmla="*/ 1429631 w 1953930"/>
                <a:gd name="connsiteY18" fmla="*/ 4200316 h 4445963"/>
                <a:gd name="connsiteX19" fmla="*/ 701530 w 1953930"/>
                <a:gd name="connsiteY19" fmla="*/ 2695544 h 4445963"/>
                <a:gd name="connsiteX20" fmla="*/ 687884 w 1953930"/>
                <a:gd name="connsiteY20" fmla="*/ 2600836 h 4445963"/>
                <a:gd name="connsiteX21" fmla="*/ 687696 w 1953930"/>
                <a:gd name="connsiteY21" fmla="*/ 2600958 h 4445963"/>
                <a:gd name="connsiteX22" fmla="*/ 662266 w 1953930"/>
                <a:gd name="connsiteY22" fmla="*/ 2479012 h 4445963"/>
                <a:gd name="connsiteX23" fmla="*/ 593190 w 1953930"/>
                <a:gd name="connsiteY23" fmla="*/ 2350746 h 4445963"/>
                <a:gd name="connsiteX24" fmla="*/ 555831 w 1953930"/>
                <a:gd name="connsiteY24" fmla="*/ 2250474 h 4445963"/>
                <a:gd name="connsiteX25" fmla="*/ 533584 w 1953930"/>
                <a:gd name="connsiteY25" fmla="*/ 2158278 h 4445963"/>
                <a:gd name="connsiteX26" fmla="*/ 438359 w 1953930"/>
                <a:gd name="connsiteY26" fmla="*/ 1993344 h 4445963"/>
                <a:gd name="connsiteX27" fmla="*/ 394995 w 1953930"/>
                <a:gd name="connsiteY27" fmla="*/ 1960009 h 4445963"/>
                <a:gd name="connsiteX28" fmla="*/ 0 w 1953930"/>
                <a:gd name="connsiteY28" fmla="*/ 1059047 h 4445963"/>
                <a:gd name="connsiteX29" fmla="*/ 845133 w 1953930"/>
                <a:gd name="connsiteY29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92849 w 1953930"/>
                <a:gd name="connsiteY12" fmla="*/ 4073129 h 4445963"/>
                <a:gd name="connsiteX13" fmla="*/ 1953930 w 1953930"/>
                <a:gd name="connsiteY13" fmla="*/ 4227562 h 4445963"/>
                <a:gd name="connsiteX14" fmla="*/ 1745384 w 1953930"/>
                <a:gd name="connsiteY14" fmla="*/ 4445963 h 4445963"/>
                <a:gd name="connsiteX15" fmla="*/ 1597920 w 1953930"/>
                <a:gd name="connsiteY15" fmla="*/ 4381995 h 4445963"/>
                <a:gd name="connsiteX16" fmla="*/ 1565016 w 1953930"/>
                <a:gd name="connsiteY16" fmla="*/ 4350095 h 4445963"/>
                <a:gd name="connsiteX17" fmla="*/ 1429631 w 1953930"/>
                <a:gd name="connsiteY17" fmla="*/ 4200316 h 4445963"/>
                <a:gd name="connsiteX18" fmla="*/ 701530 w 1953930"/>
                <a:gd name="connsiteY18" fmla="*/ 2695544 h 4445963"/>
                <a:gd name="connsiteX19" fmla="*/ 687884 w 1953930"/>
                <a:gd name="connsiteY19" fmla="*/ 2600836 h 4445963"/>
                <a:gd name="connsiteX20" fmla="*/ 687696 w 1953930"/>
                <a:gd name="connsiteY20" fmla="*/ 2600958 h 4445963"/>
                <a:gd name="connsiteX21" fmla="*/ 662266 w 1953930"/>
                <a:gd name="connsiteY21" fmla="*/ 2479012 h 4445963"/>
                <a:gd name="connsiteX22" fmla="*/ 593190 w 1953930"/>
                <a:gd name="connsiteY22" fmla="*/ 2350746 h 4445963"/>
                <a:gd name="connsiteX23" fmla="*/ 555831 w 1953930"/>
                <a:gd name="connsiteY23" fmla="*/ 2250474 h 4445963"/>
                <a:gd name="connsiteX24" fmla="*/ 533584 w 1953930"/>
                <a:gd name="connsiteY24" fmla="*/ 2158278 h 4445963"/>
                <a:gd name="connsiteX25" fmla="*/ 438359 w 1953930"/>
                <a:gd name="connsiteY25" fmla="*/ 1993344 h 4445963"/>
                <a:gd name="connsiteX26" fmla="*/ 394995 w 1953930"/>
                <a:gd name="connsiteY26" fmla="*/ 1960009 h 4445963"/>
                <a:gd name="connsiteX27" fmla="*/ 0 w 1953930"/>
                <a:gd name="connsiteY27" fmla="*/ 1059047 h 4445963"/>
                <a:gd name="connsiteX28" fmla="*/ 845133 w 1953930"/>
                <a:gd name="connsiteY28" fmla="*/ 0 h 444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53930" h="4445963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7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19291" y="2306010"/>
                  </a:lnTo>
                  <a:lnTo>
                    <a:pt x="1102035" y="2367006"/>
                  </a:lnTo>
                  <a:cubicBezTo>
                    <a:pt x="1098557" y="2387535"/>
                    <a:pt x="1096327" y="2408303"/>
                    <a:pt x="1095352" y="2429130"/>
                  </a:cubicBezTo>
                  <a:cubicBezTo>
                    <a:pt x="1095532" y="2442299"/>
                    <a:pt x="1095711" y="2455469"/>
                    <a:pt x="1095891" y="2468638"/>
                  </a:cubicBezTo>
                  <a:lnTo>
                    <a:pt x="1117174" y="2616346"/>
                  </a:lnTo>
                  <a:cubicBezTo>
                    <a:pt x="1210734" y="3107954"/>
                    <a:pt x="1432954" y="3556985"/>
                    <a:pt x="1750039" y="3924293"/>
                  </a:cubicBezTo>
                  <a:lnTo>
                    <a:pt x="1892849" y="4073129"/>
                  </a:lnTo>
                  <a:cubicBezTo>
                    <a:pt x="1930588" y="4112652"/>
                    <a:pt x="1953930" y="4167252"/>
                    <a:pt x="1953930" y="4227562"/>
                  </a:cubicBezTo>
                  <a:cubicBezTo>
                    <a:pt x="1953930" y="4348182"/>
                    <a:pt x="1860561" y="4445963"/>
                    <a:pt x="1745384" y="4445963"/>
                  </a:cubicBezTo>
                  <a:cubicBezTo>
                    <a:pt x="1687796" y="4445963"/>
                    <a:pt x="1635659" y="4421518"/>
                    <a:pt x="1597920" y="4381995"/>
                  </a:cubicBezTo>
                  <a:lnTo>
                    <a:pt x="1565016" y="4350095"/>
                  </a:lnTo>
                  <a:lnTo>
                    <a:pt x="1429631" y="4200316"/>
                  </a:lnTo>
                  <a:cubicBezTo>
                    <a:pt x="1064830" y="3777734"/>
                    <a:pt x="809169" y="3261131"/>
                    <a:pt x="701530" y="2695544"/>
                  </a:cubicBezTo>
                  <a:lnTo>
                    <a:pt x="687884" y="2600836"/>
                  </a:lnTo>
                  <a:lnTo>
                    <a:pt x="687696" y="2600958"/>
                  </a:lnTo>
                  <a:cubicBezTo>
                    <a:pt x="684292" y="2559606"/>
                    <a:pt x="675660" y="2518501"/>
                    <a:pt x="662266" y="2479012"/>
                  </a:cubicBezTo>
                  <a:lnTo>
                    <a:pt x="593190" y="2350746"/>
                  </a:lnTo>
                  <a:cubicBezTo>
                    <a:pt x="584200" y="2330842"/>
                    <a:pt x="565765" y="2282552"/>
                    <a:pt x="555831" y="2250474"/>
                  </a:cubicBez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394995" y="1960009"/>
                  </a:lnTo>
                  <a:cubicBezTo>
                    <a:pt x="151049" y="1774266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6885186D-512C-4BE7-80A3-FFC8A4C23A6E}"/>
                </a:ext>
              </a:extLst>
            </p:cNvPr>
            <p:cNvSpPr/>
            <p:nvPr/>
          </p:nvSpPr>
          <p:spPr>
            <a:xfrm rot="19069409">
              <a:off x="7162776" y="4388809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32DE3E3-E05B-4138-9CF7-E49A5FFCAA2C}"/>
                </a:ext>
              </a:extLst>
            </p:cNvPr>
            <p:cNvSpPr/>
            <p:nvPr/>
          </p:nvSpPr>
          <p:spPr>
            <a:xfrm>
              <a:off x="6910414" y="2770451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B10146DE-8400-42B5-BD03-33A7DCFCC0AB}"/>
              </a:ext>
            </a:extLst>
          </p:cNvPr>
          <p:cNvGrpSpPr/>
          <p:nvPr/>
        </p:nvGrpSpPr>
        <p:grpSpPr>
          <a:xfrm>
            <a:off x="8366296" y="738919"/>
            <a:ext cx="658091" cy="1699305"/>
            <a:chOff x="8366296" y="738919"/>
            <a:chExt cx="658091" cy="1699305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7E11096-C746-45F2-B8F9-89750E5A8D8B}"/>
                </a:ext>
              </a:extLst>
            </p:cNvPr>
            <p:cNvSpPr/>
            <p:nvPr/>
          </p:nvSpPr>
          <p:spPr>
            <a:xfrm>
              <a:off x="8366296" y="738919"/>
              <a:ext cx="658091" cy="1679223"/>
            </a:xfrm>
            <a:custGeom>
              <a:avLst/>
              <a:gdLst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4400 w 1690266"/>
                <a:gd name="connsiteY6" fmla="*/ 2250805 h 4312976"/>
                <a:gd name="connsiteX7" fmla="*/ 1133739 w 1690266"/>
                <a:gd name="connsiteY7" fmla="*/ 2257361 h 4312976"/>
                <a:gd name="connsiteX8" fmla="*/ 1119291 w 1690266"/>
                <a:gd name="connsiteY8" fmla="*/ 2306010 h 4312976"/>
                <a:gd name="connsiteX9" fmla="*/ 1113586 w 1690266"/>
                <a:gd name="connsiteY9" fmla="*/ 2317497 h 4312976"/>
                <a:gd name="connsiteX10" fmla="*/ 1113799 w 1690266"/>
                <a:gd name="connsiteY10" fmla="*/ 2317504 h 4312976"/>
                <a:gd name="connsiteX11" fmla="*/ 1045626 w 1690266"/>
                <a:gd name="connsiteY11" fmla="*/ 2555226 h 4312976"/>
                <a:gd name="connsiteX12" fmla="*/ 1045601 w 1690266"/>
                <a:gd name="connsiteY12" fmla="*/ 2555212 h 4312976"/>
                <a:gd name="connsiteX13" fmla="*/ 1045601 w 1690266"/>
                <a:gd name="connsiteY13" fmla="*/ 4113056 h 4312976"/>
                <a:gd name="connsiteX14" fmla="*/ 845681 w 1690266"/>
                <a:gd name="connsiteY14" fmla="*/ 4312976 h 4312976"/>
                <a:gd name="connsiteX15" fmla="*/ 645761 w 1690266"/>
                <a:gd name="connsiteY15" fmla="*/ 4113056 h 4312976"/>
                <a:gd name="connsiteX16" fmla="*/ 645761 w 1690266"/>
                <a:gd name="connsiteY16" fmla="*/ 2554834 h 4312976"/>
                <a:gd name="connsiteX17" fmla="*/ 645088 w 1690266"/>
                <a:gd name="connsiteY17" fmla="*/ 2555226 h 4312976"/>
                <a:gd name="connsiteX18" fmla="*/ 625505 w 1690266"/>
                <a:gd name="connsiteY18" fmla="*/ 2432206 h 4312976"/>
                <a:gd name="connsiteX19" fmla="*/ 578268 w 1690266"/>
                <a:gd name="connsiteY19" fmla="*/ 2320698 h 4312976"/>
                <a:gd name="connsiteX20" fmla="*/ 570974 w 1690266"/>
                <a:gd name="connsiteY20" fmla="*/ 2306009 h 4312976"/>
                <a:gd name="connsiteX21" fmla="*/ 556525 w 1690266"/>
                <a:gd name="connsiteY21" fmla="*/ 2257360 h 4312976"/>
                <a:gd name="connsiteX22" fmla="*/ 555831 w 1690266"/>
                <a:gd name="connsiteY22" fmla="*/ 2250474 h 4312976"/>
                <a:gd name="connsiteX23" fmla="*/ 533584 w 1690266"/>
                <a:gd name="connsiteY23" fmla="*/ 2158278 h 4312976"/>
                <a:gd name="connsiteX24" fmla="*/ 438359 w 1690266"/>
                <a:gd name="connsiteY24" fmla="*/ 1993344 h 4312976"/>
                <a:gd name="connsiteX25" fmla="*/ 411260 w 1690266"/>
                <a:gd name="connsiteY25" fmla="*/ 1967568 h 4312976"/>
                <a:gd name="connsiteX26" fmla="*/ 406901 w 1690266"/>
                <a:gd name="connsiteY26" fmla="*/ 1964772 h 4312976"/>
                <a:gd name="connsiteX27" fmla="*/ 0 w 1690266"/>
                <a:gd name="connsiteY27" fmla="*/ 1059047 h 4312976"/>
                <a:gd name="connsiteX28" fmla="*/ 845133 w 1690266"/>
                <a:gd name="connsiteY28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3739 w 1690266"/>
                <a:gd name="connsiteY6" fmla="*/ 2257361 h 4312976"/>
                <a:gd name="connsiteX7" fmla="*/ 1119291 w 1690266"/>
                <a:gd name="connsiteY7" fmla="*/ 2306010 h 4312976"/>
                <a:gd name="connsiteX8" fmla="*/ 1113586 w 1690266"/>
                <a:gd name="connsiteY8" fmla="*/ 2317497 h 4312976"/>
                <a:gd name="connsiteX9" fmla="*/ 1113799 w 1690266"/>
                <a:gd name="connsiteY9" fmla="*/ 2317504 h 4312976"/>
                <a:gd name="connsiteX10" fmla="*/ 1045626 w 1690266"/>
                <a:gd name="connsiteY10" fmla="*/ 2555226 h 4312976"/>
                <a:gd name="connsiteX11" fmla="*/ 1045601 w 1690266"/>
                <a:gd name="connsiteY11" fmla="*/ 2555212 h 4312976"/>
                <a:gd name="connsiteX12" fmla="*/ 1045601 w 1690266"/>
                <a:gd name="connsiteY12" fmla="*/ 4113056 h 4312976"/>
                <a:gd name="connsiteX13" fmla="*/ 845681 w 1690266"/>
                <a:gd name="connsiteY13" fmla="*/ 4312976 h 4312976"/>
                <a:gd name="connsiteX14" fmla="*/ 645761 w 1690266"/>
                <a:gd name="connsiteY14" fmla="*/ 4113056 h 4312976"/>
                <a:gd name="connsiteX15" fmla="*/ 645761 w 1690266"/>
                <a:gd name="connsiteY15" fmla="*/ 2554834 h 4312976"/>
                <a:gd name="connsiteX16" fmla="*/ 645088 w 1690266"/>
                <a:gd name="connsiteY16" fmla="*/ 2555226 h 4312976"/>
                <a:gd name="connsiteX17" fmla="*/ 625505 w 1690266"/>
                <a:gd name="connsiteY17" fmla="*/ 2432206 h 4312976"/>
                <a:gd name="connsiteX18" fmla="*/ 578268 w 1690266"/>
                <a:gd name="connsiteY18" fmla="*/ 2320698 h 4312976"/>
                <a:gd name="connsiteX19" fmla="*/ 570974 w 1690266"/>
                <a:gd name="connsiteY19" fmla="*/ 2306009 h 4312976"/>
                <a:gd name="connsiteX20" fmla="*/ 556525 w 1690266"/>
                <a:gd name="connsiteY20" fmla="*/ 2257360 h 4312976"/>
                <a:gd name="connsiteX21" fmla="*/ 555831 w 1690266"/>
                <a:gd name="connsiteY21" fmla="*/ 2250474 h 4312976"/>
                <a:gd name="connsiteX22" fmla="*/ 533584 w 1690266"/>
                <a:gd name="connsiteY22" fmla="*/ 2158278 h 4312976"/>
                <a:gd name="connsiteX23" fmla="*/ 438359 w 1690266"/>
                <a:gd name="connsiteY23" fmla="*/ 1993344 h 4312976"/>
                <a:gd name="connsiteX24" fmla="*/ 411260 w 1690266"/>
                <a:gd name="connsiteY24" fmla="*/ 1967568 h 4312976"/>
                <a:gd name="connsiteX25" fmla="*/ 406901 w 1690266"/>
                <a:gd name="connsiteY25" fmla="*/ 1964772 h 4312976"/>
                <a:gd name="connsiteX26" fmla="*/ 0 w 1690266"/>
                <a:gd name="connsiteY26" fmla="*/ 1059047 h 4312976"/>
                <a:gd name="connsiteX27" fmla="*/ 845133 w 1690266"/>
                <a:gd name="connsiteY27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33739 w 1690266"/>
                <a:gd name="connsiteY6" fmla="*/ 2257361 h 4312976"/>
                <a:gd name="connsiteX7" fmla="*/ 1113586 w 1690266"/>
                <a:gd name="connsiteY7" fmla="*/ 2317497 h 4312976"/>
                <a:gd name="connsiteX8" fmla="*/ 1113799 w 1690266"/>
                <a:gd name="connsiteY8" fmla="*/ 2317504 h 4312976"/>
                <a:gd name="connsiteX9" fmla="*/ 1045626 w 1690266"/>
                <a:gd name="connsiteY9" fmla="*/ 2555226 h 4312976"/>
                <a:gd name="connsiteX10" fmla="*/ 1045601 w 1690266"/>
                <a:gd name="connsiteY10" fmla="*/ 2555212 h 4312976"/>
                <a:gd name="connsiteX11" fmla="*/ 1045601 w 1690266"/>
                <a:gd name="connsiteY11" fmla="*/ 4113056 h 4312976"/>
                <a:gd name="connsiteX12" fmla="*/ 845681 w 1690266"/>
                <a:gd name="connsiteY12" fmla="*/ 4312976 h 4312976"/>
                <a:gd name="connsiteX13" fmla="*/ 645761 w 1690266"/>
                <a:gd name="connsiteY13" fmla="*/ 4113056 h 4312976"/>
                <a:gd name="connsiteX14" fmla="*/ 645761 w 1690266"/>
                <a:gd name="connsiteY14" fmla="*/ 2554834 h 4312976"/>
                <a:gd name="connsiteX15" fmla="*/ 645088 w 1690266"/>
                <a:gd name="connsiteY15" fmla="*/ 2555226 h 4312976"/>
                <a:gd name="connsiteX16" fmla="*/ 625505 w 1690266"/>
                <a:gd name="connsiteY16" fmla="*/ 2432206 h 4312976"/>
                <a:gd name="connsiteX17" fmla="*/ 578268 w 1690266"/>
                <a:gd name="connsiteY17" fmla="*/ 2320698 h 4312976"/>
                <a:gd name="connsiteX18" fmla="*/ 570974 w 1690266"/>
                <a:gd name="connsiteY18" fmla="*/ 2306009 h 4312976"/>
                <a:gd name="connsiteX19" fmla="*/ 556525 w 1690266"/>
                <a:gd name="connsiteY19" fmla="*/ 2257360 h 4312976"/>
                <a:gd name="connsiteX20" fmla="*/ 555831 w 1690266"/>
                <a:gd name="connsiteY20" fmla="*/ 2250474 h 4312976"/>
                <a:gd name="connsiteX21" fmla="*/ 533584 w 1690266"/>
                <a:gd name="connsiteY21" fmla="*/ 2158278 h 4312976"/>
                <a:gd name="connsiteX22" fmla="*/ 438359 w 1690266"/>
                <a:gd name="connsiteY22" fmla="*/ 1993344 h 4312976"/>
                <a:gd name="connsiteX23" fmla="*/ 411260 w 1690266"/>
                <a:gd name="connsiteY23" fmla="*/ 1967568 h 4312976"/>
                <a:gd name="connsiteX24" fmla="*/ 406901 w 1690266"/>
                <a:gd name="connsiteY24" fmla="*/ 1964772 h 4312976"/>
                <a:gd name="connsiteX25" fmla="*/ 0 w 1690266"/>
                <a:gd name="connsiteY25" fmla="*/ 1059047 h 4312976"/>
                <a:gd name="connsiteX26" fmla="*/ 845133 w 1690266"/>
                <a:gd name="connsiteY26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13586 w 1690266"/>
                <a:gd name="connsiteY6" fmla="*/ 2317497 h 4312976"/>
                <a:gd name="connsiteX7" fmla="*/ 1113799 w 1690266"/>
                <a:gd name="connsiteY7" fmla="*/ 2317504 h 4312976"/>
                <a:gd name="connsiteX8" fmla="*/ 1045626 w 1690266"/>
                <a:gd name="connsiteY8" fmla="*/ 2555226 h 4312976"/>
                <a:gd name="connsiteX9" fmla="*/ 1045601 w 1690266"/>
                <a:gd name="connsiteY9" fmla="*/ 2555212 h 4312976"/>
                <a:gd name="connsiteX10" fmla="*/ 1045601 w 1690266"/>
                <a:gd name="connsiteY10" fmla="*/ 4113056 h 4312976"/>
                <a:gd name="connsiteX11" fmla="*/ 845681 w 1690266"/>
                <a:gd name="connsiteY11" fmla="*/ 4312976 h 4312976"/>
                <a:gd name="connsiteX12" fmla="*/ 645761 w 1690266"/>
                <a:gd name="connsiteY12" fmla="*/ 4113056 h 4312976"/>
                <a:gd name="connsiteX13" fmla="*/ 645761 w 1690266"/>
                <a:gd name="connsiteY13" fmla="*/ 2554834 h 4312976"/>
                <a:gd name="connsiteX14" fmla="*/ 645088 w 1690266"/>
                <a:gd name="connsiteY14" fmla="*/ 2555226 h 4312976"/>
                <a:gd name="connsiteX15" fmla="*/ 625505 w 1690266"/>
                <a:gd name="connsiteY15" fmla="*/ 2432206 h 4312976"/>
                <a:gd name="connsiteX16" fmla="*/ 578268 w 1690266"/>
                <a:gd name="connsiteY16" fmla="*/ 2320698 h 4312976"/>
                <a:gd name="connsiteX17" fmla="*/ 570974 w 1690266"/>
                <a:gd name="connsiteY17" fmla="*/ 2306009 h 4312976"/>
                <a:gd name="connsiteX18" fmla="*/ 556525 w 1690266"/>
                <a:gd name="connsiteY18" fmla="*/ 2257360 h 4312976"/>
                <a:gd name="connsiteX19" fmla="*/ 555831 w 1690266"/>
                <a:gd name="connsiteY19" fmla="*/ 2250474 h 4312976"/>
                <a:gd name="connsiteX20" fmla="*/ 533584 w 1690266"/>
                <a:gd name="connsiteY20" fmla="*/ 2158278 h 4312976"/>
                <a:gd name="connsiteX21" fmla="*/ 438359 w 1690266"/>
                <a:gd name="connsiteY21" fmla="*/ 1993344 h 4312976"/>
                <a:gd name="connsiteX22" fmla="*/ 411260 w 1690266"/>
                <a:gd name="connsiteY22" fmla="*/ 1967568 h 4312976"/>
                <a:gd name="connsiteX23" fmla="*/ 406901 w 1690266"/>
                <a:gd name="connsiteY23" fmla="*/ 1964772 h 4312976"/>
                <a:gd name="connsiteX24" fmla="*/ 0 w 1690266"/>
                <a:gd name="connsiteY24" fmla="*/ 1059047 h 4312976"/>
                <a:gd name="connsiteX25" fmla="*/ 845133 w 1690266"/>
                <a:gd name="connsiteY25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13586 w 1690266"/>
                <a:gd name="connsiteY6" fmla="*/ 2317497 h 4312976"/>
                <a:gd name="connsiteX7" fmla="*/ 1104274 w 1690266"/>
                <a:gd name="connsiteY7" fmla="*/ 2338935 h 4312976"/>
                <a:gd name="connsiteX8" fmla="*/ 1045626 w 1690266"/>
                <a:gd name="connsiteY8" fmla="*/ 2555226 h 4312976"/>
                <a:gd name="connsiteX9" fmla="*/ 1045601 w 1690266"/>
                <a:gd name="connsiteY9" fmla="*/ 2555212 h 4312976"/>
                <a:gd name="connsiteX10" fmla="*/ 1045601 w 1690266"/>
                <a:gd name="connsiteY10" fmla="*/ 4113056 h 4312976"/>
                <a:gd name="connsiteX11" fmla="*/ 845681 w 1690266"/>
                <a:gd name="connsiteY11" fmla="*/ 4312976 h 4312976"/>
                <a:gd name="connsiteX12" fmla="*/ 645761 w 1690266"/>
                <a:gd name="connsiteY12" fmla="*/ 4113056 h 4312976"/>
                <a:gd name="connsiteX13" fmla="*/ 645761 w 1690266"/>
                <a:gd name="connsiteY13" fmla="*/ 2554834 h 4312976"/>
                <a:gd name="connsiteX14" fmla="*/ 645088 w 1690266"/>
                <a:gd name="connsiteY14" fmla="*/ 2555226 h 4312976"/>
                <a:gd name="connsiteX15" fmla="*/ 625505 w 1690266"/>
                <a:gd name="connsiteY15" fmla="*/ 2432206 h 4312976"/>
                <a:gd name="connsiteX16" fmla="*/ 578268 w 1690266"/>
                <a:gd name="connsiteY16" fmla="*/ 2320698 h 4312976"/>
                <a:gd name="connsiteX17" fmla="*/ 570974 w 1690266"/>
                <a:gd name="connsiteY17" fmla="*/ 2306009 h 4312976"/>
                <a:gd name="connsiteX18" fmla="*/ 556525 w 1690266"/>
                <a:gd name="connsiteY18" fmla="*/ 2257360 h 4312976"/>
                <a:gd name="connsiteX19" fmla="*/ 555831 w 1690266"/>
                <a:gd name="connsiteY19" fmla="*/ 2250474 h 4312976"/>
                <a:gd name="connsiteX20" fmla="*/ 533584 w 1690266"/>
                <a:gd name="connsiteY20" fmla="*/ 2158278 h 4312976"/>
                <a:gd name="connsiteX21" fmla="*/ 438359 w 1690266"/>
                <a:gd name="connsiteY21" fmla="*/ 1993344 h 4312976"/>
                <a:gd name="connsiteX22" fmla="*/ 411260 w 1690266"/>
                <a:gd name="connsiteY22" fmla="*/ 1967568 h 4312976"/>
                <a:gd name="connsiteX23" fmla="*/ 406901 w 1690266"/>
                <a:gd name="connsiteY23" fmla="*/ 1964772 h 4312976"/>
                <a:gd name="connsiteX24" fmla="*/ 0 w 1690266"/>
                <a:gd name="connsiteY24" fmla="*/ 1059047 h 4312976"/>
                <a:gd name="connsiteX25" fmla="*/ 845133 w 1690266"/>
                <a:gd name="connsiteY25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6525 w 1690266"/>
                <a:gd name="connsiteY17" fmla="*/ 2257360 h 4312976"/>
                <a:gd name="connsiteX18" fmla="*/ 555831 w 1690266"/>
                <a:gd name="connsiteY18" fmla="*/ 2250474 h 4312976"/>
                <a:gd name="connsiteX19" fmla="*/ 533584 w 1690266"/>
                <a:gd name="connsiteY19" fmla="*/ 2158278 h 4312976"/>
                <a:gd name="connsiteX20" fmla="*/ 438359 w 1690266"/>
                <a:gd name="connsiteY20" fmla="*/ 1993344 h 4312976"/>
                <a:gd name="connsiteX21" fmla="*/ 411260 w 1690266"/>
                <a:gd name="connsiteY21" fmla="*/ 1967568 h 4312976"/>
                <a:gd name="connsiteX22" fmla="*/ 406901 w 1690266"/>
                <a:gd name="connsiteY22" fmla="*/ 1964772 h 4312976"/>
                <a:gd name="connsiteX23" fmla="*/ 0 w 1690266"/>
                <a:gd name="connsiteY23" fmla="*/ 1059047 h 4312976"/>
                <a:gd name="connsiteX24" fmla="*/ 845133 w 1690266"/>
                <a:gd name="connsiteY24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411260 w 1690266"/>
                <a:gd name="connsiteY20" fmla="*/ 1967568 h 4312976"/>
                <a:gd name="connsiteX21" fmla="*/ 406901 w 1690266"/>
                <a:gd name="connsiteY21" fmla="*/ 1964772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411260 w 1690266"/>
                <a:gd name="connsiteY20" fmla="*/ 1967568 h 4312976"/>
                <a:gd name="connsiteX21" fmla="*/ 399758 w 1690266"/>
                <a:gd name="connsiteY21" fmla="*/ 1960010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396973 w 1690266"/>
                <a:gd name="connsiteY20" fmla="*/ 2041386 h 4312976"/>
                <a:gd name="connsiteX21" fmla="*/ 399758 w 1690266"/>
                <a:gd name="connsiteY21" fmla="*/ 1960010 h 4312976"/>
                <a:gd name="connsiteX22" fmla="*/ 0 w 1690266"/>
                <a:gd name="connsiteY22" fmla="*/ 1059047 h 4312976"/>
                <a:gd name="connsiteX23" fmla="*/ 845133 w 1690266"/>
                <a:gd name="connsiteY23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70974 w 1690266"/>
                <a:gd name="connsiteY16" fmla="*/ 2306009 h 4312976"/>
                <a:gd name="connsiteX17" fmla="*/ 555831 w 1690266"/>
                <a:gd name="connsiteY17" fmla="*/ 2250474 h 4312976"/>
                <a:gd name="connsiteX18" fmla="*/ 533584 w 1690266"/>
                <a:gd name="connsiteY18" fmla="*/ 2158278 h 4312976"/>
                <a:gd name="connsiteX19" fmla="*/ 438359 w 1690266"/>
                <a:gd name="connsiteY19" fmla="*/ 1993344 h 4312976"/>
                <a:gd name="connsiteX20" fmla="*/ 399758 w 1690266"/>
                <a:gd name="connsiteY20" fmla="*/ 1960010 h 4312976"/>
                <a:gd name="connsiteX21" fmla="*/ 0 w 1690266"/>
                <a:gd name="connsiteY21" fmla="*/ 1059047 h 4312976"/>
                <a:gd name="connsiteX22" fmla="*/ 845133 w 1690266"/>
                <a:gd name="connsiteY22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45088 w 1690266"/>
                <a:gd name="connsiteY13" fmla="*/ 2555226 h 4312976"/>
                <a:gd name="connsiteX14" fmla="*/ 625505 w 1690266"/>
                <a:gd name="connsiteY14" fmla="*/ 2432206 h 4312976"/>
                <a:gd name="connsiteX15" fmla="*/ 578268 w 1690266"/>
                <a:gd name="connsiteY15" fmla="*/ 2320698 h 4312976"/>
                <a:gd name="connsiteX16" fmla="*/ 555831 w 1690266"/>
                <a:gd name="connsiteY16" fmla="*/ 2250474 h 4312976"/>
                <a:gd name="connsiteX17" fmla="*/ 533584 w 1690266"/>
                <a:gd name="connsiteY17" fmla="*/ 2158278 h 4312976"/>
                <a:gd name="connsiteX18" fmla="*/ 438359 w 1690266"/>
                <a:gd name="connsiteY18" fmla="*/ 1993344 h 4312976"/>
                <a:gd name="connsiteX19" fmla="*/ 399758 w 1690266"/>
                <a:gd name="connsiteY19" fmla="*/ 1960010 h 4312976"/>
                <a:gd name="connsiteX20" fmla="*/ 0 w 1690266"/>
                <a:gd name="connsiteY20" fmla="*/ 1059047 h 4312976"/>
                <a:gd name="connsiteX21" fmla="*/ 845133 w 1690266"/>
                <a:gd name="connsiteY21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25505 w 1690266"/>
                <a:gd name="connsiteY13" fmla="*/ 2432206 h 4312976"/>
                <a:gd name="connsiteX14" fmla="*/ 578268 w 1690266"/>
                <a:gd name="connsiteY14" fmla="*/ 2320698 h 4312976"/>
                <a:gd name="connsiteX15" fmla="*/ 555831 w 1690266"/>
                <a:gd name="connsiteY15" fmla="*/ 2250474 h 4312976"/>
                <a:gd name="connsiteX16" fmla="*/ 533584 w 1690266"/>
                <a:gd name="connsiteY16" fmla="*/ 2158278 h 4312976"/>
                <a:gd name="connsiteX17" fmla="*/ 438359 w 1690266"/>
                <a:gd name="connsiteY17" fmla="*/ 1993344 h 4312976"/>
                <a:gd name="connsiteX18" fmla="*/ 399758 w 1690266"/>
                <a:gd name="connsiteY18" fmla="*/ 1960010 h 4312976"/>
                <a:gd name="connsiteX19" fmla="*/ 0 w 1690266"/>
                <a:gd name="connsiteY19" fmla="*/ 1059047 h 4312976"/>
                <a:gd name="connsiteX20" fmla="*/ 845133 w 1690266"/>
                <a:gd name="connsiteY20" fmla="*/ 0 h 4312976"/>
                <a:gd name="connsiteX0" fmla="*/ 845133 w 1690266"/>
                <a:gd name="connsiteY0" fmla="*/ 0 h 4312976"/>
                <a:gd name="connsiteX1" fmla="*/ 1690266 w 1690266"/>
                <a:gd name="connsiteY1" fmla="*/ 1059047 h 4312976"/>
                <a:gd name="connsiteX2" fmla="*/ 1382716 w 1690266"/>
                <a:gd name="connsiteY2" fmla="*/ 1876259 h 4312976"/>
                <a:gd name="connsiteX3" fmla="*/ 1295126 w 1690266"/>
                <a:gd name="connsiteY3" fmla="*/ 1954294 h 4312976"/>
                <a:gd name="connsiteX4" fmla="*/ 1254072 w 1690266"/>
                <a:gd name="connsiteY4" fmla="*/ 1993344 h 4312976"/>
                <a:gd name="connsiteX5" fmla="*/ 1136206 w 1690266"/>
                <a:gd name="connsiteY5" fmla="*/ 2252106 h 4312976"/>
                <a:gd name="connsiteX6" fmla="*/ 1104274 w 1690266"/>
                <a:gd name="connsiteY6" fmla="*/ 2338935 h 4312976"/>
                <a:gd name="connsiteX7" fmla="*/ 1045626 w 1690266"/>
                <a:gd name="connsiteY7" fmla="*/ 2555226 h 4312976"/>
                <a:gd name="connsiteX8" fmla="*/ 1045601 w 1690266"/>
                <a:gd name="connsiteY8" fmla="*/ 2555212 h 4312976"/>
                <a:gd name="connsiteX9" fmla="*/ 1045601 w 1690266"/>
                <a:gd name="connsiteY9" fmla="*/ 4113056 h 4312976"/>
                <a:gd name="connsiteX10" fmla="*/ 845681 w 1690266"/>
                <a:gd name="connsiteY10" fmla="*/ 4312976 h 4312976"/>
                <a:gd name="connsiteX11" fmla="*/ 645761 w 1690266"/>
                <a:gd name="connsiteY11" fmla="*/ 4113056 h 4312976"/>
                <a:gd name="connsiteX12" fmla="*/ 645761 w 1690266"/>
                <a:gd name="connsiteY12" fmla="*/ 2554834 h 4312976"/>
                <a:gd name="connsiteX13" fmla="*/ 625505 w 1690266"/>
                <a:gd name="connsiteY13" fmla="*/ 2432206 h 4312976"/>
                <a:gd name="connsiteX14" fmla="*/ 578268 w 1690266"/>
                <a:gd name="connsiteY14" fmla="*/ 2320698 h 4312976"/>
                <a:gd name="connsiteX15" fmla="*/ 555831 w 1690266"/>
                <a:gd name="connsiteY15" fmla="*/ 2250474 h 4312976"/>
                <a:gd name="connsiteX16" fmla="*/ 533584 w 1690266"/>
                <a:gd name="connsiteY16" fmla="*/ 2158278 h 4312976"/>
                <a:gd name="connsiteX17" fmla="*/ 438359 w 1690266"/>
                <a:gd name="connsiteY17" fmla="*/ 1993344 h 4312976"/>
                <a:gd name="connsiteX18" fmla="*/ 399758 w 1690266"/>
                <a:gd name="connsiteY18" fmla="*/ 1960010 h 4312976"/>
                <a:gd name="connsiteX19" fmla="*/ 0 w 1690266"/>
                <a:gd name="connsiteY19" fmla="*/ 1059047 h 4312976"/>
                <a:gd name="connsiteX20" fmla="*/ 845133 w 1690266"/>
                <a:gd name="connsiteY20" fmla="*/ 0 h 431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90266" h="4312976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6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04274" y="2338935"/>
                  </a:lnTo>
                  <a:cubicBezTo>
                    <a:pt x="1062743" y="2410777"/>
                    <a:pt x="1048481" y="2472293"/>
                    <a:pt x="1045626" y="2555226"/>
                  </a:cubicBezTo>
                  <a:cubicBezTo>
                    <a:pt x="1045618" y="2555221"/>
                    <a:pt x="1045609" y="2555217"/>
                    <a:pt x="1045601" y="2555212"/>
                  </a:cubicBezTo>
                  <a:lnTo>
                    <a:pt x="1045601" y="4113056"/>
                  </a:lnTo>
                  <a:cubicBezTo>
                    <a:pt x="1045601" y="4223469"/>
                    <a:pt x="956094" y="4312976"/>
                    <a:pt x="845681" y="4312976"/>
                  </a:cubicBezTo>
                  <a:cubicBezTo>
                    <a:pt x="735268" y="4312976"/>
                    <a:pt x="645761" y="4223469"/>
                    <a:pt x="645761" y="4113056"/>
                  </a:cubicBezTo>
                  <a:lnTo>
                    <a:pt x="645761" y="2554834"/>
                  </a:lnTo>
                  <a:cubicBezTo>
                    <a:pt x="639009" y="2513958"/>
                    <a:pt x="637019" y="2482607"/>
                    <a:pt x="625505" y="2432206"/>
                  </a:cubicBezTo>
                  <a:lnTo>
                    <a:pt x="578268" y="2320698"/>
                  </a:lnTo>
                  <a:lnTo>
                    <a:pt x="555831" y="2250474"/>
                  </a:ln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399758" y="1960010"/>
                  </a:lnTo>
                  <a:cubicBezTo>
                    <a:pt x="155812" y="1774267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0066"/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E16CBB35-3AF3-4A1A-A4CD-E975C9ACE28A}"/>
                </a:ext>
              </a:extLst>
            </p:cNvPr>
            <p:cNvSpPr/>
            <p:nvPr/>
          </p:nvSpPr>
          <p:spPr>
            <a:xfrm>
              <a:off x="8645265" y="2408556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72A3808-C106-4BC3-BF70-0357261EDC21}"/>
                </a:ext>
              </a:extLst>
            </p:cNvPr>
            <p:cNvSpPr/>
            <p:nvPr/>
          </p:nvSpPr>
          <p:spPr>
            <a:xfrm>
              <a:off x="8811350" y="820220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B7E10B22-FDAB-4814-9EBF-6DC08F300454}"/>
              </a:ext>
            </a:extLst>
          </p:cNvPr>
          <p:cNvGrpSpPr/>
          <p:nvPr/>
        </p:nvGrpSpPr>
        <p:grpSpPr>
          <a:xfrm>
            <a:off x="8300788" y="4597172"/>
            <a:ext cx="1021123" cy="1819601"/>
            <a:chOff x="8300788" y="4597172"/>
            <a:chExt cx="1021123" cy="1819601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B10A56B-F14C-471D-9EEB-3F789670FCBD}"/>
                </a:ext>
              </a:extLst>
            </p:cNvPr>
            <p:cNvSpPr/>
            <p:nvPr/>
          </p:nvSpPr>
          <p:spPr>
            <a:xfrm>
              <a:off x="8300788" y="4597172"/>
              <a:ext cx="1011977" cy="1819601"/>
            </a:xfrm>
            <a:custGeom>
              <a:avLst/>
              <a:gdLst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9514 w 2599198"/>
                <a:gd name="connsiteY27" fmla="*/ 2323206 h 4673530"/>
                <a:gd name="connsiteX28" fmla="*/ 570974 w 2599198"/>
                <a:gd name="connsiteY28" fmla="*/ 2306009 h 4673530"/>
                <a:gd name="connsiteX29" fmla="*/ 556525 w 2599198"/>
                <a:gd name="connsiteY29" fmla="*/ 2257360 h 4673530"/>
                <a:gd name="connsiteX30" fmla="*/ 555831 w 2599198"/>
                <a:gd name="connsiteY30" fmla="*/ 2250474 h 4673530"/>
                <a:gd name="connsiteX31" fmla="*/ 533584 w 2599198"/>
                <a:gd name="connsiteY31" fmla="*/ 2158278 h 4673530"/>
                <a:gd name="connsiteX32" fmla="*/ 438359 w 2599198"/>
                <a:gd name="connsiteY32" fmla="*/ 1993344 h 4673530"/>
                <a:gd name="connsiteX33" fmla="*/ 411260 w 2599198"/>
                <a:gd name="connsiteY33" fmla="*/ 1967568 h 4673530"/>
                <a:gd name="connsiteX34" fmla="*/ 406901 w 2599198"/>
                <a:gd name="connsiteY34" fmla="*/ 1964772 h 4673530"/>
                <a:gd name="connsiteX35" fmla="*/ 0 w 2599198"/>
                <a:gd name="connsiteY35" fmla="*/ 1059047 h 4673530"/>
                <a:gd name="connsiteX36" fmla="*/ 845133 w 2599198"/>
                <a:gd name="connsiteY36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9514 w 2599198"/>
                <a:gd name="connsiteY27" fmla="*/ 2323206 h 4673530"/>
                <a:gd name="connsiteX28" fmla="*/ 570974 w 2599198"/>
                <a:gd name="connsiteY28" fmla="*/ 2306009 h 4673530"/>
                <a:gd name="connsiteX29" fmla="*/ 555831 w 2599198"/>
                <a:gd name="connsiteY29" fmla="*/ 2250474 h 4673530"/>
                <a:gd name="connsiteX30" fmla="*/ 533584 w 2599198"/>
                <a:gd name="connsiteY30" fmla="*/ 2158278 h 4673530"/>
                <a:gd name="connsiteX31" fmla="*/ 438359 w 2599198"/>
                <a:gd name="connsiteY31" fmla="*/ 1993344 h 4673530"/>
                <a:gd name="connsiteX32" fmla="*/ 411260 w 2599198"/>
                <a:gd name="connsiteY32" fmla="*/ 1967568 h 4673530"/>
                <a:gd name="connsiteX33" fmla="*/ 406901 w 2599198"/>
                <a:gd name="connsiteY33" fmla="*/ 1964772 h 4673530"/>
                <a:gd name="connsiteX34" fmla="*/ 0 w 2599198"/>
                <a:gd name="connsiteY34" fmla="*/ 1059047 h 4673530"/>
                <a:gd name="connsiteX35" fmla="*/ 845133 w 2599198"/>
                <a:gd name="connsiteY35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33740 w 2599198"/>
                <a:gd name="connsiteY7" fmla="*/ 2257361 h 4673530"/>
                <a:gd name="connsiteX8" fmla="*/ 1119291 w 2599198"/>
                <a:gd name="connsiteY8" fmla="*/ 2306010 h 4673530"/>
                <a:gd name="connsiteX9" fmla="*/ 1107626 w 2599198"/>
                <a:gd name="connsiteY9" fmla="*/ 2329500 h 4673530"/>
                <a:gd name="connsiteX10" fmla="*/ 1078719 w 2599198"/>
                <a:gd name="connsiteY10" fmla="*/ 2419292 h 4673530"/>
                <a:gd name="connsiteX11" fmla="*/ 1080859 w 2599198"/>
                <a:gd name="connsiteY11" fmla="*/ 2466816 h 4673530"/>
                <a:gd name="connsiteX12" fmla="*/ 2417200 w 2599198"/>
                <a:gd name="connsiteY12" fmla="*/ 4206690 h 4673530"/>
                <a:gd name="connsiteX13" fmla="*/ 2415965 w 2599198"/>
                <a:gd name="connsiteY13" fmla="*/ 4211268 h 4673530"/>
                <a:gd name="connsiteX14" fmla="*/ 2461834 w 2599198"/>
                <a:gd name="connsiteY14" fmla="*/ 4220966 h 4673530"/>
                <a:gd name="connsiteX15" fmla="*/ 2599198 w 2599198"/>
                <a:gd name="connsiteY15" fmla="*/ 4437993 h 4673530"/>
                <a:gd name="connsiteX16" fmla="*/ 2374289 w 2599198"/>
                <a:gd name="connsiteY16" fmla="*/ 4673530 h 4673530"/>
                <a:gd name="connsiteX17" fmla="*/ 2295751 w 2599198"/>
                <a:gd name="connsiteY17" fmla="*/ 4656925 h 4673530"/>
                <a:gd name="connsiteX18" fmla="*/ 2295654 w 2599198"/>
                <a:gd name="connsiteY18" fmla="*/ 4657282 h 4673530"/>
                <a:gd name="connsiteX19" fmla="*/ 2293670 w 2599198"/>
                <a:gd name="connsiteY19" fmla="*/ 4656485 h 4673530"/>
                <a:gd name="connsiteX20" fmla="*/ 2286744 w 2599198"/>
                <a:gd name="connsiteY20" fmla="*/ 4655021 h 4673530"/>
                <a:gd name="connsiteX21" fmla="*/ 2282410 w 2599198"/>
                <a:gd name="connsiteY21" fmla="*/ 4651960 h 4673530"/>
                <a:gd name="connsiteX22" fmla="*/ 1965253 w 2599198"/>
                <a:gd name="connsiteY22" fmla="*/ 4524512 h 4673530"/>
                <a:gd name="connsiteX23" fmla="*/ 645524 w 2599198"/>
                <a:gd name="connsiteY23" fmla="*/ 2508865 h 4673530"/>
                <a:gd name="connsiteX24" fmla="*/ 644427 w 2599198"/>
                <a:gd name="connsiteY24" fmla="*/ 2484515 h 4673530"/>
                <a:gd name="connsiteX25" fmla="*/ 631519 w 2599198"/>
                <a:gd name="connsiteY25" fmla="*/ 2435921 h 4673530"/>
                <a:gd name="connsiteX26" fmla="*/ 578295 w 2599198"/>
                <a:gd name="connsiteY26" fmla="*/ 2323294 h 4673530"/>
                <a:gd name="connsiteX27" fmla="*/ 570974 w 2599198"/>
                <a:gd name="connsiteY27" fmla="*/ 2306009 h 4673530"/>
                <a:gd name="connsiteX28" fmla="*/ 555831 w 2599198"/>
                <a:gd name="connsiteY28" fmla="*/ 2250474 h 4673530"/>
                <a:gd name="connsiteX29" fmla="*/ 533584 w 2599198"/>
                <a:gd name="connsiteY29" fmla="*/ 2158278 h 4673530"/>
                <a:gd name="connsiteX30" fmla="*/ 438359 w 2599198"/>
                <a:gd name="connsiteY30" fmla="*/ 1993344 h 4673530"/>
                <a:gd name="connsiteX31" fmla="*/ 411260 w 2599198"/>
                <a:gd name="connsiteY31" fmla="*/ 1967568 h 4673530"/>
                <a:gd name="connsiteX32" fmla="*/ 406901 w 2599198"/>
                <a:gd name="connsiteY32" fmla="*/ 1964772 h 4673530"/>
                <a:gd name="connsiteX33" fmla="*/ 0 w 2599198"/>
                <a:gd name="connsiteY33" fmla="*/ 1059047 h 4673530"/>
                <a:gd name="connsiteX34" fmla="*/ 845133 w 2599198"/>
                <a:gd name="connsiteY34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34400 w 2599198"/>
                <a:gd name="connsiteY6" fmla="*/ 2250805 h 4673530"/>
                <a:gd name="connsiteX7" fmla="*/ 1119291 w 2599198"/>
                <a:gd name="connsiteY7" fmla="*/ 2306010 h 4673530"/>
                <a:gd name="connsiteX8" fmla="*/ 1107626 w 2599198"/>
                <a:gd name="connsiteY8" fmla="*/ 2329500 h 4673530"/>
                <a:gd name="connsiteX9" fmla="*/ 1078719 w 2599198"/>
                <a:gd name="connsiteY9" fmla="*/ 2419292 h 4673530"/>
                <a:gd name="connsiteX10" fmla="*/ 1080859 w 2599198"/>
                <a:gd name="connsiteY10" fmla="*/ 2466816 h 4673530"/>
                <a:gd name="connsiteX11" fmla="*/ 2417200 w 2599198"/>
                <a:gd name="connsiteY11" fmla="*/ 4206690 h 4673530"/>
                <a:gd name="connsiteX12" fmla="*/ 2415965 w 2599198"/>
                <a:gd name="connsiteY12" fmla="*/ 4211268 h 4673530"/>
                <a:gd name="connsiteX13" fmla="*/ 2461834 w 2599198"/>
                <a:gd name="connsiteY13" fmla="*/ 4220966 h 4673530"/>
                <a:gd name="connsiteX14" fmla="*/ 2599198 w 2599198"/>
                <a:gd name="connsiteY14" fmla="*/ 4437993 h 4673530"/>
                <a:gd name="connsiteX15" fmla="*/ 2374289 w 2599198"/>
                <a:gd name="connsiteY15" fmla="*/ 4673530 h 4673530"/>
                <a:gd name="connsiteX16" fmla="*/ 2295751 w 2599198"/>
                <a:gd name="connsiteY16" fmla="*/ 4656925 h 4673530"/>
                <a:gd name="connsiteX17" fmla="*/ 2295654 w 2599198"/>
                <a:gd name="connsiteY17" fmla="*/ 4657282 h 4673530"/>
                <a:gd name="connsiteX18" fmla="*/ 2293670 w 2599198"/>
                <a:gd name="connsiteY18" fmla="*/ 4656485 h 4673530"/>
                <a:gd name="connsiteX19" fmla="*/ 2286744 w 2599198"/>
                <a:gd name="connsiteY19" fmla="*/ 4655021 h 4673530"/>
                <a:gd name="connsiteX20" fmla="*/ 2282410 w 2599198"/>
                <a:gd name="connsiteY20" fmla="*/ 4651960 h 4673530"/>
                <a:gd name="connsiteX21" fmla="*/ 1965253 w 2599198"/>
                <a:gd name="connsiteY21" fmla="*/ 4524512 h 4673530"/>
                <a:gd name="connsiteX22" fmla="*/ 645524 w 2599198"/>
                <a:gd name="connsiteY22" fmla="*/ 2508865 h 4673530"/>
                <a:gd name="connsiteX23" fmla="*/ 644427 w 2599198"/>
                <a:gd name="connsiteY23" fmla="*/ 2484515 h 4673530"/>
                <a:gd name="connsiteX24" fmla="*/ 631519 w 2599198"/>
                <a:gd name="connsiteY24" fmla="*/ 2435921 h 4673530"/>
                <a:gd name="connsiteX25" fmla="*/ 578295 w 2599198"/>
                <a:gd name="connsiteY25" fmla="*/ 2323294 h 4673530"/>
                <a:gd name="connsiteX26" fmla="*/ 570974 w 2599198"/>
                <a:gd name="connsiteY26" fmla="*/ 2306009 h 4673530"/>
                <a:gd name="connsiteX27" fmla="*/ 555831 w 2599198"/>
                <a:gd name="connsiteY27" fmla="*/ 2250474 h 4673530"/>
                <a:gd name="connsiteX28" fmla="*/ 533584 w 2599198"/>
                <a:gd name="connsiteY28" fmla="*/ 2158278 h 4673530"/>
                <a:gd name="connsiteX29" fmla="*/ 438359 w 2599198"/>
                <a:gd name="connsiteY29" fmla="*/ 1993344 h 4673530"/>
                <a:gd name="connsiteX30" fmla="*/ 411260 w 2599198"/>
                <a:gd name="connsiteY30" fmla="*/ 1967568 h 4673530"/>
                <a:gd name="connsiteX31" fmla="*/ 406901 w 2599198"/>
                <a:gd name="connsiteY31" fmla="*/ 1964772 h 4673530"/>
                <a:gd name="connsiteX32" fmla="*/ 0 w 2599198"/>
                <a:gd name="connsiteY32" fmla="*/ 1059047 h 4673530"/>
                <a:gd name="connsiteX33" fmla="*/ 845133 w 2599198"/>
                <a:gd name="connsiteY33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15965 w 2599198"/>
                <a:gd name="connsiteY11" fmla="*/ 4211268 h 4673530"/>
                <a:gd name="connsiteX12" fmla="*/ 2461834 w 2599198"/>
                <a:gd name="connsiteY12" fmla="*/ 4220966 h 4673530"/>
                <a:gd name="connsiteX13" fmla="*/ 2599198 w 2599198"/>
                <a:gd name="connsiteY13" fmla="*/ 4437993 h 4673530"/>
                <a:gd name="connsiteX14" fmla="*/ 2374289 w 2599198"/>
                <a:gd name="connsiteY14" fmla="*/ 4673530 h 4673530"/>
                <a:gd name="connsiteX15" fmla="*/ 2295751 w 2599198"/>
                <a:gd name="connsiteY15" fmla="*/ 4656925 h 4673530"/>
                <a:gd name="connsiteX16" fmla="*/ 2295654 w 2599198"/>
                <a:gd name="connsiteY16" fmla="*/ 4657282 h 4673530"/>
                <a:gd name="connsiteX17" fmla="*/ 2293670 w 2599198"/>
                <a:gd name="connsiteY17" fmla="*/ 4656485 h 4673530"/>
                <a:gd name="connsiteX18" fmla="*/ 2286744 w 2599198"/>
                <a:gd name="connsiteY18" fmla="*/ 4655021 h 4673530"/>
                <a:gd name="connsiteX19" fmla="*/ 2282410 w 2599198"/>
                <a:gd name="connsiteY19" fmla="*/ 4651960 h 4673530"/>
                <a:gd name="connsiteX20" fmla="*/ 1965253 w 2599198"/>
                <a:gd name="connsiteY20" fmla="*/ 4524512 h 4673530"/>
                <a:gd name="connsiteX21" fmla="*/ 645524 w 2599198"/>
                <a:gd name="connsiteY21" fmla="*/ 2508865 h 4673530"/>
                <a:gd name="connsiteX22" fmla="*/ 644427 w 2599198"/>
                <a:gd name="connsiteY22" fmla="*/ 2484515 h 4673530"/>
                <a:gd name="connsiteX23" fmla="*/ 631519 w 2599198"/>
                <a:gd name="connsiteY23" fmla="*/ 2435921 h 4673530"/>
                <a:gd name="connsiteX24" fmla="*/ 578295 w 2599198"/>
                <a:gd name="connsiteY24" fmla="*/ 2323294 h 4673530"/>
                <a:gd name="connsiteX25" fmla="*/ 570974 w 2599198"/>
                <a:gd name="connsiteY25" fmla="*/ 2306009 h 4673530"/>
                <a:gd name="connsiteX26" fmla="*/ 555831 w 2599198"/>
                <a:gd name="connsiteY26" fmla="*/ 2250474 h 4673530"/>
                <a:gd name="connsiteX27" fmla="*/ 533584 w 2599198"/>
                <a:gd name="connsiteY27" fmla="*/ 2158278 h 4673530"/>
                <a:gd name="connsiteX28" fmla="*/ 438359 w 2599198"/>
                <a:gd name="connsiteY28" fmla="*/ 1993344 h 4673530"/>
                <a:gd name="connsiteX29" fmla="*/ 411260 w 2599198"/>
                <a:gd name="connsiteY29" fmla="*/ 1967568 h 4673530"/>
                <a:gd name="connsiteX30" fmla="*/ 406901 w 2599198"/>
                <a:gd name="connsiteY30" fmla="*/ 1964772 h 4673530"/>
                <a:gd name="connsiteX31" fmla="*/ 0 w 2599198"/>
                <a:gd name="connsiteY31" fmla="*/ 1059047 h 4673530"/>
                <a:gd name="connsiteX32" fmla="*/ 845133 w 2599198"/>
                <a:gd name="connsiteY32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95654 w 2599198"/>
                <a:gd name="connsiteY15" fmla="*/ 4657282 h 4673530"/>
                <a:gd name="connsiteX16" fmla="*/ 2293670 w 2599198"/>
                <a:gd name="connsiteY16" fmla="*/ 4656485 h 4673530"/>
                <a:gd name="connsiteX17" fmla="*/ 2286744 w 2599198"/>
                <a:gd name="connsiteY17" fmla="*/ 4655021 h 4673530"/>
                <a:gd name="connsiteX18" fmla="*/ 2282410 w 2599198"/>
                <a:gd name="connsiteY18" fmla="*/ 4651960 h 4673530"/>
                <a:gd name="connsiteX19" fmla="*/ 1965253 w 2599198"/>
                <a:gd name="connsiteY19" fmla="*/ 4524512 h 4673530"/>
                <a:gd name="connsiteX20" fmla="*/ 645524 w 2599198"/>
                <a:gd name="connsiteY20" fmla="*/ 2508865 h 4673530"/>
                <a:gd name="connsiteX21" fmla="*/ 644427 w 2599198"/>
                <a:gd name="connsiteY21" fmla="*/ 2484515 h 4673530"/>
                <a:gd name="connsiteX22" fmla="*/ 631519 w 2599198"/>
                <a:gd name="connsiteY22" fmla="*/ 2435921 h 4673530"/>
                <a:gd name="connsiteX23" fmla="*/ 578295 w 2599198"/>
                <a:gd name="connsiteY23" fmla="*/ 2323294 h 4673530"/>
                <a:gd name="connsiteX24" fmla="*/ 570974 w 2599198"/>
                <a:gd name="connsiteY24" fmla="*/ 2306009 h 4673530"/>
                <a:gd name="connsiteX25" fmla="*/ 555831 w 2599198"/>
                <a:gd name="connsiteY25" fmla="*/ 2250474 h 4673530"/>
                <a:gd name="connsiteX26" fmla="*/ 533584 w 2599198"/>
                <a:gd name="connsiteY26" fmla="*/ 2158278 h 4673530"/>
                <a:gd name="connsiteX27" fmla="*/ 438359 w 2599198"/>
                <a:gd name="connsiteY27" fmla="*/ 1993344 h 4673530"/>
                <a:gd name="connsiteX28" fmla="*/ 411260 w 2599198"/>
                <a:gd name="connsiteY28" fmla="*/ 1967568 h 4673530"/>
                <a:gd name="connsiteX29" fmla="*/ 406901 w 2599198"/>
                <a:gd name="connsiteY29" fmla="*/ 1964772 h 4673530"/>
                <a:gd name="connsiteX30" fmla="*/ 0 w 2599198"/>
                <a:gd name="connsiteY30" fmla="*/ 1059047 h 4673530"/>
                <a:gd name="connsiteX31" fmla="*/ 845133 w 2599198"/>
                <a:gd name="connsiteY31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93670 w 2599198"/>
                <a:gd name="connsiteY15" fmla="*/ 4656485 h 4673530"/>
                <a:gd name="connsiteX16" fmla="*/ 2286744 w 2599198"/>
                <a:gd name="connsiteY16" fmla="*/ 4655021 h 4673530"/>
                <a:gd name="connsiteX17" fmla="*/ 2282410 w 2599198"/>
                <a:gd name="connsiteY17" fmla="*/ 4651960 h 4673530"/>
                <a:gd name="connsiteX18" fmla="*/ 1965253 w 2599198"/>
                <a:gd name="connsiteY18" fmla="*/ 4524512 h 4673530"/>
                <a:gd name="connsiteX19" fmla="*/ 645524 w 2599198"/>
                <a:gd name="connsiteY19" fmla="*/ 2508865 h 4673530"/>
                <a:gd name="connsiteX20" fmla="*/ 644427 w 2599198"/>
                <a:gd name="connsiteY20" fmla="*/ 2484515 h 4673530"/>
                <a:gd name="connsiteX21" fmla="*/ 631519 w 2599198"/>
                <a:gd name="connsiteY21" fmla="*/ 2435921 h 4673530"/>
                <a:gd name="connsiteX22" fmla="*/ 578295 w 2599198"/>
                <a:gd name="connsiteY22" fmla="*/ 2323294 h 4673530"/>
                <a:gd name="connsiteX23" fmla="*/ 570974 w 2599198"/>
                <a:gd name="connsiteY23" fmla="*/ 2306009 h 4673530"/>
                <a:gd name="connsiteX24" fmla="*/ 555831 w 2599198"/>
                <a:gd name="connsiteY24" fmla="*/ 2250474 h 4673530"/>
                <a:gd name="connsiteX25" fmla="*/ 533584 w 2599198"/>
                <a:gd name="connsiteY25" fmla="*/ 2158278 h 4673530"/>
                <a:gd name="connsiteX26" fmla="*/ 438359 w 2599198"/>
                <a:gd name="connsiteY26" fmla="*/ 1993344 h 4673530"/>
                <a:gd name="connsiteX27" fmla="*/ 411260 w 2599198"/>
                <a:gd name="connsiteY27" fmla="*/ 1967568 h 4673530"/>
                <a:gd name="connsiteX28" fmla="*/ 406901 w 2599198"/>
                <a:gd name="connsiteY28" fmla="*/ 1964772 h 4673530"/>
                <a:gd name="connsiteX29" fmla="*/ 0 w 2599198"/>
                <a:gd name="connsiteY29" fmla="*/ 1059047 h 4673530"/>
                <a:gd name="connsiteX30" fmla="*/ 845133 w 2599198"/>
                <a:gd name="connsiteY30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6744 w 2599198"/>
                <a:gd name="connsiteY15" fmla="*/ 4655021 h 4673530"/>
                <a:gd name="connsiteX16" fmla="*/ 2282410 w 2599198"/>
                <a:gd name="connsiteY16" fmla="*/ 4651960 h 4673530"/>
                <a:gd name="connsiteX17" fmla="*/ 1965253 w 2599198"/>
                <a:gd name="connsiteY17" fmla="*/ 4524512 h 4673530"/>
                <a:gd name="connsiteX18" fmla="*/ 645524 w 2599198"/>
                <a:gd name="connsiteY18" fmla="*/ 2508865 h 4673530"/>
                <a:gd name="connsiteX19" fmla="*/ 644427 w 2599198"/>
                <a:gd name="connsiteY19" fmla="*/ 2484515 h 4673530"/>
                <a:gd name="connsiteX20" fmla="*/ 631519 w 2599198"/>
                <a:gd name="connsiteY20" fmla="*/ 2435921 h 4673530"/>
                <a:gd name="connsiteX21" fmla="*/ 578295 w 2599198"/>
                <a:gd name="connsiteY21" fmla="*/ 2323294 h 4673530"/>
                <a:gd name="connsiteX22" fmla="*/ 570974 w 2599198"/>
                <a:gd name="connsiteY22" fmla="*/ 2306009 h 4673530"/>
                <a:gd name="connsiteX23" fmla="*/ 555831 w 2599198"/>
                <a:gd name="connsiteY23" fmla="*/ 2250474 h 4673530"/>
                <a:gd name="connsiteX24" fmla="*/ 533584 w 2599198"/>
                <a:gd name="connsiteY24" fmla="*/ 2158278 h 4673530"/>
                <a:gd name="connsiteX25" fmla="*/ 438359 w 2599198"/>
                <a:gd name="connsiteY25" fmla="*/ 1993344 h 4673530"/>
                <a:gd name="connsiteX26" fmla="*/ 411260 w 2599198"/>
                <a:gd name="connsiteY26" fmla="*/ 1967568 h 4673530"/>
                <a:gd name="connsiteX27" fmla="*/ 406901 w 2599198"/>
                <a:gd name="connsiteY27" fmla="*/ 1964772 h 4673530"/>
                <a:gd name="connsiteX28" fmla="*/ 0 w 2599198"/>
                <a:gd name="connsiteY28" fmla="*/ 1059047 h 4673530"/>
                <a:gd name="connsiteX29" fmla="*/ 845133 w 2599198"/>
                <a:gd name="connsiteY29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2410 w 2599198"/>
                <a:gd name="connsiteY15" fmla="*/ 4651960 h 4673530"/>
                <a:gd name="connsiteX16" fmla="*/ 1965253 w 2599198"/>
                <a:gd name="connsiteY16" fmla="*/ 4524512 h 4673530"/>
                <a:gd name="connsiteX17" fmla="*/ 645524 w 2599198"/>
                <a:gd name="connsiteY17" fmla="*/ 2508865 h 4673530"/>
                <a:gd name="connsiteX18" fmla="*/ 644427 w 2599198"/>
                <a:gd name="connsiteY18" fmla="*/ 2484515 h 4673530"/>
                <a:gd name="connsiteX19" fmla="*/ 631519 w 2599198"/>
                <a:gd name="connsiteY19" fmla="*/ 2435921 h 4673530"/>
                <a:gd name="connsiteX20" fmla="*/ 578295 w 2599198"/>
                <a:gd name="connsiteY20" fmla="*/ 2323294 h 4673530"/>
                <a:gd name="connsiteX21" fmla="*/ 570974 w 2599198"/>
                <a:gd name="connsiteY21" fmla="*/ 2306009 h 4673530"/>
                <a:gd name="connsiteX22" fmla="*/ 555831 w 2599198"/>
                <a:gd name="connsiteY22" fmla="*/ 2250474 h 4673530"/>
                <a:gd name="connsiteX23" fmla="*/ 533584 w 2599198"/>
                <a:gd name="connsiteY23" fmla="*/ 2158278 h 4673530"/>
                <a:gd name="connsiteX24" fmla="*/ 438359 w 2599198"/>
                <a:gd name="connsiteY24" fmla="*/ 1993344 h 4673530"/>
                <a:gd name="connsiteX25" fmla="*/ 411260 w 2599198"/>
                <a:gd name="connsiteY25" fmla="*/ 1967568 h 4673530"/>
                <a:gd name="connsiteX26" fmla="*/ 406901 w 2599198"/>
                <a:gd name="connsiteY26" fmla="*/ 1964772 h 4673530"/>
                <a:gd name="connsiteX27" fmla="*/ 0 w 2599198"/>
                <a:gd name="connsiteY27" fmla="*/ 1059047 h 4673530"/>
                <a:gd name="connsiteX28" fmla="*/ 845133 w 2599198"/>
                <a:gd name="connsiteY28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95751 w 2599198"/>
                <a:gd name="connsiteY14" fmla="*/ 4656925 h 4673530"/>
                <a:gd name="connsiteX15" fmla="*/ 2282410 w 2599198"/>
                <a:gd name="connsiteY15" fmla="*/ 4651960 h 4673530"/>
                <a:gd name="connsiteX16" fmla="*/ 1965253 w 2599198"/>
                <a:gd name="connsiteY16" fmla="*/ 4524512 h 4673530"/>
                <a:gd name="connsiteX17" fmla="*/ 645524 w 2599198"/>
                <a:gd name="connsiteY17" fmla="*/ 2508865 h 4673530"/>
                <a:gd name="connsiteX18" fmla="*/ 644427 w 2599198"/>
                <a:gd name="connsiteY18" fmla="*/ 2484515 h 4673530"/>
                <a:gd name="connsiteX19" fmla="*/ 631519 w 2599198"/>
                <a:gd name="connsiteY19" fmla="*/ 2435921 h 4673530"/>
                <a:gd name="connsiteX20" fmla="*/ 578295 w 2599198"/>
                <a:gd name="connsiteY20" fmla="*/ 2323294 h 4673530"/>
                <a:gd name="connsiteX21" fmla="*/ 570974 w 2599198"/>
                <a:gd name="connsiteY21" fmla="*/ 2306009 h 4673530"/>
                <a:gd name="connsiteX22" fmla="*/ 555831 w 2599198"/>
                <a:gd name="connsiteY22" fmla="*/ 2250474 h 4673530"/>
                <a:gd name="connsiteX23" fmla="*/ 533584 w 2599198"/>
                <a:gd name="connsiteY23" fmla="*/ 2158278 h 4673530"/>
                <a:gd name="connsiteX24" fmla="*/ 438359 w 2599198"/>
                <a:gd name="connsiteY24" fmla="*/ 1993344 h 4673530"/>
                <a:gd name="connsiteX25" fmla="*/ 411260 w 2599198"/>
                <a:gd name="connsiteY25" fmla="*/ 1967568 h 4673530"/>
                <a:gd name="connsiteX26" fmla="*/ 406901 w 2599198"/>
                <a:gd name="connsiteY26" fmla="*/ 1964772 h 4673530"/>
                <a:gd name="connsiteX27" fmla="*/ 0 w 2599198"/>
                <a:gd name="connsiteY27" fmla="*/ 1059047 h 4673530"/>
                <a:gd name="connsiteX28" fmla="*/ 845133 w 2599198"/>
                <a:gd name="connsiteY28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82410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  <a:gd name="connsiteX0" fmla="*/ 845133 w 2599198"/>
                <a:gd name="connsiteY0" fmla="*/ 0 h 4673530"/>
                <a:gd name="connsiteX1" fmla="*/ 1690266 w 2599198"/>
                <a:gd name="connsiteY1" fmla="*/ 1059047 h 4673530"/>
                <a:gd name="connsiteX2" fmla="*/ 1382717 w 2599198"/>
                <a:gd name="connsiteY2" fmla="*/ 1876259 h 4673530"/>
                <a:gd name="connsiteX3" fmla="*/ 1295126 w 2599198"/>
                <a:gd name="connsiteY3" fmla="*/ 1954294 h 4673530"/>
                <a:gd name="connsiteX4" fmla="*/ 1254072 w 2599198"/>
                <a:gd name="connsiteY4" fmla="*/ 1993344 h 4673530"/>
                <a:gd name="connsiteX5" fmla="*/ 1136206 w 2599198"/>
                <a:gd name="connsiteY5" fmla="*/ 2252106 h 4673530"/>
                <a:gd name="connsiteX6" fmla="*/ 1119291 w 2599198"/>
                <a:gd name="connsiteY6" fmla="*/ 2306010 h 4673530"/>
                <a:gd name="connsiteX7" fmla="*/ 1107626 w 2599198"/>
                <a:gd name="connsiteY7" fmla="*/ 2329500 h 4673530"/>
                <a:gd name="connsiteX8" fmla="*/ 1078719 w 2599198"/>
                <a:gd name="connsiteY8" fmla="*/ 2419292 h 4673530"/>
                <a:gd name="connsiteX9" fmla="*/ 1080859 w 2599198"/>
                <a:gd name="connsiteY9" fmla="*/ 2466816 h 4673530"/>
                <a:gd name="connsiteX10" fmla="*/ 2417200 w 2599198"/>
                <a:gd name="connsiteY10" fmla="*/ 4206690 h 4673530"/>
                <a:gd name="connsiteX11" fmla="*/ 2461834 w 2599198"/>
                <a:gd name="connsiteY11" fmla="*/ 4220966 h 4673530"/>
                <a:gd name="connsiteX12" fmla="*/ 2599198 w 2599198"/>
                <a:gd name="connsiteY12" fmla="*/ 4437993 h 4673530"/>
                <a:gd name="connsiteX13" fmla="*/ 2374289 w 2599198"/>
                <a:gd name="connsiteY13" fmla="*/ 4673530 h 4673530"/>
                <a:gd name="connsiteX14" fmla="*/ 2253835 w 2599198"/>
                <a:gd name="connsiteY14" fmla="*/ 4651960 h 4673530"/>
                <a:gd name="connsiteX15" fmla="*/ 1965253 w 2599198"/>
                <a:gd name="connsiteY15" fmla="*/ 4524512 h 4673530"/>
                <a:gd name="connsiteX16" fmla="*/ 645524 w 2599198"/>
                <a:gd name="connsiteY16" fmla="*/ 2508865 h 4673530"/>
                <a:gd name="connsiteX17" fmla="*/ 644427 w 2599198"/>
                <a:gd name="connsiteY17" fmla="*/ 2484515 h 4673530"/>
                <a:gd name="connsiteX18" fmla="*/ 631519 w 2599198"/>
                <a:gd name="connsiteY18" fmla="*/ 2435921 h 4673530"/>
                <a:gd name="connsiteX19" fmla="*/ 578295 w 2599198"/>
                <a:gd name="connsiteY19" fmla="*/ 2323294 h 4673530"/>
                <a:gd name="connsiteX20" fmla="*/ 570974 w 2599198"/>
                <a:gd name="connsiteY20" fmla="*/ 2306009 h 4673530"/>
                <a:gd name="connsiteX21" fmla="*/ 555831 w 2599198"/>
                <a:gd name="connsiteY21" fmla="*/ 2250474 h 4673530"/>
                <a:gd name="connsiteX22" fmla="*/ 533584 w 2599198"/>
                <a:gd name="connsiteY22" fmla="*/ 2158278 h 4673530"/>
                <a:gd name="connsiteX23" fmla="*/ 438359 w 2599198"/>
                <a:gd name="connsiteY23" fmla="*/ 1993344 h 4673530"/>
                <a:gd name="connsiteX24" fmla="*/ 411260 w 2599198"/>
                <a:gd name="connsiteY24" fmla="*/ 1967568 h 4673530"/>
                <a:gd name="connsiteX25" fmla="*/ 406901 w 2599198"/>
                <a:gd name="connsiteY25" fmla="*/ 1964772 h 4673530"/>
                <a:gd name="connsiteX26" fmla="*/ 0 w 2599198"/>
                <a:gd name="connsiteY26" fmla="*/ 1059047 h 4673530"/>
                <a:gd name="connsiteX27" fmla="*/ 845133 w 2599198"/>
                <a:gd name="connsiteY27" fmla="*/ 0 h 467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99198" h="4673530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7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19291" y="2306010"/>
                  </a:lnTo>
                  <a:lnTo>
                    <a:pt x="1107626" y="2329500"/>
                  </a:lnTo>
                  <a:lnTo>
                    <a:pt x="1078719" y="2419292"/>
                  </a:lnTo>
                  <a:lnTo>
                    <a:pt x="1080859" y="2466816"/>
                  </a:lnTo>
                  <a:cubicBezTo>
                    <a:pt x="1148809" y="3281108"/>
                    <a:pt x="1675538" y="3976251"/>
                    <a:pt x="2417200" y="4206690"/>
                  </a:cubicBezTo>
                  <a:lnTo>
                    <a:pt x="2461834" y="4220966"/>
                  </a:lnTo>
                  <a:cubicBezTo>
                    <a:pt x="2542557" y="4256723"/>
                    <a:pt x="2599198" y="4340431"/>
                    <a:pt x="2599198" y="4437993"/>
                  </a:cubicBezTo>
                  <a:cubicBezTo>
                    <a:pt x="2599198" y="4568076"/>
                    <a:pt x="2498503" y="4673530"/>
                    <a:pt x="2374289" y="4673530"/>
                  </a:cubicBezTo>
                  <a:cubicBezTo>
                    <a:pt x="2334138" y="4666340"/>
                    <a:pt x="2335261" y="4681375"/>
                    <a:pt x="2253835" y="4651960"/>
                  </a:cubicBezTo>
                  <a:cubicBezTo>
                    <a:pt x="2172409" y="4622545"/>
                    <a:pt x="2112247" y="4608270"/>
                    <a:pt x="1965253" y="4524512"/>
                  </a:cubicBezTo>
                  <a:cubicBezTo>
                    <a:pt x="1226089" y="4155842"/>
                    <a:pt x="718941" y="3388676"/>
                    <a:pt x="645524" y="2508865"/>
                  </a:cubicBezTo>
                  <a:cubicBezTo>
                    <a:pt x="645158" y="2500748"/>
                    <a:pt x="644793" y="2492632"/>
                    <a:pt x="644427" y="2484515"/>
                  </a:cubicBezTo>
                  <a:lnTo>
                    <a:pt x="631519" y="2435921"/>
                  </a:lnTo>
                  <a:cubicBezTo>
                    <a:pt x="618400" y="2396339"/>
                    <a:pt x="600507" y="2358339"/>
                    <a:pt x="578295" y="2323294"/>
                  </a:cubicBezTo>
                  <a:lnTo>
                    <a:pt x="570974" y="2306009"/>
                  </a:lnTo>
                  <a:cubicBezTo>
                    <a:pt x="567027" y="2293887"/>
                    <a:pt x="562063" y="2275096"/>
                    <a:pt x="555831" y="2250474"/>
                  </a:cubicBez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411260" y="1967568"/>
                  </a:lnTo>
                  <a:lnTo>
                    <a:pt x="406901" y="1964772"/>
                  </a:lnTo>
                  <a:cubicBezTo>
                    <a:pt x="162955" y="1779029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0066"/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9716F66D-8CD8-4159-98EF-82CB29B87819}"/>
                </a:ext>
              </a:extLst>
            </p:cNvPr>
            <p:cNvSpPr/>
            <p:nvPr/>
          </p:nvSpPr>
          <p:spPr>
            <a:xfrm rot="17798743">
              <a:off x="9259500" y="6354067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A3B96A8B-22AF-4E88-840F-628CD5CD528F}"/>
                </a:ext>
              </a:extLst>
            </p:cNvPr>
            <p:cNvSpPr/>
            <p:nvPr/>
          </p:nvSpPr>
          <p:spPr>
            <a:xfrm>
              <a:off x="8745843" y="4685454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144BF92F-B2BB-49DD-BB68-B8D78511F79D}"/>
              </a:ext>
            </a:extLst>
          </p:cNvPr>
          <p:cNvGrpSpPr/>
          <p:nvPr/>
        </p:nvGrpSpPr>
        <p:grpSpPr>
          <a:xfrm>
            <a:off x="8346482" y="2688777"/>
            <a:ext cx="787873" cy="1731000"/>
            <a:chOff x="8346482" y="2688777"/>
            <a:chExt cx="787873" cy="1731000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D590F76C-D311-4D89-947F-289A4B728A95}"/>
                </a:ext>
              </a:extLst>
            </p:cNvPr>
            <p:cNvSpPr/>
            <p:nvPr/>
          </p:nvSpPr>
          <p:spPr>
            <a:xfrm>
              <a:off x="8346482" y="2688777"/>
              <a:ext cx="760747" cy="1731000"/>
            </a:xfrm>
            <a:custGeom>
              <a:avLst/>
              <a:gdLst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33740 w 1953930"/>
                <a:gd name="connsiteY7" fmla="*/ 2257361 h 4445963"/>
                <a:gd name="connsiteX8" fmla="*/ 1119291 w 1953930"/>
                <a:gd name="connsiteY8" fmla="*/ 2306010 h 4445963"/>
                <a:gd name="connsiteX9" fmla="*/ 1113599 w 1953930"/>
                <a:gd name="connsiteY9" fmla="*/ 2317472 h 4445963"/>
                <a:gd name="connsiteX10" fmla="*/ 1102035 w 1953930"/>
                <a:gd name="connsiteY10" fmla="*/ 2367006 h 4445963"/>
                <a:gd name="connsiteX11" fmla="*/ 1095352 w 1953930"/>
                <a:gd name="connsiteY11" fmla="*/ 2429130 h 4445963"/>
                <a:gd name="connsiteX12" fmla="*/ 1095891 w 1953930"/>
                <a:gd name="connsiteY12" fmla="*/ 2468638 h 4445963"/>
                <a:gd name="connsiteX13" fmla="*/ 1117174 w 1953930"/>
                <a:gd name="connsiteY13" fmla="*/ 2616346 h 4445963"/>
                <a:gd name="connsiteX14" fmla="*/ 1750039 w 1953930"/>
                <a:gd name="connsiteY14" fmla="*/ 3924293 h 4445963"/>
                <a:gd name="connsiteX15" fmla="*/ 1884766 w 1953930"/>
                <a:gd name="connsiteY15" fmla="*/ 4067422 h 4445963"/>
                <a:gd name="connsiteX16" fmla="*/ 1892849 w 1953930"/>
                <a:gd name="connsiteY16" fmla="*/ 4073129 h 4445963"/>
                <a:gd name="connsiteX17" fmla="*/ 1953930 w 1953930"/>
                <a:gd name="connsiteY17" fmla="*/ 4227562 h 4445963"/>
                <a:gd name="connsiteX18" fmla="*/ 1745384 w 1953930"/>
                <a:gd name="connsiteY18" fmla="*/ 4445963 h 4445963"/>
                <a:gd name="connsiteX19" fmla="*/ 1597920 w 1953930"/>
                <a:gd name="connsiteY19" fmla="*/ 4381995 h 4445963"/>
                <a:gd name="connsiteX20" fmla="*/ 1585632 w 1953930"/>
                <a:gd name="connsiteY20" fmla="*/ 4362909 h 4445963"/>
                <a:gd name="connsiteX21" fmla="*/ 1584066 w 1953930"/>
                <a:gd name="connsiteY21" fmla="*/ 4364382 h 4445963"/>
                <a:gd name="connsiteX22" fmla="*/ 1429631 w 1953930"/>
                <a:gd name="connsiteY22" fmla="*/ 4200316 h 4445963"/>
                <a:gd name="connsiteX23" fmla="*/ 701530 w 1953930"/>
                <a:gd name="connsiteY23" fmla="*/ 2695544 h 4445963"/>
                <a:gd name="connsiteX24" fmla="*/ 687884 w 1953930"/>
                <a:gd name="connsiteY24" fmla="*/ 2600836 h 4445963"/>
                <a:gd name="connsiteX25" fmla="*/ 687696 w 1953930"/>
                <a:gd name="connsiteY25" fmla="*/ 2600958 h 4445963"/>
                <a:gd name="connsiteX26" fmla="*/ 662266 w 1953930"/>
                <a:gd name="connsiteY26" fmla="*/ 2479012 h 4445963"/>
                <a:gd name="connsiteX27" fmla="*/ 609769 w 1953930"/>
                <a:gd name="connsiteY27" fmla="*/ 2369897 h 4445963"/>
                <a:gd name="connsiteX28" fmla="*/ 593190 w 1953930"/>
                <a:gd name="connsiteY28" fmla="*/ 2350746 h 4445963"/>
                <a:gd name="connsiteX29" fmla="*/ 556525 w 1953930"/>
                <a:gd name="connsiteY29" fmla="*/ 2257360 h 4445963"/>
                <a:gd name="connsiteX30" fmla="*/ 555831 w 1953930"/>
                <a:gd name="connsiteY30" fmla="*/ 2250474 h 4445963"/>
                <a:gd name="connsiteX31" fmla="*/ 533584 w 1953930"/>
                <a:gd name="connsiteY31" fmla="*/ 2158278 h 4445963"/>
                <a:gd name="connsiteX32" fmla="*/ 438359 w 1953930"/>
                <a:gd name="connsiteY32" fmla="*/ 1993344 h 4445963"/>
                <a:gd name="connsiteX33" fmla="*/ 411260 w 1953930"/>
                <a:gd name="connsiteY33" fmla="*/ 1967568 h 4445963"/>
                <a:gd name="connsiteX34" fmla="*/ 406901 w 1953930"/>
                <a:gd name="connsiteY34" fmla="*/ 1964772 h 4445963"/>
                <a:gd name="connsiteX35" fmla="*/ 0 w 1953930"/>
                <a:gd name="connsiteY35" fmla="*/ 1059047 h 4445963"/>
                <a:gd name="connsiteX36" fmla="*/ 845133 w 1953930"/>
                <a:gd name="connsiteY36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33740 w 1953930"/>
                <a:gd name="connsiteY7" fmla="*/ 2257361 h 4445963"/>
                <a:gd name="connsiteX8" fmla="*/ 1119291 w 1953930"/>
                <a:gd name="connsiteY8" fmla="*/ 2306010 h 4445963"/>
                <a:gd name="connsiteX9" fmla="*/ 1102035 w 1953930"/>
                <a:gd name="connsiteY9" fmla="*/ 2367006 h 4445963"/>
                <a:gd name="connsiteX10" fmla="*/ 1095352 w 1953930"/>
                <a:gd name="connsiteY10" fmla="*/ 2429130 h 4445963"/>
                <a:gd name="connsiteX11" fmla="*/ 1095891 w 1953930"/>
                <a:gd name="connsiteY11" fmla="*/ 2468638 h 4445963"/>
                <a:gd name="connsiteX12" fmla="*/ 1117174 w 1953930"/>
                <a:gd name="connsiteY12" fmla="*/ 2616346 h 4445963"/>
                <a:gd name="connsiteX13" fmla="*/ 1750039 w 1953930"/>
                <a:gd name="connsiteY13" fmla="*/ 3924293 h 4445963"/>
                <a:gd name="connsiteX14" fmla="*/ 1884766 w 1953930"/>
                <a:gd name="connsiteY14" fmla="*/ 4067422 h 4445963"/>
                <a:gd name="connsiteX15" fmla="*/ 1892849 w 1953930"/>
                <a:gd name="connsiteY15" fmla="*/ 4073129 h 4445963"/>
                <a:gd name="connsiteX16" fmla="*/ 1953930 w 1953930"/>
                <a:gd name="connsiteY16" fmla="*/ 4227562 h 4445963"/>
                <a:gd name="connsiteX17" fmla="*/ 1745384 w 1953930"/>
                <a:gd name="connsiteY17" fmla="*/ 4445963 h 4445963"/>
                <a:gd name="connsiteX18" fmla="*/ 1597920 w 1953930"/>
                <a:gd name="connsiteY18" fmla="*/ 4381995 h 4445963"/>
                <a:gd name="connsiteX19" fmla="*/ 1585632 w 1953930"/>
                <a:gd name="connsiteY19" fmla="*/ 4362909 h 4445963"/>
                <a:gd name="connsiteX20" fmla="*/ 1584066 w 1953930"/>
                <a:gd name="connsiteY20" fmla="*/ 4364382 h 4445963"/>
                <a:gd name="connsiteX21" fmla="*/ 1429631 w 1953930"/>
                <a:gd name="connsiteY21" fmla="*/ 4200316 h 4445963"/>
                <a:gd name="connsiteX22" fmla="*/ 701530 w 1953930"/>
                <a:gd name="connsiteY22" fmla="*/ 2695544 h 4445963"/>
                <a:gd name="connsiteX23" fmla="*/ 687884 w 1953930"/>
                <a:gd name="connsiteY23" fmla="*/ 2600836 h 4445963"/>
                <a:gd name="connsiteX24" fmla="*/ 687696 w 1953930"/>
                <a:gd name="connsiteY24" fmla="*/ 2600958 h 4445963"/>
                <a:gd name="connsiteX25" fmla="*/ 662266 w 1953930"/>
                <a:gd name="connsiteY25" fmla="*/ 2479012 h 4445963"/>
                <a:gd name="connsiteX26" fmla="*/ 609769 w 1953930"/>
                <a:gd name="connsiteY26" fmla="*/ 2369897 h 4445963"/>
                <a:gd name="connsiteX27" fmla="*/ 593190 w 1953930"/>
                <a:gd name="connsiteY27" fmla="*/ 2350746 h 4445963"/>
                <a:gd name="connsiteX28" fmla="*/ 556525 w 1953930"/>
                <a:gd name="connsiteY28" fmla="*/ 2257360 h 4445963"/>
                <a:gd name="connsiteX29" fmla="*/ 555831 w 1953930"/>
                <a:gd name="connsiteY29" fmla="*/ 2250474 h 4445963"/>
                <a:gd name="connsiteX30" fmla="*/ 533584 w 1953930"/>
                <a:gd name="connsiteY30" fmla="*/ 2158278 h 4445963"/>
                <a:gd name="connsiteX31" fmla="*/ 438359 w 1953930"/>
                <a:gd name="connsiteY31" fmla="*/ 1993344 h 4445963"/>
                <a:gd name="connsiteX32" fmla="*/ 411260 w 1953930"/>
                <a:gd name="connsiteY32" fmla="*/ 1967568 h 4445963"/>
                <a:gd name="connsiteX33" fmla="*/ 406901 w 1953930"/>
                <a:gd name="connsiteY33" fmla="*/ 1964772 h 4445963"/>
                <a:gd name="connsiteX34" fmla="*/ 0 w 1953930"/>
                <a:gd name="connsiteY34" fmla="*/ 1059047 h 4445963"/>
                <a:gd name="connsiteX35" fmla="*/ 845133 w 1953930"/>
                <a:gd name="connsiteY35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34400 w 1953930"/>
                <a:gd name="connsiteY6" fmla="*/ 2250805 h 4445963"/>
                <a:gd name="connsiteX7" fmla="*/ 1119291 w 1953930"/>
                <a:gd name="connsiteY7" fmla="*/ 2306010 h 4445963"/>
                <a:gd name="connsiteX8" fmla="*/ 1102035 w 1953930"/>
                <a:gd name="connsiteY8" fmla="*/ 2367006 h 4445963"/>
                <a:gd name="connsiteX9" fmla="*/ 1095352 w 1953930"/>
                <a:gd name="connsiteY9" fmla="*/ 2429130 h 4445963"/>
                <a:gd name="connsiteX10" fmla="*/ 1095891 w 1953930"/>
                <a:gd name="connsiteY10" fmla="*/ 2468638 h 4445963"/>
                <a:gd name="connsiteX11" fmla="*/ 1117174 w 1953930"/>
                <a:gd name="connsiteY11" fmla="*/ 2616346 h 4445963"/>
                <a:gd name="connsiteX12" fmla="*/ 1750039 w 1953930"/>
                <a:gd name="connsiteY12" fmla="*/ 3924293 h 4445963"/>
                <a:gd name="connsiteX13" fmla="*/ 1884766 w 1953930"/>
                <a:gd name="connsiteY13" fmla="*/ 4067422 h 4445963"/>
                <a:gd name="connsiteX14" fmla="*/ 1892849 w 1953930"/>
                <a:gd name="connsiteY14" fmla="*/ 4073129 h 4445963"/>
                <a:gd name="connsiteX15" fmla="*/ 1953930 w 1953930"/>
                <a:gd name="connsiteY15" fmla="*/ 4227562 h 4445963"/>
                <a:gd name="connsiteX16" fmla="*/ 1745384 w 1953930"/>
                <a:gd name="connsiteY16" fmla="*/ 4445963 h 4445963"/>
                <a:gd name="connsiteX17" fmla="*/ 1597920 w 1953930"/>
                <a:gd name="connsiteY17" fmla="*/ 4381995 h 4445963"/>
                <a:gd name="connsiteX18" fmla="*/ 1585632 w 1953930"/>
                <a:gd name="connsiteY18" fmla="*/ 4362909 h 4445963"/>
                <a:gd name="connsiteX19" fmla="*/ 1584066 w 1953930"/>
                <a:gd name="connsiteY19" fmla="*/ 4364382 h 4445963"/>
                <a:gd name="connsiteX20" fmla="*/ 1429631 w 1953930"/>
                <a:gd name="connsiteY20" fmla="*/ 4200316 h 4445963"/>
                <a:gd name="connsiteX21" fmla="*/ 701530 w 1953930"/>
                <a:gd name="connsiteY21" fmla="*/ 2695544 h 4445963"/>
                <a:gd name="connsiteX22" fmla="*/ 687884 w 1953930"/>
                <a:gd name="connsiteY22" fmla="*/ 2600836 h 4445963"/>
                <a:gd name="connsiteX23" fmla="*/ 687696 w 1953930"/>
                <a:gd name="connsiteY23" fmla="*/ 2600958 h 4445963"/>
                <a:gd name="connsiteX24" fmla="*/ 662266 w 1953930"/>
                <a:gd name="connsiteY24" fmla="*/ 2479012 h 4445963"/>
                <a:gd name="connsiteX25" fmla="*/ 609769 w 1953930"/>
                <a:gd name="connsiteY25" fmla="*/ 2369897 h 4445963"/>
                <a:gd name="connsiteX26" fmla="*/ 593190 w 1953930"/>
                <a:gd name="connsiteY26" fmla="*/ 2350746 h 4445963"/>
                <a:gd name="connsiteX27" fmla="*/ 556525 w 1953930"/>
                <a:gd name="connsiteY27" fmla="*/ 2257360 h 4445963"/>
                <a:gd name="connsiteX28" fmla="*/ 555831 w 1953930"/>
                <a:gd name="connsiteY28" fmla="*/ 2250474 h 4445963"/>
                <a:gd name="connsiteX29" fmla="*/ 533584 w 1953930"/>
                <a:gd name="connsiteY29" fmla="*/ 2158278 h 4445963"/>
                <a:gd name="connsiteX30" fmla="*/ 438359 w 1953930"/>
                <a:gd name="connsiteY30" fmla="*/ 1993344 h 4445963"/>
                <a:gd name="connsiteX31" fmla="*/ 411260 w 1953930"/>
                <a:gd name="connsiteY31" fmla="*/ 1967568 h 4445963"/>
                <a:gd name="connsiteX32" fmla="*/ 406901 w 1953930"/>
                <a:gd name="connsiteY32" fmla="*/ 1964772 h 4445963"/>
                <a:gd name="connsiteX33" fmla="*/ 0 w 1953930"/>
                <a:gd name="connsiteY33" fmla="*/ 1059047 h 4445963"/>
                <a:gd name="connsiteX34" fmla="*/ 845133 w 1953930"/>
                <a:gd name="connsiteY34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609769 w 1953930"/>
                <a:gd name="connsiteY24" fmla="*/ 2369897 h 4445963"/>
                <a:gd name="connsiteX25" fmla="*/ 593190 w 1953930"/>
                <a:gd name="connsiteY25" fmla="*/ 2350746 h 4445963"/>
                <a:gd name="connsiteX26" fmla="*/ 556525 w 1953930"/>
                <a:gd name="connsiteY26" fmla="*/ 2257360 h 4445963"/>
                <a:gd name="connsiteX27" fmla="*/ 555831 w 1953930"/>
                <a:gd name="connsiteY27" fmla="*/ 2250474 h 4445963"/>
                <a:gd name="connsiteX28" fmla="*/ 533584 w 1953930"/>
                <a:gd name="connsiteY28" fmla="*/ 2158278 h 4445963"/>
                <a:gd name="connsiteX29" fmla="*/ 438359 w 1953930"/>
                <a:gd name="connsiteY29" fmla="*/ 1993344 h 4445963"/>
                <a:gd name="connsiteX30" fmla="*/ 411260 w 1953930"/>
                <a:gd name="connsiteY30" fmla="*/ 1967568 h 4445963"/>
                <a:gd name="connsiteX31" fmla="*/ 406901 w 1953930"/>
                <a:gd name="connsiteY31" fmla="*/ 1964772 h 4445963"/>
                <a:gd name="connsiteX32" fmla="*/ 0 w 1953930"/>
                <a:gd name="connsiteY32" fmla="*/ 1059047 h 4445963"/>
                <a:gd name="connsiteX33" fmla="*/ 845133 w 1953930"/>
                <a:gd name="connsiteY33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609769 w 1953930"/>
                <a:gd name="connsiteY24" fmla="*/ 2369897 h 4445963"/>
                <a:gd name="connsiteX25" fmla="*/ 593190 w 1953930"/>
                <a:gd name="connsiteY25" fmla="*/ 2350746 h 4445963"/>
                <a:gd name="connsiteX26" fmla="*/ 555831 w 1953930"/>
                <a:gd name="connsiteY26" fmla="*/ 2250474 h 4445963"/>
                <a:gd name="connsiteX27" fmla="*/ 533584 w 1953930"/>
                <a:gd name="connsiteY27" fmla="*/ 2158278 h 4445963"/>
                <a:gd name="connsiteX28" fmla="*/ 438359 w 1953930"/>
                <a:gd name="connsiteY28" fmla="*/ 1993344 h 4445963"/>
                <a:gd name="connsiteX29" fmla="*/ 411260 w 1953930"/>
                <a:gd name="connsiteY29" fmla="*/ 1967568 h 4445963"/>
                <a:gd name="connsiteX30" fmla="*/ 406901 w 1953930"/>
                <a:gd name="connsiteY30" fmla="*/ 1964772 h 4445963"/>
                <a:gd name="connsiteX31" fmla="*/ 0 w 1953930"/>
                <a:gd name="connsiteY31" fmla="*/ 1059047 h 4445963"/>
                <a:gd name="connsiteX32" fmla="*/ 845133 w 1953930"/>
                <a:gd name="connsiteY32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406901 w 1953930"/>
                <a:gd name="connsiteY29" fmla="*/ 1964772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406901 w 1953930"/>
                <a:gd name="connsiteY29" fmla="*/ 1964772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411260 w 1953930"/>
                <a:gd name="connsiteY28" fmla="*/ 1967568 h 4445963"/>
                <a:gd name="connsiteX29" fmla="*/ 394995 w 1953930"/>
                <a:gd name="connsiteY29" fmla="*/ 1960009 h 4445963"/>
                <a:gd name="connsiteX30" fmla="*/ 0 w 1953930"/>
                <a:gd name="connsiteY30" fmla="*/ 1059047 h 4445963"/>
                <a:gd name="connsiteX31" fmla="*/ 845133 w 1953930"/>
                <a:gd name="connsiteY31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84066 w 1953930"/>
                <a:gd name="connsiteY18" fmla="*/ 4364382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394995 w 1953930"/>
                <a:gd name="connsiteY28" fmla="*/ 1960009 h 4445963"/>
                <a:gd name="connsiteX29" fmla="*/ 0 w 1953930"/>
                <a:gd name="connsiteY29" fmla="*/ 1059047 h 4445963"/>
                <a:gd name="connsiteX30" fmla="*/ 845133 w 1953930"/>
                <a:gd name="connsiteY30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85632 w 1953930"/>
                <a:gd name="connsiteY17" fmla="*/ 4362909 h 4445963"/>
                <a:gd name="connsiteX18" fmla="*/ 1565016 w 1953930"/>
                <a:gd name="connsiteY18" fmla="*/ 4350095 h 4445963"/>
                <a:gd name="connsiteX19" fmla="*/ 1429631 w 1953930"/>
                <a:gd name="connsiteY19" fmla="*/ 4200316 h 4445963"/>
                <a:gd name="connsiteX20" fmla="*/ 701530 w 1953930"/>
                <a:gd name="connsiteY20" fmla="*/ 2695544 h 4445963"/>
                <a:gd name="connsiteX21" fmla="*/ 687884 w 1953930"/>
                <a:gd name="connsiteY21" fmla="*/ 2600836 h 4445963"/>
                <a:gd name="connsiteX22" fmla="*/ 687696 w 1953930"/>
                <a:gd name="connsiteY22" fmla="*/ 2600958 h 4445963"/>
                <a:gd name="connsiteX23" fmla="*/ 662266 w 1953930"/>
                <a:gd name="connsiteY23" fmla="*/ 2479012 h 4445963"/>
                <a:gd name="connsiteX24" fmla="*/ 593190 w 1953930"/>
                <a:gd name="connsiteY24" fmla="*/ 2350746 h 4445963"/>
                <a:gd name="connsiteX25" fmla="*/ 555831 w 1953930"/>
                <a:gd name="connsiteY25" fmla="*/ 2250474 h 4445963"/>
                <a:gd name="connsiteX26" fmla="*/ 533584 w 1953930"/>
                <a:gd name="connsiteY26" fmla="*/ 2158278 h 4445963"/>
                <a:gd name="connsiteX27" fmla="*/ 438359 w 1953930"/>
                <a:gd name="connsiteY27" fmla="*/ 1993344 h 4445963"/>
                <a:gd name="connsiteX28" fmla="*/ 394995 w 1953930"/>
                <a:gd name="connsiteY28" fmla="*/ 1960009 h 4445963"/>
                <a:gd name="connsiteX29" fmla="*/ 0 w 1953930"/>
                <a:gd name="connsiteY29" fmla="*/ 1059047 h 4445963"/>
                <a:gd name="connsiteX30" fmla="*/ 845133 w 1953930"/>
                <a:gd name="connsiteY30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84766 w 1953930"/>
                <a:gd name="connsiteY12" fmla="*/ 4067422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65016 w 1953930"/>
                <a:gd name="connsiteY17" fmla="*/ 4350095 h 4445963"/>
                <a:gd name="connsiteX18" fmla="*/ 1429631 w 1953930"/>
                <a:gd name="connsiteY18" fmla="*/ 4200316 h 4445963"/>
                <a:gd name="connsiteX19" fmla="*/ 701530 w 1953930"/>
                <a:gd name="connsiteY19" fmla="*/ 2695544 h 4445963"/>
                <a:gd name="connsiteX20" fmla="*/ 687884 w 1953930"/>
                <a:gd name="connsiteY20" fmla="*/ 2600836 h 4445963"/>
                <a:gd name="connsiteX21" fmla="*/ 687696 w 1953930"/>
                <a:gd name="connsiteY21" fmla="*/ 2600958 h 4445963"/>
                <a:gd name="connsiteX22" fmla="*/ 662266 w 1953930"/>
                <a:gd name="connsiteY22" fmla="*/ 2479012 h 4445963"/>
                <a:gd name="connsiteX23" fmla="*/ 593190 w 1953930"/>
                <a:gd name="connsiteY23" fmla="*/ 2350746 h 4445963"/>
                <a:gd name="connsiteX24" fmla="*/ 555831 w 1953930"/>
                <a:gd name="connsiteY24" fmla="*/ 2250474 h 4445963"/>
                <a:gd name="connsiteX25" fmla="*/ 533584 w 1953930"/>
                <a:gd name="connsiteY25" fmla="*/ 2158278 h 4445963"/>
                <a:gd name="connsiteX26" fmla="*/ 438359 w 1953930"/>
                <a:gd name="connsiteY26" fmla="*/ 1993344 h 4445963"/>
                <a:gd name="connsiteX27" fmla="*/ 394995 w 1953930"/>
                <a:gd name="connsiteY27" fmla="*/ 1960009 h 4445963"/>
                <a:gd name="connsiteX28" fmla="*/ 0 w 1953930"/>
                <a:gd name="connsiteY28" fmla="*/ 1059047 h 4445963"/>
                <a:gd name="connsiteX29" fmla="*/ 845133 w 1953930"/>
                <a:gd name="connsiteY29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60954 w 1953930"/>
                <a:gd name="connsiteY12" fmla="*/ 4045990 h 4445963"/>
                <a:gd name="connsiteX13" fmla="*/ 1892849 w 1953930"/>
                <a:gd name="connsiteY13" fmla="*/ 4073129 h 4445963"/>
                <a:gd name="connsiteX14" fmla="*/ 1953930 w 1953930"/>
                <a:gd name="connsiteY14" fmla="*/ 4227562 h 4445963"/>
                <a:gd name="connsiteX15" fmla="*/ 1745384 w 1953930"/>
                <a:gd name="connsiteY15" fmla="*/ 4445963 h 4445963"/>
                <a:gd name="connsiteX16" fmla="*/ 1597920 w 1953930"/>
                <a:gd name="connsiteY16" fmla="*/ 4381995 h 4445963"/>
                <a:gd name="connsiteX17" fmla="*/ 1565016 w 1953930"/>
                <a:gd name="connsiteY17" fmla="*/ 4350095 h 4445963"/>
                <a:gd name="connsiteX18" fmla="*/ 1429631 w 1953930"/>
                <a:gd name="connsiteY18" fmla="*/ 4200316 h 4445963"/>
                <a:gd name="connsiteX19" fmla="*/ 701530 w 1953930"/>
                <a:gd name="connsiteY19" fmla="*/ 2695544 h 4445963"/>
                <a:gd name="connsiteX20" fmla="*/ 687884 w 1953930"/>
                <a:gd name="connsiteY20" fmla="*/ 2600836 h 4445963"/>
                <a:gd name="connsiteX21" fmla="*/ 687696 w 1953930"/>
                <a:gd name="connsiteY21" fmla="*/ 2600958 h 4445963"/>
                <a:gd name="connsiteX22" fmla="*/ 662266 w 1953930"/>
                <a:gd name="connsiteY22" fmla="*/ 2479012 h 4445963"/>
                <a:gd name="connsiteX23" fmla="*/ 593190 w 1953930"/>
                <a:gd name="connsiteY23" fmla="*/ 2350746 h 4445963"/>
                <a:gd name="connsiteX24" fmla="*/ 555831 w 1953930"/>
                <a:gd name="connsiteY24" fmla="*/ 2250474 h 4445963"/>
                <a:gd name="connsiteX25" fmla="*/ 533584 w 1953930"/>
                <a:gd name="connsiteY25" fmla="*/ 2158278 h 4445963"/>
                <a:gd name="connsiteX26" fmla="*/ 438359 w 1953930"/>
                <a:gd name="connsiteY26" fmla="*/ 1993344 h 4445963"/>
                <a:gd name="connsiteX27" fmla="*/ 394995 w 1953930"/>
                <a:gd name="connsiteY27" fmla="*/ 1960009 h 4445963"/>
                <a:gd name="connsiteX28" fmla="*/ 0 w 1953930"/>
                <a:gd name="connsiteY28" fmla="*/ 1059047 h 4445963"/>
                <a:gd name="connsiteX29" fmla="*/ 845133 w 1953930"/>
                <a:gd name="connsiteY29" fmla="*/ 0 h 4445963"/>
                <a:gd name="connsiteX0" fmla="*/ 845133 w 1953930"/>
                <a:gd name="connsiteY0" fmla="*/ 0 h 4445963"/>
                <a:gd name="connsiteX1" fmla="*/ 1690266 w 1953930"/>
                <a:gd name="connsiteY1" fmla="*/ 1059047 h 4445963"/>
                <a:gd name="connsiteX2" fmla="*/ 1382717 w 1953930"/>
                <a:gd name="connsiteY2" fmla="*/ 1876259 h 4445963"/>
                <a:gd name="connsiteX3" fmla="*/ 1295126 w 1953930"/>
                <a:gd name="connsiteY3" fmla="*/ 1954294 h 4445963"/>
                <a:gd name="connsiteX4" fmla="*/ 1254072 w 1953930"/>
                <a:gd name="connsiteY4" fmla="*/ 1993344 h 4445963"/>
                <a:gd name="connsiteX5" fmla="*/ 1136206 w 1953930"/>
                <a:gd name="connsiteY5" fmla="*/ 2252106 h 4445963"/>
                <a:gd name="connsiteX6" fmla="*/ 1119291 w 1953930"/>
                <a:gd name="connsiteY6" fmla="*/ 2306010 h 4445963"/>
                <a:gd name="connsiteX7" fmla="*/ 1102035 w 1953930"/>
                <a:gd name="connsiteY7" fmla="*/ 2367006 h 4445963"/>
                <a:gd name="connsiteX8" fmla="*/ 1095352 w 1953930"/>
                <a:gd name="connsiteY8" fmla="*/ 2429130 h 4445963"/>
                <a:gd name="connsiteX9" fmla="*/ 1095891 w 1953930"/>
                <a:gd name="connsiteY9" fmla="*/ 2468638 h 4445963"/>
                <a:gd name="connsiteX10" fmla="*/ 1117174 w 1953930"/>
                <a:gd name="connsiteY10" fmla="*/ 2616346 h 4445963"/>
                <a:gd name="connsiteX11" fmla="*/ 1750039 w 1953930"/>
                <a:gd name="connsiteY11" fmla="*/ 3924293 h 4445963"/>
                <a:gd name="connsiteX12" fmla="*/ 1892849 w 1953930"/>
                <a:gd name="connsiteY12" fmla="*/ 4073129 h 4445963"/>
                <a:gd name="connsiteX13" fmla="*/ 1953930 w 1953930"/>
                <a:gd name="connsiteY13" fmla="*/ 4227562 h 4445963"/>
                <a:gd name="connsiteX14" fmla="*/ 1745384 w 1953930"/>
                <a:gd name="connsiteY14" fmla="*/ 4445963 h 4445963"/>
                <a:gd name="connsiteX15" fmla="*/ 1597920 w 1953930"/>
                <a:gd name="connsiteY15" fmla="*/ 4381995 h 4445963"/>
                <a:gd name="connsiteX16" fmla="*/ 1565016 w 1953930"/>
                <a:gd name="connsiteY16" fmla="*/ 4350095 h 4445963"/>
                <a:gd name="connsiteX17" fmla="*/ 1429631 w 1953930"/>
                <a:gd name="connsiteY17" fmla="*/ 4200316 h 4445963"/>
                <a:gd name="connsiteX18" fmla="*/ 701530 w 1953930"/>
                <a:gd name="connsiteY18" fmla="*/ 2695544 h 4445963"/>
                <a:gd name="connsiteX19" fmla="*/ 687884 w 1953930"/>
                <a:gd name="connsiteY19" fmla="*/ 2600836 h 4445963"/>
                <a:gd name="connsiteX20" fmla="*/ 687696 w 1953930"/>
                <a:gd name="connsiteY20" fmla="*/ 2600958 h 4445963"/>
                <a:gd name="connsiteX21" fmla="*/ 662266 w 1953930"/>
                <a:gd name="connsiteY21" fmla="*/ 2479012 h 4445963"/>
                <a:gd name="connsiteX22" fmla="*/ 593190 w 1953930"/>
                <a:gd name="connsiteY22" fmla="*/ 2350746 h 4445963"/>
                <a:gd name="connsiteX23" fmla="*/ 555831 w 1953930"/>
                <a:gd name="connsiteY23" fmla="*/ 2250474 h 4445963"/>
                <a:gd name="connsiteX24" fmla="*/ 533584 w 1953930"/>
                <a:gd name="connsiteY24" fmla="*/ 2158278 h 4445963"/>
                <a:gd name="connsiteX25" fmla="*/ 438359 w 1953930"/>
                <a:gd name="connsiteY25" fmla="*/ 1993344 h 4445963"/>
                <a:gd name="connsiteX26" fmla="*/ 394995 w 1953930"/>
                <a:gd name="connsiteY26" fmla="*/ 1960009 h 4445963"/>
                <a:gd name="connsiteX27" fmla="*/ 0 w 1953930"/>
                <a:gd name="connsiteY27" fmla="*/ 1059047 h 4445963"/>
                <a:gd name="connsiteX28" fmla="*/ 845133 w 1953930"/>
                <a:gd name="connsiteY28" fmla="*/ 0 h 444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53930" h="4445963">
                  <a:moveTo>
                    <a:pt x="845133" y="0"/>
                  </a:moveTo>
                  <a:cubicBezTo>
                    <a:pt x="1311887" y="0"/>
                    <a:pt x="1690266" y="474151"/>
                    <a:pt x="1690266" y="1059047"/>
                  </a:cubicBezTo>
                  <a:cubicBezTo>
                    <a:pt x="1690266" y="1388051"/>
                    <a:pt x="1570545" y="1682014"/>
                    <a:pt x="1382717" y="1876259"/>
                  </a:cubicBezTo>
                  <a:lnTo>
                    <a:pt x="1295126" y="1954294"/>
                  </a:lnTo>
                  <a:lnTo>
                    <a:pt x="1254072" y="1993344"/>
                  </a:lnTo>
                  <a:cubicBezTo>
                    <a:pt x="1191136" y="2065945"/>
                    <a:pt x="1149862" y="2155637"/>
                    <a:pt x="1136206" y="2252106"/>
                  </a:cubicBezTo>
                  <a:lnTo>
                    <a:pt x="1119291" y="2306010"/>
                  </a:lnTo>
                  <a:lnTo>
                    <a:pt x="1102035" y="2367006"/>
                  </a:lnTo>
                  <a:cubicBezTo>
                    <a:pt x="1098557" y="2387535"/>
                    <a:pt x="1096327" y="2408303"/>
                    <a:pt x="1095352" y="2429130"/>
                  </a:cubicBezTo>
                  <a:cubicBezTo>
                    <a:pt x="1095532" y="2442299"/>
                    <a:pt x="1095711" y="2455469"/>
                    <a:pt x="1095891" y="2468638"/>
                  </a:cubicBezTo>
                  <a:lnTo>
                    <a:pt x="1117174" y="2616346"/>
                  </a:lnTo>
                  <a:cubicBezTo>
                    <a:pt x="1210734" y="3107954"/>
                    <a:pt x="1432954" y="3556985"/>
                    <a:pt x="1750039" y="3924293"/>
                  </a:cubicBezTo>
                  <a:lnTo>
                    <a:pt x="1892849" y="4073129"/>
                  </a:lnTo>
                  <a:cubicBezTo>
                    <a:pt x="1930588" y="4112652"/>
                    <a:pt x="1953930" y="4167252"/>
                    <a:pt x="1953930" y="4227562"/>
                  </a:cubicBezTo>
                  <a:cubicBezTo>
                    <a:pt x="1953930" y="4348182"/>
                    <a:pt x="1860561" y="4445963"/>
                    <a:pt x="1745384" y="4445963"/>
                  </a:cubicBezTo>
                  <a:cubicBezTo>
                    <a:pt x="1687796" y="4445963"/>
                    <a:pt x="1635659" y="4421518"/>
                    <a:pt x="1597920" y="4381995"/>
                  </a:cubicBezTo>
                  <a:lnTo>
                    <a:pt x="1565016" y="4350095"/>
                  </a:lnTo>
                  <a:lnTo>
                    <a:pt x="1429631" y="4200316"/>
                  </a:lnTo>
                  <a:cubicBezTo>
                    <a:pt x="1064830" y="3777734"/>
                    <a:pt x="809169" y="3261131"/>
                    <a:pt x="701530" y="2695544"/>
                  </a:cubicBezTo>
                  <a:lnTo>
                    <a:pt x="687884" y="2600836"/>
                  </a:lnTo>
                  <a:lnTo>
                    <a:pt x="687696" y="2600958"/>
                  </a:lnTo>
                  <a:cubicBezTo>
                    <a:pt x="684292" y="2559606"/>
                    <a:pt x="675660" y="2518501"/>
                    <a:pt x="662266" y="2479012"/>
                  </a:cubicBezTo>
                  <a:lnTo>
                    <a:pt x="593190" y="2350746"/>
                  </a:lnTo>
                  <a:cubicBezTo>
                    <a:pt x="584200" y="2330842"/>
                    <a:pt x="565765" y="2282552"/>
                    <a:pt x="555831" y="2250474"/>
                  </a:cubicBezTo>
                  <a:lnTo>
                    <a:pt x="533584" y="2158278"/>
                  </a:lnTo>
                  <a:cubicBezTo>
                    <a:pt x="512646" y="2097741"/>
                    <a:pt x="480316" y="2041745"/>
                    <a:pt x="438359" y="1993344"/>
                  </a:cubicBezTo>
                  <a:lnTo>
                    <a:pt x="394995" y="1960009"/>
                  </a:lnTo>
                  <a:cubicBezTo>
                    <a:pt x="151049" y="1774266"/>
                    <a:pt x="0" y="1442885"/>
                    <a:pt x="0" y="1059047"/>
                  </a:cubicBezTo>
                  <a:cubicBezTo>
                    <a:pt x="0" y="474151"/>
                    <a:pt x="378379" y="0"/>
                    <a:pt x="845133" y="0"/>
                  </a:cubicBez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0066"/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2CE469E8-88B6-469B-B3D7-1D7754688FB7}"/>
                </a:ext>
              </a:extLst>
            </p:cNvPr>
            <p:cNvSpPr/>
            <p:nvPr/>
          </p:nvSpPr>
          <p:spPr>
            <a:xfrm rot="19069409">
              <a:off x="9039201" y="4388809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C73B47C-3AD3-4141-8C8E-1CD545B1D178}"/>
                </a:ext>
              </a:extLst>
            </p:cNvPr>
            <p:cNvSpPr/>
            <p:nvPr/>
          </p:nvSpPr>
          <p:spPr>
            <a:xfrm>
              <a:off x="8786839" y="2770451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D54515E-9B91-4B7A-A64E-5813EC86D77C}"/>
              </a:ext>
            </a:extLst>
          </p:cNvPr>
          <p:cNvGrpSpPr/>
          <p:nvPr/>
        </p:nvGrpSpPr>
        <p:grpSpPr>
          <a:xfrm>
            <a:off x="715198" y="4624232"/>
            <a:ext cx="1059278" cy="1808262"/>
            <a:chOff x="715198" y="4624232"/>
            <a:chExt cx="1059278" cy="180826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A38EAD9-49F4-475B-B834-54017AA2CA3B}"/>
                </a:ext>
              </a:extLst>
            </p:cNvPr>
            <p:cNvSpPr/>
            <p:nvPr/>
          </p:nvSpPr>
          <p:spPr>
            <a:xfrm>
              <a:off x="715198" y="4624232"/>
              <a:ext cx="1047550" cy="1808262"/>
            </a:xfrm>
            <a:custGeom>
              <a:avLst/>
              <a:gdLst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410472 w 2690565"/>
                <a:gd name="connsiteY22" fmla="*/ 1959444 h 4644407"/>
                <a:gd name="connsiteX23" fmla="*/ 394689 w 2690565"/>
                <a:gd name="connsiteY23" fmla="*/ 1944183 h 4644407"/>
                <a:gd name="connsiteX24" fmla="*/ 396037 w 2690565"/>
                <a:gd name="connsiteY24" fmla="*/ 1943578 h 4644407"/>
                <a:gd name="connsiteX25" fmla="*/ 387947 w 2690565"/>
                <a:gd name="connsiteY25" fmla="*/ 1934687 h 4644407"/>
                <a:gd name="connsiteX26" fmla="*/ 0 w 2690565"/>
                <a:gd name="connsiteY26" fmla="*/ 906860 h 4644407"/>
                <a:gd name="connsiteX27" fmla="*/ 872482 w 2690565"/>
                <a:gd name="connsiteY27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96037 w 2690565"/>
                <a:gd name="connsiteY23" fmla="*/ 1943578 h 4644407"/>
                <a:gd name="connsiteX24" fmla="*/ 387947 w 2690565"/>
                <a:gd name="connsiteY24" fmla="*/ 1934687 h 4644407"/>
                <a:gd name="connsiteX25" fmla="*/ 0 w 2690565"/>
                <a:gd name="connsiteY25" fmla="*/ 906860 h 4644407"/>
                <a:gd name="connsiteX26" fmla="*/ 872482 w 2690565"/>
                <a:gd name="connsiteY26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96037 w 2690565"/>
                <a:gd name="connsiteY23" fmla="*/ 1943578 h 4644407"/>
                <a:gd name="connsiteX24" fmla="*/ 375247 w 2690565"/>
                <a:gd name="connsiteY24" fmla="*/ 1915637 h 4644407"/>
                <a:gd name="connsiteX25" fmla="*/ 0 w 2690565"/>
                <a:gd name="connsiteY25" fmla="*/ 906860 h 4644407"/>
                <a:gd name="connsiteX26" fmla="*/ 872482 w 2690565"/>
                <a:gd name="connsiteY26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75247 w 2690565"/>
                <a:gd name="connsiteY23" fmla="*/ 1915637 h 4644407"/>
                <a:gd name="connsiteX24" fmla="*/ 0 w 2690565"/>
                <a:gd name="connsiteY24" fmla="*/ 906860 h 4644407"/>
                <a:gd name="connsiteX25" fmla="*/ 872482 w 2690565"/>
                <a:gd name="connsiteY25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75247 w 2690565"/>
                <a:gd name="connsiteY22" fmla="*/ 1915637 h 4644407"/>
                <a:gd name="connsiteX23" fmla="*/ 0 w 2690565"/>
                <a:gd name="connsiteY23" fmla="*/ 906860 h 4644407"/>
                <a:gd name="connsiteX24" fmla="*/ 872482 w 2690565"/>
                <a:gd name="connsiteY24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667 w 2690565"/>
                <a:gd name="connsiteY5" fmla="*/ 2289730 h 4644407"/>
                <a:gd name="connsiteX6" fmla="*/ 1160092 w 2690565"/>
                <a:gd name="connsiteY6" fmla="*/ 2295807 h 4644407"/>
                <a:gd name="connsiteX7" fmla="*/ 1164714 w 2690565"/>
                <a:gd name="connsiteY7" fmla="*/ 2423662 h 4644407"/>
                <a:gd name="connsiteX8" fmla="*/ 2508475 w 2690565"/>
                <a:gd name="connsiteY8" fmla="*/ 4075709 h 4644407"/>
                <a:gd name="connsiteX9" fmla="*/ 2507558 w 2690565"/>
                <a:gd name="connsiteY9" fmla="*/ 4078863 h 4644407"/>
                <a:gd name="connsiteX10" fmla="*/ 2527071 w 2690565"/>
                <a:gd name="connsiteY10" fmla="*/ 4083162 h 4644407"/>
                <a:gd name="connsiteX11" fmla="*/ 2690565 w 2690565"/>
                <a:gd name="connsiteY11" fmla="*/ 4352307 h 4644407"/>
                <a:gd name="connsiteX12" fmla="*/ 2422873 w 2690565"/>
                <a:gd name="connsiteY12" fmla="*/ 4644407 h 4644407"/>
                <a:gd name="connsiteX13" fmla="*/ 2347831 w 2690565"/>
                <a:gd name="connsiteY13" fmla="*/ 4627875 h 4644407"/>
                <a:gd name="connsiteX14" fmla="*/ 2346840 w 2690565"/>
                <a:gd name="connsiteY14" fmla="*/ 4631281 h 4644407"/>
                <a:gd name="connsiteX15" fmla="*/ 587852 w 2690565"/>
                <a:gd name="connsiteY15" fmla="*/ 2468746 h 4644407"/>
                <a:gd name="connsiteX16" fmla="*/ 581230 w 2690565"/>
                <a:gd name="connsiteY16" fmla="*/ 2285539 h 4644407"/>
                <a:gd name="connsiteX17" fmla="*/ 559850 w 2690565"/>
                <a:gd name="connsiteY17" fmla="*/ 2191044 h 4644407"/>
                <a:gd name="connsiteX18" fmla="*/ 494261 w 2690565"/>
                <a:gd name="connsiteY18" fmla="*/ 2055317 h 4644407"/>
                <a:gd name="connsiteX19" fmla="*/ 467249 w 2690565"/>
                <a:gd name="connsiteY19" fmla="*/ 2020440 h 4644407"/>
                <a:gd name="connsiteX20" fmla="*/ 460289 w 2690565"/>
                <a:gd name="connsiteY20" fmla="*/ 2014198 h 4644407"/>
                <a:gd name="connsiteX21" fmla="*/ 375247 w 2690565"/>
                <a:gd name="connsiteY21" fmla="*/ 1915637 h 4644407"/>
                <a:gd name="connsiteX22" fmla="*/ 0 w 2690565"/>
                <a:gd name="connsiteY22" fmla="*/ 906860 h 4644407"/>
                <a:gd name="connsiteX23" fmla="*/ 872482 w 2690565"/>
                <a:gd name="connsiteY23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667 w 2690565"/>
                <a:gd name="connsiteY5" fmla="*/ 2289730 h 4644407"/>
                <a:gd name="connsiteX6" fmla="*/ 1160092 w 2690565"/>
                <a:gd name="connsiteY6" fmla="*/ 2295807 h 4644407"/>
                <a:gd name="connsiteX7" fmla="*/ 1164714 w 2690565"/>
                <a:gd name="connsiteY7" fmla="*/ 2423662 h 4644407"/>
                <a:gd name="connsiteX8" fmla="*/ 2508475 w 2690565"/>
                <a:gd name="connsiteY8" fmla="*/ 4075709 h 4644407"/>
                <a:gd name="connsiteX9" fmla="*/ 2507558 w 2690565"/>
                <a:gd name="connsiteY9" fmla="*/ 4078863 h 4644407"/>
                <a:gd name="connsiteX10" fmla="*/ 2527071 w 2690565"/>
                <a:gd name="connsiteY10" fmla="*/ 4083162 h 4644407"/>
                <a:gd name="connsiteX11" fmla="*/ 2690565 w 2690565"/>
                <a:gd name="connsiteY11" fmla="*/ 4352307 h 4644407"/>
                <a:gd name="connsiteX12" fmla="*/ 2422873 w 2690565"/>
                <a:gd name="connsiteY12" fmla="*/ 4644407 h 4644407"/>
                <a:gd name="connsiteX13" fmla="*/ 2347831 w 2690565"/>
                <a:gd name="connsiteY13" fmla="*/ 4627875 h 4644407"/>
                <a:gd name="connsiteX14" fmla="*/ 2346840 w 2690565"/>
                <a:gd name="connsiteY14" fmla="*/ 4631281 h 4644407"/>
                <a:gd name="connsiteX15" fmla="*/ 587852 w 2690565"/>
                <a:gd name="connsiteY15" fmla="*/ 2468746 h 4644407"/>
                <a:gd name="connsiteX16" fmla="*/ 581230 w 2690565"/>
                <a:gd name="connsiteY16" fmla="*/ 2285539 h 4644407"/>
                <a:gd name="connsiteX17" fmla="*/ 559850 w 2690565"/>
                <a:gd name="connsiteY17" fmla="*/ 2191044 h 4644407"/>
                <a:gd name="connsiteX18" fmla="*/ 494261 w 2690565"/>
                <a:gd name="connsiteY18" fmla="*/ 2055317 h 4644407"/>
                <a:gd name="connsiteX19" fmla="*/ 467249 w 2690565"/>
                <a:gd name="connsiteY19" fmla="*/ 2020440 h 4644407"/>
                <a:gd name="connsiteX20" fmla="*/ 460289 w 2690565"/>
                <a:gd name="connsiteY20" fmla="*/ 2014198 h 4644407"/>
                <a:gd name="connsiteX21" fmla="*/ 375247 w 2690565"/>
                <a:gd name="connsiteY21" fmla="*/ 1915637 h 4644407"/>
                <a:gd name="connsiteX22" fmla="*/ 0 w 2690565"/>
                <a:gd name="connsiteY22" fmla="*/ 906860 h 4644407"/>
                <a:gd name="connsiteX23" fmla="*/ 872482 w 2690565"/>
                <a:gd name="connsiteY23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092 w 2690565"/>
                <a:gd name="connsiteY5" fmla="*/ 2295807 h 4644407"/>
                <a:gd name="connsiteX6" fmla="*/ 1164714 w 2690565"/>
                <a:gd name="connsiteY6" fmla="*/ 2423662 h 4644407"/>
                <a:gd name="connsiteX7" fmla="*/ 2508475 w 2690565"/>
                <a:gd name="connsiteY7" fmla="*/ 4075709 h 4644407"/>
                <a:gd name="connsiteX8" fmla="*/ 2507558 w 2690565"/>
                <a:gd name="connsiteY8" fmla="*/ 4078863 h 4644407"/>
                <a:gd name="connsiteX9" fmla="*/ 2527071 w 2690565"/>
                <a:gd name="connsiteY9" fmla="*/ 4083162 h 4644407"/>
                <a:gd name="connsiteX10" fmla="*/ 2690565 w 2690565"/>
                <a:gd name="connsiteY10" fmla="*/ 4352307 h 4644407"/>
                <a:gd name="connsiteX11" fmla="*/ 2422873 w 2690565"/>
                <a:gd name="connsiteY11" fmla="*/ 4644407 h 4644407"/>
                <a:gd name="connsiteX12" fmla="*/ 2347831 w 2690565"/>
                <a:gd name="connsiteY12" fmla="*/ 4627875 h 4644407"/>
                <a:gd name="connsiteX13" fmla="*/ 2346840 w 2690565"/>
                <a:gd name="connsiteY13" fmla="*/ 4631281 h 4644407"/>
                <a:gd name="connsiteX14" fmla="*/ 587852 w 2690565"/>
                <a:gd name="connsiteY14" fmla="*/ 2468746 h 4644407"/>
                <a:gd name="connsiteX15" fmla="*/ 581230 w 2690565"/>
                <a:gd name="connsiteY15" fmla="*/ 2285539 h 4644407"/>
                <a:gd name="connsiteX16" fmla="*/ 559850 w 2690565"/>
                <a:gd name="connsiteY16" fmla="*/ 2191044 h 4644407"/>
                <a:gd name="connsiteX17" fmla="*/ 494261 w 2690565"/>
                <a:gd name="connsiteY17" fmla="*/ 2055317 h 4644407"/>
                <a:gd name="connsiteX18" fmla="*/ 467249 w 2690565"/>
                <a:gd name="connsiteY18" fmla="*/ 2020440 h 4644407"/>
                <a:gd name="connsiteX19" fmla="*/ 460289 w 2690565"/>
                <a:gd name="connsiteY19" fmla="*/ 2014198 h 4644407"/>
                <a:gd name="connsiteX20" fmla="*/ 375247 w 2690565"/>
                <a:gd name="connsiteY20" fmla="*/ 1915637 h 4644407"/>
                <a:gd name="connsiteX21" fmla="*/ 0 w 2690565"/>
                <a:gd name="connsiteY21" fmla="*/ 906860 h 4644407"/>
                <a:gd name="connsiteX22" fmla="*/ 872482 w 2690565"/>
                <a:gd name="connsiteY22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59297 w 2690565"/>
                <a:gd name="connsiteY4" fmla="*/ 2256191 h 4644407"/>
                <a:gd name="connsiteX5" fmla="*/ 1160092 w 2690565"/>
                <a:gd name="connsiteY5" fmla="*/ 2295807 h 4644407"/>
                <a:gd name="connsiteX6" fmla="*/ 1164714 w 2690565"/>
                <a:gd name="connsiteY6" fmla="*/ 2423662 h 4644407"/>
                <a:gd name="connsiteX7" fmla="*/ 2508475 w 2690565"/>
                <a:gd name="connsiteY7" fmla="*/ 4075709 h 4644407"/>
                <a:gd name="connsiteX8" fmla="*/ 2507558 w 2690565"/>
                <a:gd name="connsiteY8" fmla="*/ 4078863 h 4644407"/>
                <a:gd name="connsiteX9" fmla="*/ 2527071 w 2690565"/>
                <a:gd name="connsiteY9" fmla="*/ 4083162 h 4644407"/>
                <a:gd name="connsiteX10" fmla="*/ 2690565 w 2690565"/>
                <a:gd name="connsiteY10" fmla="*/ 4352307 h 4644407"/>
                <a:gd name="connsiteX11" fmla="*/ 2422873 w 2690565"/>
                <a:gd name="connsiteY11" fmla="*/ 4644407 h 4644407"/>
                <a:gd name="connsiteX12" fmla="*/ 2347831 w 2690565"/>
                <a:gd name="connsiteY12" fmla="*/ 4627875 h 4644407"/>
                <a:gd name="connsiteX13" fmla="*/ 2346840 w 2690565"/>
                <a:gd name="connsiteY13" fmla="*/ 4631281 h 4644407"/>
                <a:gd name="connsiteX14" fmla="*/ 587852 w 2690565"/>
                <a:gd name="connsiteY14" fmla="*/ 2468746 h 4644407"/>
                <a:gd name="connsiteX15" fmla="*/ 581230 w 2690565"/>
                <a:gd name="connsiteY15" fmla="*/ 2285539 h 4644407"/>
                <a:gd name="connsiteX16" fmla="*/ 559850 w 2690565"/>
                <a:gd name="connsiteY16" fmla="*/ 2191044 h 4644407"/>
                <a:gd name="connsiteX17" fmla="*/ 494261 w 2690565"/>
                <a:gd name="connsiteY17" fmla="*/ 2055317 h 4644407"/>
                <a:gd name="connsiteX18" fmla="*/ 467249 w 2690565"/>
                <a:gd name="connsiteY18" fmla="*/ 2020440 h 4644407"/>
                <a:gd name="connsiteX19" fmla="*/ 460289 w 2690565"/>
                <a:gd name="connsiteY19" fmla="*/ 2014198 h 4644407"/>
                <a:gd name="connsiteX20" fmla="*/ 375247 w 2690565"/>
                <a:gd name="connsiteY20" fmla="*/ 1915637 h 4644407"/>
                <a:gd name="connsiteX21" fmla="*/ 0 w 2690565"/>
                <a:gd name="connsiteY21" fmla="*/ 906860 h 4644407"/>
                <a:gd name="connsiteX22" fmla="*/ 872482 w 2690565"/>
                <a:gd name="connsiteY22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7249 w 2690565"/>
                <a:gd name="connsiteY17" fmla="*/ 2020440 h 4644407"/>
                <a:gd name="connsiteX18" fmla="*/ 460289 w 2690565"/>
                <a:gd name="connsiteY18" fmla="*/ 2014198 h 4644407"/>
                <a:gd name="connsiteX19" fmla="*/ 375247 w 2690565"/>
                <a:gd name="connsiteY19" fmla="*/ 1915637 h 4644407"/>
                <a:gd name="connsiteX20" fmla="*/ 0 w 2690565"/>
                <a:gd name="connsiteY20" fmla="*/ 906860 h 4644407"/>
                <a:gd name="connsiteX21" fmla="*/ 872482 w 2690565"/>
                <a:gd name="connsiteY21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7249 w 2690565"/>
                <a:gd name="connsiteY17" fmla="*/ 2020440 h 4644407"/>
                <a:gd name="connsiteX18" fmla="*/ 460289 w 2690565"/>
                <a:gd name="connsiteY18" fmla="*/ 2014198 h 4644407"/>
                <a:gd name="connsiteX19" fmla="*/ 375247 w 2690565"/>
                <a:gd name="connsiteY19" fmla="*/ 1915637 h 4644407"/>
                <a:gd name="connsiteX20" fmla="*/ 0 w 2690565"/>
                <a:gd name="connsiteY20" fmla="*/ 906860 h 4644407"/>
                <a:gd name="connsiteX21" fmla="*/ 872482 w 2690565"/>
                <a:gd name="connsiteY21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0289 w 2690565"/>
                <a:gd name="connsiteY17" fmla="*/ 2014198 h 4644407"/>
                <a:gd name="connsiteX18" fmla="*/ 375247 w 2690565"/>
                <a:gd name="connsiteY18" fmla="*/ 1915637 h 4644407"/>
                <a:gd name="connsiteX19" fmla="*/ 0 w 2690565"/>
                <a:gd name="connsiteY19" fmla="*/ 906860 h 4644407"/>
                <a:gd name="connsiteX20" fmla="*/ 872482 w 2690565"/>
                <a:gd name="connsiteY20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27790 w 2690565"/>
                <a:gd name="connsiteY12" fmla="*/ 4626519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0289 w 2690565"/>
                <a:gd name="connsiteY17" fmla="*/ 2014198 h 4644407"/>
                <a:gd name="connsiteX18" fmla="*/ 375247 w 2690565"/>
                <a:gd name="connsiteY18" fmla="*/ 1915637 h 4644407"/>
                <a:gd name="connsiteX19" fmla="*/ 0 w 2690565"/>
                <a:gd name="connsiteY19" fmla="*/ 906860 h 4644407"/>
                <a:gd name="connsiteX20" fmla="*/ 872482 w 2690565"/>
                <a:gd name="connsiteY20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27790 w 2690565"/>
                <a:gd name="connsiteY11" fmla="*/ 4626519 h 4644407"/>
                <a:gd name="connsiteX12" fmla="*/ 587852 w 2690565"/>
                <a:gd name="connsiteY12" fmla="*/ 2468746 h 4644407"/>
                <a:gd name="connsiteX13" fmla="*/ 581230 w 2690565"/>
                <a:gd name="connsiteY13" fmla="*/ 2285539 h 4644407"/>
                <a:gd name="connsiteX14" fmla="*/ 559850 w 2690565"/>
                <a:gd name="connsiteY14" fmla="*/ 2191044 h 4644407"/>
                <a:gd name="connsiteX15" fmla="*/ 494261 w 2690565"/>
                <a:gd name="connsiteY15" fmla="*/ 2055317 h 4644407"/>
                <a:gd name="connsiteX16" fmla="*/ 460289 w 2690565"/>
                <a:gd name="connsiteY16" fmla="*/ 2014198 h 4644407"/>
                <a:gd name="connsiteX17" fmla="*/ 375247 w 2690565"/>
                <a:gd name="connsiteY17" fmla="*/ 1915637 h 4644407"/>
                <a:gd name="connsiteX18" fmla="*/ 0 w 2690565"/>
                <a:gd name="connsiteY18" fmla="*/ 906860 h 4644407"/>
                <a:gd name="connsiteX19" fmla="*/ 872482 w 2690565"/>
                <a:gd name="connsiteY19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27071 w 2690565"/>
                <a:gd name="connsiteY7" fmla="*/ 4083162 h 4644407"/>
                <a:gd name="connsiteX8" fmla="*/ 2690565 w 2690565"/>
                <a:gd name="connsiteY8" fmla="*/ 4352307 h 4644407"/>
                <a:gd name="connsiteX9" fmla="*/ 2422873 w 2690565"/>
                <a:gd name="connsiteY9" fmla="*/ 4644407 h 4644407"/>
                <a:gd name="connsiteX10" fmla="*/ 2327790 w 2690565"/>
                <a:gd name="connsiteY10" fmla="*/ 4626519 h 4644407"/>
                <a:gd name="connsiteX11" fmla="*/ 587852 w 2690565"/>
                <a:gd name="connsiteY11" fmla="*/ 2468746 h 4644407"/>
                <a:gd name="connsiteX12" fmla="*/ 581230 w 2690565"/>
                <a:gd name="connsiteY12" fmla="*/ 2285539 h 4644407"/>
                <a:gd name="connsiteX13" fmla="*/ 559850 w 2690565"/>
                <a:gd name="connsiteY13" fmla="*/ 2191044 h 4644407"/>
                <a:gd name="connsiteX14" fmla="*/ 494261 w 2690565"/>
                <a:gd name="connsiteY14" fmla="*/ 2055317 h 4644407"/>
                <a:gd name="connsiteX15" fmla="*/ 460289 w 2690565"/>
                <a:gd name="connsiteY15" fmla="*/ 2014198 h 4644407"/>
                <a:gd name="connsiteX16" fmla="*/ 375247 w 2690565"/>
                <a:gd name="connsiteY16" fmla="*/ 1915637 h 4644407"/>
                <a:gd name="connsiteX17" fmla="*/ 0 w 2690565"/>
                <a:gd name="connsiteY17" fmla="*/ 906860 h 4644407"/>
                <a:gd name="connsiteX18" fmla="*/ 872482 w 2690565"/>
                <a:gd name="connsiteY18" fmla="*/ 0 h 464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90565" h="4644407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600" y="1741427"/>
                    <a:pt x="1292041" y="2014198"/>
                  </a:cubicBezTo>
                  <a:lnTo>
                    <a:pt x="1224844" y="2098234"/>
                  </a:lnTo>
                  <a:cubicBezTo>
                    <a:pt x="1202853" y="2145169"/>
                    <a:pt x="1160589" y="2219344"/>
                    <a:pt x="1160092" y="2295807"/>
                  </a:cubicBezTo>
                  <a:lnTo>
                    <a:pt x="1164714" y="2423662"/>
                  </a:lnTo>
                  <a:cubicBezTo>
                    <a:pt x="1224610" y="3194616"/>
                    <a:pt x="1755692" y="3856699"/>
                    <a:pt x="2508475" y="4075709"/>
                  </a:cubicBezTo>
                  <a:lnTo>
                    <a:pt x="2527071" y="4083162"/>
                  </a:lnTo>
                  <a:cubicBezTo>
                    <a:pt x="2623150" y="4127505"/>
                    <a:pt x="2690565" y="4231316"/>
                    <a:pt x="2690565" y="4352307"/>
                  </a:cubicBezTo>
                  <a:cubicBezTo>
                    <a:pt x="2690565" y="4513629"/>
                    <a:pt x="2570715" y="4644407"/>
                    <a:pt x="2422873" y="4644407"/>
                  </a:cubicBezTo>
                  <a:lnTo>
                    <a:pt x="2327790" y="4626519"/>
                  </a:lnTo>
                  <a:cubicBezTo>
                    <a:pt x="1342395" y="4339834"/>
                    <a:pt x="666257" y="3477927"/>
                    <a:pt x="587852" y="2468746"/>
                  </a:cubicBezTo>
                  <a:lnTo>
                    <a:pt x="581230" y="2285539"/>
                  </a:lnTo>
                  <a:lnTo>
                    <a:pt x="559850" y="2191044"/>
                  </a:ln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0289" y="2014198"/>
                  </a:lnTo>
                  <a:lnTo>
                    <a:pt x="375247" y="1915637"/>
                  </a:lnTo>
                  <a:cubicBezTo>
                    <a:pt x="141761" y="163444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00"/>
                </a:gs>
                <a:gs pos="100000">
                  <a:srgbClr val="C00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9D031662-C8F1-450E-A1E2-A9F813481AC1}"/>
                </a:ext>
              </a:extLst>
            </p:cNvPr>
            <p:cNvSpPr/>
            <p:nvPr/>
          </p:nvSpPr>
          <p:spPr>
            <a:xfrm rot="17564155">
              <a:off x="1712065" y="6357089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C133FD2-3734-4F7C-A3F8-F68DE8407B10}"/>
                </a:ext>
              </a:extLst>
            </p:cNvPr>
            <p:cNvSpPr/>
            <p:nvPr/>
          </p:nvSpPr>
          <p:spPr>
            <a:xfrm>
              <a:off x="1190494" y="4714383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30DA3B22-D824-4D6A-80D3-AAF73581853D}"/>
              </a:ext>
            </a:extLst>
          </p:cNvPr>
          <p:cNvGrpSpPr/>
          <p:nvPr/>
        </p:nvGrpSpPr>
        <p:grpSpPr>
          <a:xfrm>
            <a:off x="852970" y="2612579"/>
            <a:ext cx="679388" cy="1853162"/>
            <a:chOff x="852970" y="2612579"/>
            <a:chExt cx="679388" cy="1853162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C87C570-E045-4FF1-96A7-363416377A74}"/>
                </a:ext>
              </a:extLst>
            </p:cNvPr>
            <p:cNvSpPr/>
            <p:nvPr/>
          </p:nvSpPr>
          <p:spPr>
            <a:xfrm>
              <a:off x="852970" y="2612579"/>
              <a:ext cx="679388" cy="1849055"/>
            </a:xfrm>
            <a:custGeom>
              <a:avLst/>
              <a:gdLst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792 w 1744964"/>
                <a:gd name="connsiteY27" fmla="*/ 2296720 h 4749182"/>
                <a:gd name="connsiteX28" fmla="*/ 582097 w 1744964"/>
                <a:gd name="connsiteY28" fmla="*/ 2289373 h 4749182"/>
                <a:gd name="connsiteX29" fmla="*/ 559850 w 1744964"/>
                <a:gd name="connsiteY29" fmla="*/ 2191044 h 4749182"/>
                <a:gd name="connsiteX30" fmla="*/ 494261 w 1744964"/>
                <a:gd name="connsiteY30" fmla="*/ 2055317 h 4749182"/>
                <a:gd name="connsiteX31" fmla="*/ 467249 w 1744964"/>
                <a:gd name="connsiteY31" fmla="*/ 2020440 h 4749182"/>
                <a:gd name="connsiteX32" fmla="*/ 460289 w 1744964"/>
                <a:gd name="connsiteY32" fmla="*/ 2014198 h 4749182"/>
                <a:gd name="connsiteX33" fmla="*/ 410472 w 1744964"/>
                <a:gd name="connsiteY33" fmla="*/ 1959444 h 4749182"/>
                <a:gd name="connsiteX34" fmla="*/ 394689 w 1744964"/>
                <a:gd name="connsiteY34" fmla="*/ 1944183 h 4749182"/>
                <a:gd name="connsiteX35" fmla="*/ 396037 w 1744964"/>
                <a:gd name="connsiteY35" fmla="*/ 1943578 h 4749182"/>
                <a:gd name="connsiteX36" fmla="*/ 387947 w 1744964"/>
                <a:gd name="connsiteY36" fmla="*/ 1934687 h 4749182"/>
                <a:gd name="connsiteX37" fmla="*/ 0 w 1744964"/>
                <a:gd name="connsiteY37" fmla="*/ 906860 h 4749182"/>
                <a:gd name="connsiteX38" fmla="*/ 872482 w 1744964"/>
                <a:gd name="connsiteY38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410472 w 1744964"/>
                <a:gd name="connsiteY32" fmla="*/ 1959444 h 4749182"/>
                <a:gd name="connsiteX33" fmla="*/ 394689 w 1744964"/>
                <a:gd name="connsiteY33" fmla="*/ 1944183 h 4749182"/>
                <a:gd name="connsiteX34" fmla="*/ 396037 w 1744964"/>
                <a:gd name="connsiteY34" fmla="*/ 1943578 h 4749182"/>
                <a:gd name="connsiteX35" fmla="*/ 387947 w 1744964"/>
                <a:gd name="connsiteY35" fmla="*/ 1934687 h 4749182"/>
                <a:gd name="connsiteX36" fmla="*/ 0 w 1744964"/>
                <a:gd name="connsiteY36" fmla="*/ 906860 h 4749182"/>
                <a:gd name="connsiteX37" fmla="*/ 872482 w 1744964"/>
                <a:gd name="connsiteY37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394689 w 1744964"/>
                <a:gd name="connsiteY32" fmla="*/ 1944183 h 4749182"/>
                <a:gd name="connsiteX33" fmla="*/ 396037 w 1744964"/>
                <a:gd name="connsiteY33" fmla="*/ 1943578 h 4749182"/>
                <a:gd name="connsiteX34" fmla="*/ 387947 w 1744964"/>
                <a:gd name="connsiteY34" fmla="*/ 1934687 h 4749182"/>
                <a:gd name="connsiteX35" fmla="*/ 0 w 1744964"/>
                <a:gd name="connsiteY35" fmla="*/ 906860 h 4749182"/>
                <a:gd name="connsiteX36" fmla="*/ 872482 w 1744964"/>
                <a:gd name="connsiteY36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394689 w 1744964"/>
                <a:gd name="connsiteY32" fmla="*/ 1944183 h 4749182"/>
                <a:gd name="connsiteX33" fmla="*/ 387947 w 1744964"/>
                <a:gd name="connsiteY33" fmla="*/ 1934687 h 4749182"/>
                <a:gd name="connsiteX34" fmla="*/ 0 w 1744964"/>
                <a:gd name="connsiteY34" fmla="*/ 906860 h 4749182"/>
                <a:gd name="connsiteX35" fmla="*/ 872482 w 1744964"/>
                <a:gd name="connsiteY35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60006 w 1744964"/>
                <a:gd name="connsiteY6" fmla="*/ 2296721 h 4749182"/>
                <a:gd name="connsiteX7" fmla="*/ 1145557 w 1744964"/>
                <a:gd name="connsiteY7" fmla="*/ 2348608 h 4749182"/>
                <a:gd name="connsiteX8" fmla="*/ 1140174 w 1744964"/>
                <a:gd name="connsiteY8" fmla="*/ 2360169 h 4749182"/>
                <a:gd name="connsiteX9" fmla="*/ 1140174 w 1744964"/>
                <a:gd name="connsiteY9" fmla="*/ 2897165 h 4749182"/>
                <a:gd name="connsiteX10" fmla="*/ 1139517 w 1744964"/>
                <a:gd name="connsiteY10" fmla="*/ 2903685 h 4749182"/>
                <a:gd name="connsiteX11" fmla="*/ 1152400 w 1744964"/>
                <a:gd name="connsiteY11" fmla="*/ 3082736 h 4749182"/>
                <a:gd name="connsiteX12" fmla="*/ 1365203 w 1744964"/>
                <a:gd name="connsiteY12" fmla="*/ 4090322 h 4749182"/>
                <a:gd name="connsiteX13" fmla="*/ 1452138 w 1744964"/>
                <a:gd name="connsiteY13" fmla="*/ 4320679 h 4749182"/>
                <a:gd name="connsiteX14" fmla="*/ 1459996 w 1744964"/>
                <a:gd name="connsiteY14" fmla="*/ 4330203 h 4749182"/>
                <a:gd name="connsiteX15" fmla="*/ 1505891 w 1744964"/>
                <a:gd name="connsiteY15" fmla="*/ 4480452 h 4749182"/>
                <a:gd name="connsiteX16" fmla="*/ 1237161 w 1744964"/>
                <a:gd name="connsiteY16" fmla="*/ 4749182 h 4749182"/>
                <a:gd name="connsiteX17" fmla="*/ 1014326 w 1744964"/>
                <a:gd name="connsiteY17" fmla="*/ 4630702 h 4749182"/>
                <a:gd name="connsiteX18" fmla="*/ 1006437 w 1744964"/>
                <a:gd name="connsiteY18" fmla="*/ 4616167 h 4749182"/>
                <a:gd name="connsiteX19" fmla="*/ 997858 w 1744964"/>
                <a:gd name="connsiteY19" fmla="*/ 4619802 h 4749182"/>
                <a:gd name="connsiteX20" fmla="*/ 623865 w 1744964"/>
                <a:gd name="connsiteY20" fmla="*/ 3132623 h 4749182"/>
                <a:gd name="connsiteX21" fmla="*/ 610978 w 1744964"/>
                <a:gd name="connsiteY21" fmla="*/ 2953529 h 4749182"/>
                <a:gd name="connsiteX22" fmla="*/ 610229 w 1744964"/>
                <a:gd name="connsiteY22" fmla="*/ 2951114 h 4749182"/>
                <a:gd name="connsiteX23" fmla="*/ 604790 w 1744964"/>
                <a:gd name="connsiteY23" fmla="*/ 2897165 h 4749182"/>
                <a:gd name="connsiteX24" fmla="*/ 604790 w 1744964"/>
                <a:gd name="connsiteY24" fmla="*/ 2364823 h 4749182"/>
                <a:gd name="connsiteX25" fmla="*/ 597241 w 1744964"/>
                <a:gd name="connsiteY25" fmla="*/ 2348607 h 4749182"/>
                <a:gd name="connsiteX26" fmla="*/ 582097 w 1744964"/>
                <a:gd name="connsiteY26" fmla="*/ 2289373 h 4749182"/>
                <a:gd name="connsiteX27" fmla="*/ 559850 w 1744964"/>
                <a:gd name="connsiteY27" fmla="*/ 2191044 h 4749182"/>
                <a:gd name="connsiteX28" fmla="*/ 494261 w 1744964"/>
                <a:gd name="connsiteY28" fmla="*/ 2055317 h 4749182"/>
                <a:gd name="connsiteX29" fmla="*/ 467249 w 1744964"/>
                <a:gd name="connsiteY29" fmla="*/ 2020440 h 4749182"/>
                <a:gd name="connsiteX30" fmla="*/ 460289 w 1744964"/>
                <a:gd name="connsiteY30" fmla="*/ 2014198 h 4749182"/>
                <a:gd name="connsiteX31" fmla="*/ 394689 w 1744964"/>
                <a:gd name="connsiteY31" fmla="*/ 1944183 h 4749182"/>
                <a:gd name="connsiteX32" fmla="*/ 387947 w 1744964"/>
                <a:gd name="connsiteY32" fmla="*/ 1934687 h 4749182"/>
                <a:gd name="connsiteX33" fmla="*/ 0 w 1744964"/>
                <a:gd name="connsiteY33" fmla="*/ 906860 h 4749182"/>
                <a:gd name="connsiteX34" fmla="*/ 872482 w 1744964"/>
                <a:gd name="connsiteY34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45557 w 1744964"/>
                <a:gd name="connsiteY6" fmla="*/ 2348608 h 4749182"/>
                <a:gd name="connsiteX7" fmla="*/ 1140174 w 1744964"/>
                <a:gd name="connsiteY7" fmla="*/ 2360169 h 4749182"/>
                <a:gd name="connsiteX8" fmla="*/ 1140174 w 1744964"/>
                <a:gd name="connsiteY8" fmla="*/ 2897165 h 4749182"/>
                <a:gd name="connsiteX9" fmla="*/ 1139517 w 1744964"/>
                <a:gd name="connsiteY9" fmla="*/ 2903685 h 4749182"/>
                <a:gd name="connsiteX10" fmla="*/ 1152400 w 1744964"/>
                <a:gd name="connsiteY10" fmla="*/ 3082736 h 4749182"/>
                <a:gd name="connsiteX11" fmla="*/ 1365203 w 1744964"/>
                <a:gd name="connsiteY11" fmla="*/ 4090322 h 4749182"/>
                <a:gd name="connsiteX12" fmla="*/ 1452138 w 1744964"/>
                <a:gd name="connsiteY12" fmla="*/ 4320679 h 4749182"/>
                <a:gd name="connsiteX13" fmla="*/ 1459996 w 1744964"/>
                <a:gd name="connsiteY13" fmla="*/ 4330203 h 4749182"/>
                <a:gd name="connsiteX14" fmla="*/ 1505891 w 1744964"/>
                <a:gd name="connsiteY14" fmla="*/ 4480452 h 4749182"/>
                <a:gd name="connsiteX15" fmla="*/ 1237161 w 1744964"/>
                <a:gd name="connsiteY15" fmla="*/ 4749182 h 4749182"/>
                <a:gd name="connsiteX16" fmla="*/ 1014326 w 1744964"/>
                <a:gd name="connsiteY16" fmla="*/ 4630702 h 4749182"/>
                <a:gd name="connsiteX17" fmla="*/ 1006437 w 1744964"/>
                <a:gd name="connsiteY17" fmla="*/ 4616167 h 4749182"/>
                <a:gd name="connsiteX18" fmla="*/ 997858 w 1744964"/>
                <a:gd name="connsiteY18" fmla="*/ 4619802 h 4749182"/>
                <a:gd name="connsiteX19" fmla="*/ 623865 w 1744964"/>
                <a:gd name="connsiteY19" fmla="*/ 3132623 h 4749182"/>
                <a:gd name="connsiteX20" fmla="*/ 610978 w 1744964"/>
                <a:gd name="connsiteY20" fmla="*/ 2953529 h 4749182"/>
                <a:gd name="connsiteX21" fmla="*/ 610229 w 1744964"/>
                <a:gd name="connsiteY21" fmla="*/ 2951114 h 4749182"/>
                <a:gd name="connsiteX22" fmla="*/ 604790 w 1744964"/>
                <a:gd name="connsiteY22" fmla="*/ 2897165 h 4749182"/>
                <a:gd name="connsiteX23" fmla="*/ 604790 w 1744964"/>
                <a:gd name="connsiteY23" fmla="*/ 2364823 h 4749182"/>
                <a:gd name="connsiteX24" fmla="*/ 597241 w 1744964"/>
                <a:gd name="connsiteY24" fmla="*/ 2348607 h 4749182"/>
                <a:gd name="connsiteX25" fmla="*/ 582097 w 1744964"/>
                <a:gd name="connsiteY25" fmla="*/ 2289373 h 4749182"/>
                <a:gd name="connsiteX26" fmla="*/ 559850 w 1744964"/>
                <a:gd name="connsiteY26" fmla="*/ 2191044 h 4749182"/>
                <a:gd name="connsiteX27" fmla="*/ 494261 w 1744964"/>
                <a:gd name="connsiteY27" fmla="*/ 2055317 h 4749182"/>
                <a:gd name="connsiteX28" fmla="*/ 467249 w 1744964"/>
                <a:gd name="connsiteY28" fmla="*/ 2020440 h 4749182"/>
                <a:gd name="connsiteX29" fmla="*/ 460289 w 1744964"/>
                <a:gd name="connsiteY29" fmla="*/ 2014198 h 4749182"/>
                <a:gd name="connsiteX30" fmla="*/ 394689 w 1744964"/>
                <a:gd name="connsiteY30" fmla="*/ 1944183 h 4749182"/>
                <a:gd name="connsiteX31" fmla="*/ 387947 w 1744964"/>
                <a:gd name="connsiteY31" fmla="*/ 1934687 h 4749182"/>
                <a:gd name="connsiteX32" fmla="*/ 0 w 1744964"/>
                <a:gd name="connsiteY32" fmla="*/ 906860 h 4749182"/>
                <a:gd name="connsiteX33" fmla="*/ 872482 w 1744964"/>
                <a:gd name="connsiteY33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40174 w 1744964"/>
                <a:gd name="connsiteY6" fmla="*/ 2360169 h 4749182"/>
                <a:gd name="connsiteX7" fmla="*/ 1140174 w 1744964"/>
                <a:gd name="connsiteY7" fmla="*/ 2897165 h 4749182"/>
                <a:gd name="connsiteX8" fmla="*/ 1139517 w 1744964"/>
                <a:gd name="connsiteY8" fmla="*/ 2903685 h 4749182"/>
                <a:gd name="connsiteX9" fmla="*/ 1152400 w 1744964"/>
                <a:gd name="connsiteY9" fmla="*/ 3082736 h 4749182"/>
                <a:gd name="connsiteX10" fmla="*/ 1365203 w 1744964"/>
                <a:gd name="connsiteY10" fmla="*/ 4090322 h 4749182"/>
                <a:gd name="connsiteX11" fmla="*/ 1452138 w 1744964"/>
                <a:gd name="connsiteY11" fmla="*/ 4320679 h 4749182"/>
                <a:gd name="connsiteX12" fmla="*/ 1459996 w 1744964"/>
                <a:gd name="connsiteY12" fmla="*/ 4330203 h 4749182"/>
                <a:gd name="connsiteX13" fmla="*/ 1505891 w 1744964"/>
                <a:gd name="connsiteY13" fmla="*/ 4480452 h 4749182"/>
                <a:gd name="connsiteX14" fmla="*/ 1237161 w 1744964"/>
                <a:gd name="connsiteY14" fmla="*/ 4749182 h 4749182"/>
                <a:gd name="connsiteX15" fmla="*/ 1014326 w 1744964"/>
                <a:gd name="connsiteY15" fmla="*/ 4630702 h 4749182"/>
                <a:gd name="connsiteX16" fmla="*/ 1006437 w 1744964"/>
                <a:gd name="connsiteY16" fmla="*/ 4616167 h 4749182"/>
                <a:gd name="connsiteX17" fmla="*/ 997858 w 1744964"/>
                <a:gd name="connsiteY17" fmla="*/ 4619802 h 4749182"/>
                <a:gd name="connsiteX18" fmla="*/ 623865 w 1744964"/>
                <a:gd name="connsiteY18" fmla="*/ 3132623 h 4749182"/>
                <a:gd name="connsiteX19" fmla="*/ 610978 w 1744964"/>
                <a:gd name="connsiteY19" fmla="*/ 2953529 h 4749182"/>
                <a:gd name="connsiteX20" fmla="*/ 610229 w 1744964"/>
                <a:gd name="connsiteY20" fmla="*/ 2951114 h 4749182"/>
                <a:gd name="connsiteX21" fmla="*/ 604790 w 1744964"/>
                <a:gd name="connsiteY21" fmla="*/ 2897165 h 4749182"/>
                <a:gd name="connsiteX22" fmla="*/ 604790 w 1744964"/>
                <a:gd name="connsiteY22" fmla="*/ 2364823 h 4749182"/>
                <a:gd name="connsiteX23" fmla="*/ 597241 w 1744964"/>
                <a:gd name="connsiteY23" fmla="*/ 2348607 h 4749182"/>
                <a:gd name="connsiteX24" fmla="*/ 582097 w 1744964"/>
                <a:gd name="connsiteY24" fmla="*/ 2289373 h 4749182"/>
                <a:gd name="connsiteX25" fmla="*/ 559850 w 1744964"/>
                <a:gd name="connsiteY25" fmla="*/ 2191044 h 4749182"/>
                <a:gd name="connsiteX26" fmla="*/ 494261 w 1744964"/>
                <a:gd name="connsiteY26" fmla="*/ 2055317 h 4749182"/>
                <a:gd name="connsiteX27" fmla="*/ 467249 w 1744964"/>
                <a:gd name="connsiteY27" fmla="*/ 2020440 h 4749182"/>
                <a:gd name="connsiteX28" fmla="*/ 460289 w 1744964"/>
                <a:gd name="connsiteY28" fmla="*/ 2014198 h 4749182"/>
                <a:gd name="connsiteX29" fmla="*/ 394689 w 1744964"/>
                <a:gd name="connsiteY29" fmla="*/ 1944183 h 4749182"/>
                <a:gd name="connsiteX30" fmla="*/ 387947 w 1744964"/>
                <a:gd name="connsiteY30" fmla="*/ 1934687 h 4749182"/>
                <a:gd name="connsiteX31" fmla="*/ 0 w 1744964"/>
                <a:gd name="connsiteY31" fmla="*/ 906860 h 4749182"/>
                <a:gd name="connsiteX32" fmla="*/ 872482 w 1744964"/>
                <a:gd name="connsiteY32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10229 w 1744964"/>
                <a:gd name="connsiteY19" fmla="*/ 2951114 h 4749182"/>
                <a:gd name="connsiteX20" fmla="*/ 604790 w 1744964"/>
                <a:gd name="connsiteY20" fmla="*/ 2897165 h 4749182"/>
                <a:gd name="connsiteX21" fmla="*/ 604790 w 1744964"/>
                <a:gd name="connsiteY21" fmla="*/ 2364823 h 4749182"/>
                <a:gd name="connsiteX22" fmla="*/ 597241 w 1744964"/>
                <a:gd name="connsiteY22" fmla="*/ 2348607 h 4749182"/>
                <a:gd name="connsiteX23" fmla="*/ 582097 w 1744964"/>
                <a:gd name="connsiteY23" fmla="*/ 2289373 h 4749182"/>
                <a:gd name="connsiteX24" fmla="*/ 559850 w 1744964"/>
                <a:gd name="connsiteY24" fmla="*/ 2191044 h 4749182"/>
                <a:gd name="connsiteX25" fmla="*/ 494261 w 1744964"/>
                <a:gd name="connsiteY25" fmla="*/ 2055317 h 4749182"/>
                <a:gd name="connsiteX26" fmla="*/ 467249 w 1744964"/>
                <a:gd name="connsiteY26" fmla="*/ 2020440 h 4749182"/>
                <a:gd name="connsiteX27" fmla="*/ 460289 w 1744964"/>
                <a:gd name="connsiteY27" fmla="*/ 2014198 h 4749182"/>
                <a:gd name="connsiteX28" fmla="*/ 394689 w 1744964"/>
                <a:gd name="connsiteY28" fmla="*/ 1944183 h 4749182"/>
                <a:gd name="connsiteX29" fmla="*/ 387947 w 1744964"/>
                <a:gd name="connsiteY29" fmla="*/ 1934687 h 4749182"/>
                <a:gd name="connsiteX30" fmla="*/ 0 w 1744964"/>
                <a:gd name="connsiteY30" fmla="*/ 906860 h 4749182"/>
                <a:gd name="connsiteX31" fmla="*/ 872482 w 1744964"/>
                <a:gd name="connsiteY31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10229 w 1744964"/>
                <a:gd name="connsiteY19" fmla="*/ 2951114 h 4749182"/>
                <a:gd name="connsiteX20" fmla="*/ 604790 w 1744964"/>
                <a:gd name="connsiteY20" fmla="*/ 2897165 h 4749182"/>
                <a:gd name="connsiteX21" fmla="*/ 604790 w 1744964"/>
                <a:gd name="connsiteY21" fmla="*/ 2364823 h 4749182"/>
                <a:gd name="connsiteX22" fmla="*/ 582097 w 1744964"/>
                <a:gd name="connsiteY22" fmla="*/ 2289373 h 4749182"/>
                <a:gd name="connsiteX23" fmla="*/ 559850 w 1744964"/>
                <a:gd name="connsiteY23" fmla="*/ 2191044 h 4749182"/>
                <a:gd name="connsiteX24" fmla="*/ 494261 w 1744964"/>
                <a:gd name="connsiteY24" fmla="*/ 2055317 h 4749182"/>
                <a:gd name="connsiteX25" fmla="*/ 467249 w 1744964"/>
                <a:gd name="connsiteY25" fmla="*/ 2020440 h 4749182"/>
                <a:gd name="connsiteX26" fmla="*/ 460289 w 1744964"/>
                <a:gd name="connsiteY26" fmla="*/ 2014198 h 4749182"/>
                <a:gd name="connsiteX27" fmla="*/ 394689 w 1744964"/>
                <a:gd name="connsiteY27" fmla="*/ 1944183 h 4749182"/>
                <a:gd name="connsiteX28" fmla="*/ 387947 w 1744964"/>
                <a:gd name="connsiteY28" fmla="*/ 1934687 h 4749182"/>
                <a:gd name="connsiteX29" fmla="*/ 0 w 1744964"/>
                <a:gd name="connsiteY29" fmla="*/ 906860 h 4749182"/>
                <a:gd name="connsiteX30" fmla="*/ 872482 w 1744964"/>
                <a:gd name="connsiteY30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04790 w 1744964"/>
                <a:gd name="connsiteY19" fmla="*/ 2897165 h 4749182"/>
                <a:gd name="connsiteX20" fmla="*/ 604790 w 1744964"/>
                <a:gd name="connsiteY20" fmla="*/ 2364823 h 4749182"/>
                <a:gd name="connsiteX21" fmla="*/ 582097 w 1744964"/>
                <a:gd name="connsiteY21" fmla="*/ 2289373 h 4749182"/>
                <a:gd name="connsiteX22" fmla="*/ 559850 w 1744964"/>
                <a:gd name="connsiteY22" fmla="*/ 2191044 h 4749182"/>
                <a:gd name="connsiteX23" fmla="*/ 494261 w 1744964"/>
                <a:gd name="connsiteY23" fmla="*/ 2055317 h 4749182"/>
                <a:gd name="connsiteX24" fmla="*/ 467249 w 1744964"/>
                <a:gd name="connsiteY24" fmla="*/ 2020440 h 4749182"/>
                <a:gd name="connsiteX25" fmla="*/ 460289 w 1744964"/>
                <a:gd name="connsiteY25" fmla="*/ 2014198 h 4749182"/>
                <a:gd name="connsiteX26" fmla="*/ 394689 w 1744964"/>
                <a:gd name="connsiteY26" fmla="*/ 1944183 h 4749182"/>
                <a:gd name="connsiteX27" fmla="*/ 387947 w 1744964"/>
                <a:gd name="connsiteY27" fmla="*/ 1934687 h 4749182"/>
                <a:gd name="connsiteX28" fmla="*/ 0 w 1744964"/>
                <a:gd name="connsiteY28" fmla="*/ 906860 h 4749182"/>
                <a:gd name="connsiteX29" fmla="*/ 872482 w 1744964"/>
                <a:gd name="connsiteY29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459996 w 1744964"/>
                <a:gd name="connsiteY10" fmla="*/ 4330203 h 4749182"/>
                <a:gd name="connsiteX11" fmla="*/ 1505891 w 1744964"/>
                <a:gd name="connsiteY11" fmla="*/ 4480452 h 4749182"/>
                <a:gd name="connsiteX12" fmla="*/ 1237161 w 1744964"/>
                <a:gd name="connsiteY12" fmla="*/ 4749182 h 4749182"/>
                <a:gd name="connsiteX13" fmla="*/ 1014326 w 1744964"/>
                <a:gd name="connsiteY13" fmla="*/ 4630702 h 4749182"/>
                <a:gd name="connsiteX14" fmla="*/ 1006437 w 1744964"/>
                <a:gd name="connsiteY14" fmla="*/ 4616167 h 4749182"/>
                <a:gd name="connsiteX15" fmla="*/ 997858 w 1744964"/>
                <a:gd name="connsiteY15" fmla="*/ 4619802 h 4749182"/>
                <a:gd name="connsiteX16" fmla="*/ 623865 w 1744964"/>
                <a:gd name="connsiteY16" fmla="*/ 3132623 h 4749182"/>
                <a:gd name="connsiteX17" fmla="*/ 610978 w 1744964"/>
                <a:gd name="connsiteY17" fmla="*/ 2953529 h 4749182"/>
                <a:gd name="connsiteX18" fmla="*/ 604790 w 1744964"/>
                <a:gd name="connsiteY18" fmla="*/ 2897165 h 4749182"/>
                <a:gd name="connsiteX19" fmla="*/ 604790 w 1744964"/>
                <a:gd name="connsiteY19" fmla="*/ 2364823 h 4749182"/>
                <a:gd name="connsiteX20" fmla="*/ 582097 w 1744964"/>
                <a:gd name="connsiteY20" fmla="*/ 2289373 h 4749182"/>
                <a:gd name="connsiteX21" fmla="*/ 559850 w 1744964"/>
                <a:gd name="connsiteY21" fmla="*/ 2191044 h 4749182"/>
                <a:gd name="connsiteX22" fmla="*/ 494261 w 1744964"/>
                <a:gd name="connsiteY22" fmla="*/ 2055317 h 4749182"/>
                <a:gd name="connsiteX23" fmla="*/ 467249 w 1744964"/>
                <a:gd name="connsiteY23" fmla="*/ 2020440 h 4749182"/>
                <a:gd name="connsiteX24" fmla="*/ 460289 w 1744964"/>
                <a:gd name="connsiteY24" fmla="*/ 2014198 h 4749182"/>
                <a:gd name="connsiteX25" fmla="*/ 394689 w 1744964"/>
                <a:gd name="connsiteY25" fmla="*/ 1944183 h 4749182"/>
                <a:gd name="connsiteX26" fmla="*/ 387947 w 1744964"/>
                <a:gd name="connsiteY26" fmla="*/ 1934687 h 4749182"/>
                <a:gd name="connsiteX27" fmla="*/ 0 w 1744964"/>
                <a:gd name="connsiteY27" fmla="*/ 906860 h 4749182"/>
                <a:gd name="connsiteX28" fmla="*/ 872482 w 1744964"/>
                <a:gd name="connsiteY28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459996 w 1744964"/>
                <a:gd name="connsiteY10" fmla="*/ 4330203 h 4749182"/>
                <a:gd name="connsiteX11" fmla="*/ 1505891 w 1744964"/>
                <a:gd name="connsiteY11" fmla="*/ 4480452 h 4749182"/>
                <a:gd name="connsiteX12" fmla="*/ 1237161 w 1744964"/>
                <a:gd name="connsiteY12" fmla="*/ 4749182 h 4749182"/>
                <a:gd name="connsiteX13" fmla="*/ 1014326 w 1744964"/>
                <a:gd name="connsiteY13" fmla="*/ 4630702 h 4749182"/>
                <a:gd name="connsiteX14" fmla="*/ 997858 w 1744964"/>
                <a:gd name="connsiteY14" fmla="*/ 4619802 h 4749182"/>
                <a:gd name="connsiteX15" fmla="*/ 623865 w 1744964"/>
                <a:gd name="connsiteY15" fmla="*/ 3132623 h 4749182"/>
                <a:gd name="connsiteX16" fmla="*/ 610978 w 1744964"/>
                <a:gd name="connsiteY16" fmla="*/ 2953529 h 4749182"/>
                <a:gd name="connsiteX17" fmla="*/ 604790 w 1744964"/>
                <a:gd name="connsiteY17" fmla="*/ 2897165 h 4749182"/>
                <a:gd name="connsiteX18" fmla="*/ 604790 w 1744964"/>
                <a:gd name="connsiteY18" fmla="*/ 2364823 h 4749182"/>
                <a:gd name="connsiteX19" fmla="*/ 582097 w 1744964"/>
                <a:gd name="connsiteY19" fmla="*/ 2289373 h 4749182"/>
                <a:gd name="connsiteX20" fmla="*/ 559850 w 1744964"/>
                <a:gd name="connsiteY20" fmla="*/ 2191044 h 4749182"/>
                <a:gd name="connsiteX21" fmla="*/ 494261 w 1744964"/>
                <a:gd name="connsiteY21" fmla="*/ 2055317 h 4749182"/>
                <a:gd name="connsiteX22" fmla="*/ 467249 w 1744964"/>
                <a:gd name="connsiteY22" fmla="*/ 2020440 h 4749182"/>
                <a:gd name="connsiteX23" fmla="*/ 460289 w 1744964"/>
                <a:gd name="connsiteY23" fmla="*/ 2014198 h 4749182"/>
                <a:gd name="connsiteX24" fmla="*/ 394689 w 1744964"/>
                <a:gd name="connsiteY24" fmla="*/ 1944183 h 4749182"/>
                <a:gd name="connsiteX25" fmla="*/ 387947 w 1744964"/>
                <a:gd name="connsiteY25" fmla="*/ 1934687 h 4749182"/>
                <a:gd name="connsiteX26" fmla="*/ 0 w 1744964"/>
                <a:gd name="connsiteY26" fmla="*/ 906860 h 4749182"/>
                <a:gd name="connsiteX27" fmla="*/ 872482 w 1744964"/>
                <a:gd name="connsiteY27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505891 w 1744964"/>
                <a:gd name="connsiteY10" fmla="*/ 4480452 h 4749182"/>
                <a:gd name="connsiteX11" fmla="*/ 1237161 w 1744964"/>
                <a:gd name="connsiteY11" fmla="*/ 4749182 h 4749182"/>
                <a:gd name="connsiteX12" fmla="*/ 1014326 w 1744964"/>
                <a:gd name="connsiteY12" fmla="*/ 4630702 h 4749182"/>
                <a:gd name="connsiteX13" fmla="*/ 997858 w 1744964"/>
                <a:gd name="connsiteY13" fmla="*/ 4619802 h 4749182"/>
                <a:gd name="connsiteX14" fmla="*/ 623865 w 1744964"/>
                <a:gd name="connsiteY14" fmla="*/ 3132623 h 4749182"/>
                <a:gd name="connsiteX15" fmla="*/ 610978 w 1744964"/>
                <a:gd name="connsiteY15" fmla="*/ 2953529 h 4749182"/>
                <a:gd name="connsiteX16" fmla="*/ 604790 w 1744964"/>
                <a:gd name="connsiteY16" fmla="*/ 2897165 h 4749182"/>
                <a:gd name="connsiteX17" fmla="*/ 604790 w 1744964"/>
                <a:gd name="connsiteY17" fmla="*/ 2364823 h 4749182"/>
                <a:gd name="connsiteX18" fmla="*/ 582097 w 1744964"/>
                <a:gd name="connsiteY18" fmla="*/ 2289373 h 4749182"/>
                <a:gd name="connsiteX19" fmla="*/ 559850 w 1744964"/>
                <a:gd name="connsiteY19" fmla="*/ 2191044 h 4749182"/>
                <a:gd name="connsiteX20" fmla="*/ 494261 w 1744964"/>
                <a:gd name="connsiteY20" fmla="*/ 2055317 h 4749182"/>
                <a:gd name="connsiteX21" fmla="*/ 467249 w 1744964"/>
                <a:gd name="connsiteY21" fmla="*/ 2020440 h 4749182"/>
                <a:gd name="connsiteX22" fmla="*/ 460289 w 1744964"/>
                <a:gd name="connsiteY22" fmla="*/ 2014198 h 4749182"/>
                <a:gd name="connsiteX23" fmla="*/ 394689 w 1744964"/>
                <a:gd name="connsiteY23" fmla="*/ 1944183 h 4749182"/>
                <a:gd name="connsiteX24" fmla="*/ 387947 w 1744964"/>
                <a:gd name="connsiteY24" fmla="*/ 1934687 h 4749182"/>
                <a:gd name="connsiteX25" fmla="*/ 0 w 1744964"/>
                <a:gd name="connsiteY25" fmla="*/ 906860 h 4749182"/>
                <a:gd name="connsiteX26" fmla="*/ 872482 w 1744964"/>
                <a:gd name="connsiteY26" fmla="*/ 0 h 474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4964" h="4749182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600" y="1741427"/>
                    <a:pt x="1292041" y="2014198"/>
                  </a:cubicBezTo>
                  <a:lnTo>
                    <a:pt x="1224844" y="2098234"/>
                  </a:lnTo>
                  <a:cubicBezTo>
                    <a:pt x="1192955" y="2157143"/>
                    <a:pt x="1171576" y="2222524"/>
                    <a:pt x="1162472" y="2291116"/>
                  </a:cubicBezTo>
                  <a:lnTo>
                    <a:pt x="1140174" y="2360169"/>
                  </a:lnTo>
                  <a:lnTo>
                    <a:pt x="1140174" y="2897165"/>
                  </a:lnTo>
                  <a:lnTo>
                    <a:pt x="1152400" y="3082736"/>
                  </a:lnTo>
                  <a:cubicBezTo>
                    <a:pt x="1184635" y="3425813"/>
                    <a:pt x="1256074" y="3763887"/>
                    <a:pt x="1365203" y="4090322"/>
                  </a:cubicBezTo>
                  <a:lnTo>
                    <a:pt x="1452138" y="4320679"/>
                  </a:lnTo>
                  <a:lnTo>
                    <a:pt x="1505891" y="4480452"/>
                  </a:lnTo>
                  <a:cubicBezTo>
                    <a:pt x="1505891" y="4628867"/>
                    <a:pt x="1385576" y="4749182"/>
                    <a:pt x="1237161" y="4749182"/>
                  </a:cubicBezTo>
                  <a:cubicBezTo>
                    <a:pt x="1144402" y="4749182"/>
                    <a:pt x="1062619" y="4702184"/>
                    <a:pt x="1014326" y="4630702"/>
                  </a:cubicBezTo>
                  <a:lnTo>
                    <a:pt x="997858" y="4619802"/>
                  </a:lnTo>
                  <a:cubicBezTo>
                    <a:pt x="797930" y="4145748"/>
                    <a:pt x="671927" y="3644160"/>
                    <a:pt x="623865" y="3132623"/>
                  </a:cubicBezTo>
                  <a:lnTo>
                    <a:pt x="610978" y="2953529"/>
                  </a:lnTo>
                  <a:lnTo>
                    <a:pt x="604790" y="2897165"/>
                  </a:lnTo>
                  <a:lnTo>
                    <a:pt x="604790" y="2364823"/>
                  </a:lnTo>
                  <a:lnTo>
                    <a:pt x="582097" y="2289373"/>
                  </a:lnTo>
                  <a:lnTo>
                    <a:pt x="559850" y="2191044"/>
                  </a:ln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7249" y="2020440"/>
                  </a:lnTo>
                  <a:lnTo>
                    <a:pt x="460289" y="2014198"/>
                  </a:lnTo>
                  <a:lnTo>
                    <a:pt x="394689" y="1944183"/>
                  </a:lnTo>
                  <a:lnTo>
                    <a:pt x="387947" y="1934687"/>
                  </a:lnTo>
                  <a:cubicBezTo>
                    <a:pt x="154461" y="165349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00"/>
                </a:gs>
                <a:gs pos="100000">
                  <a:srgbClr val="C00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47DB0E01-7FF0-463A-8073-B126AFF2714A}"/>
                </a:ext>
              </a:extLst>
            </p:cNvPr>
            <p:cNvSpPr/>
            <p:nvPr/>
          </p:nvSpPr>
          <p:spPr>
            <a:xfrm rot="19800000">
              <a:off x="1342639" y="4436073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ABA8E4E-C2A2-498A-AB05-804A76B6CF11}"/>
                </a:ext>
              </a:extLst>
            </p:cNvPr>
            <p:cNvSpPr/>
            <p:nvPr/>
          </p:nvSpPr>
          <p:spPr>
            <a:xfrm>
              <a:off x="1340888" y="2703152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EF14ED1E-13B0-4924-955A-D82274280A48}"/>
              </a:ext>
            </a:extLst>
          </p:cNvPr>
          <p:cNvGrpSpPr/>
          <p:nvPr/>
        </p:nvGrpSpPr>
        <p:grpSpPr>
          <a:xfrm>
            <a:off x="854955" y="806726"/>
            <a:ext cx="679388" cy="1638908"/>
            <a:chOff x="854955" y="806726"/>
            <a:chExt cx="679388" cy="1638908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3B93AEF-F1FC-4D34-8AE2-E48831949426}"/>
                </a:ext>
              </a:extLst>
            </p:cNvPr>
            <p:cNvSpPr/>
            <p:nvPr/>
          </p:nvSpPr>
          <p:spPr>
            <a:xfrm>
              <a:off x="854955" y="806726"/>
              <a:ext cx="679388" cy="1616770"/>
            </a:xfrm>
            <a:custGeom>
              <a:avLst/>
              <a:gdLst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82792 w 1744964"/>
                <a:gd name="connsiteY13" fmla="*/ 2296720 h 4152571"/>
                <a:gd name="connsiteX14" fmla="*/ 582097 w 1744964"/>
                <a:gd name="connsiteY14" fmla="*/ 2289373 h 4152571"/>
                <a:gd name="connsiteX15" fmla="*/ 559850 w 1744964"/>
                <a:gd name="connsiteY15" fmla="*/ 2191044 h 4152571"/>
                <a:gd name="connsiteX16" fmla="*/ 494261 w 1744964"/>
                <a:gd name="connsiteY16" fmla="*/ 2055317 h 4152571"/>
                <a:gd name="connsiteX17" fmla="*/ 467249 w 1744964"/>
                <a:gd name="connsiteY17" fmla="*/ 2020440 h 4152571"/>
                <a:gd name="connsiteX18" fmla="*/ 460289 w 1744964"/>
                <a:gd name="connsiteY18" fmla="*/ 2014198 h 4152571"/>
                <a:gd name="connsiteX19" fmla="*/ 410471 w 1744964"/>
                <a:gd name="connsiteY19" fmla="*/ 1959444 h 4152571"/>
                <a:gd name="connsiteX20" fmla="*/ 394689 w 1744964"/>
                <a:gd name="connsiteY20" fmla="*/ 1944183 h 4152571"/>
                <a:gd name="connsiteX21" fmla="*/ 396037 w 1744964"/>
                <a:gd name="connsiteY21" fmla="*/ 1943578 h 4152571"/>
                <a:gd name="connsiteX22" fmla="*/ 387947 w 1744964"/>
                <a:gd name="connsiteY22" fmla="*/ 1934687 h 4152571"/>
                <a:gd name="connsiteX23" fmla="*/ 0 w 1744964"/>
                <a:gd name="connsiteY23" fmla="*/ 906860 h 4152571"/>
                <a:gd name="connsiteX24" fmla="*/ 872482 w 1744964"/>
                <a:gd name="connsiteY24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82792 w 1744964"/>
                <a:gd name="connsiteY13" fmla="*/ 2296720 h 4152571"/>
                <a:gd name="connsiteX14" fmla="*/ 559850 w 1744964"/>
                <a:gd name="connsiteY14" fmla="*/ 2191044 h 4152571"/>
                <a:gd name="connsiteX15" fmla="*/ 494261 w 1744964"/>
                <a:gd name="connsiteY15" fmla="*/ 2055317 h 4152571"/>
                <a:gd name="connsiteX16" fmla="*/ 467249 w 1744964"/>
                <a:gd name="connsiteY16" fmla="*/ 2020440 h 4152571"/>
                <a:gd name="connsiteX17" fmla="*/ 460289 w 1744964"/>
                <a:gd name="connsiteY17" fmla="*/ 2014198 h 4152571"/>
                <a:gd name="connsiteX18" fmla="*/ 410471 w 1744964"/>
                <a:gd name="connsiteY18" fmla="*/ 1959444 h 4152571"/>
                <a:gd name="connsiteX19" fmla="*/ 394689 w 1744964"/>
                <a:gd name="connsiteY19" fmla="*/ 1944183 h 4152571"/>
                <a:gd name="connsiteX20" fmla="*/ 396037 w 1744964"/>
                <a:gd name="connsiteY20" fmla="*/ 1943578 h 4152571"/>
                <a:gd name="connsiteX21" fmla="*/ 387947 w 1744964"/>
                <a:gd name="connsiteY21" fmla="*/ 1934687 h 4152571"/>
                <a:gd name="connsiteX22" fmla="*/ 0 w 1744964"/>
                <a:gd name="connsiteY22" fmla="*/ 906860 h 4152571"/>
                <a:gd name="connsiteX23" fmla="*/ 872482 w 1744964"/>
                <a:gd name="connsiteY23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59850 w 1744964"/>
                <a:gd name="connsiteY13" fmla="*/ 2191044 h 4152571"/>
                <a:gd name="connsiteX14" fmla="*/ 494261 w 1744964"/>
                <a:gd name="connsiteY14" fmla="*/ 2055317 h 4152571"/>
                <a:gd name="connsiteX15" fmla="*/ 467249 w 1744964"/>
                <a:gd name="connsiteY15" fmla="*/ 2020440 h 4152571"/>
                <a:gd name="connsiteX16" fmla="*/ 460289 w 1744964"/>
                <a:gd name="connsiteY16" fmla="*/ 2014198 h 4152571"/>
                <a:gd name="connsiteX17" fmla="*/ 410471 w 1744964"/>
                <a:gd name="connsiteY17" fmla="*/ 1959444 h 4152571"/>
                <a:gd name="connsiteX18" fmla="*/ 394689 w 1744964"/>
                <a:gd name="connsiteY18" fmla="*/ 1944183 h 4152571"/>
                <a:gd name="connsiteX19" fmla="*/ 396037 w 1744964"/>
                <a:gd name="connsiteY19" fmla="*/ 1943578 h 4152571"/>
                <a:gd name="connsiteX20" fmla="*/ 387947 w 1744964"/>
                <a:gd name="connsiteY20" fmla="*/ 1934687 h 4152571"/>
                <a:gd name="connsiteX21" fmla="*/ 0 w 1744964"/>
                <a:gd name="connsiteY21" fmla="*/ 906860 h 4152571"/>
                <a:gd name="connsiteX22" fmla="*/ 872482 w 1744964"/>
                <a:gd name="connsiteY22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50690 w 1744964"/>
                <a:gd name="connsiteY7" fmla="*/ 2330175 h 4152571"/>
                <a:gd name="connsiteX8" fmla="*/ 1150690 w 1744964"/>
                <a:gd name="connsiteY8" fmla="*/ 3874363 h 4152571"/>
                <a:gd name="connsiteX9" fmla="*/ 872482 w 1744964"/>
                <a:gd name="connsiteY9" fmla="*/ 4152571 h 4152571"/>
                <a:gd name="connsiteX10" fmla="*/ 594274 w 1744964"/>
                <a:gd name="connsiteY10" fmla="*/ 3874363 h 4152571"/>
                <a:gd name="connsiteX11" fmla="*/ 594274 w 1744964"/>
                <a:gd name="connsiteY11" fmla="*/ 2337953 h 4152571"/>
                <a:gd name="connsiteX12" fmla="*/ 559850 w 1744964"/>
                <a:gd name="connsiteY12" fmla="*/ 2191044 h 4152571"/>
                <a:gd name="connsiteX13" fmla="*/ 494261 w 1744964"/>
                <a:gd name="connsiteY13" fmla="*/ 2055317 h 4152571"/>
                <a:gd name="connsiteX14" fmla="*/ 467249 w 1744964"/>
                <a:gd name="connsiteY14" fmla="*/ 2020440 h 4152571"/>
                <a:gd name="connsiteX15" fmla="*/ 460289 w 1744964"/>
                <a:gd name="connsiteY15" fmla="*/ 2014198 h 4152571"/>
                <a:gd name="connsiteX16" fmla="*/ 410471 w 1744964"/>
                <a:gd name="connsiteY16" fmla="*/ 1959444 h 4152571"/>
                <a:gd name="connsiteX17" fmla="*/ 394689 w 1744964"/>
                <a:gd name="connsiteY17" fmla="*/ 1944183 h 4152571"/>
                <a:gd name="connsiteX18" fmla="*/ 396037 w 1744964"/>
                <a:gd name="connsiteY18" fmla="*/ 1943578 h 4152571"/>
                <a:gd name="connsiteX19" fmla="*/ 387947 w 1744964"/>
                <a:gd name="connsiteY19" fmla="*/ 1934687 h 4152571"/>
                <a:gd name="connsiteX20" fmla="*/ 0 w 1744964"/>
                <a:gd name="connsiteY20" fmla="*/ 906860 h 4152571"/>
                <a:gd name="connsiteX21" fmla="*/ 872482 w 1744964"/>
                <a:gd name="connsiteY21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410471 w 1744964"/>
                <a:gd name="connsiteY14" fmla="*/ 1959444 h 4152571"/>
                <a:gd name="connsiteX15" fmla="*/ 394689 w 1744964"/>
                <a:gd name="connsiteY15" fmla="*/ 1944183 h 4152571"/>
                <a:gd name="connsiteX16" fmla="*/ 396037 w 1744964"/>
                <a:gd name="connsiteY16" fmla="*/ 1943578 h 4152571"/>
                <a:gd name="connsiteX17" fmla="*/ 387947 w 1744964"/>
                <a:gd name="connsiteY17" fmla="*/ 1934687 h 4152571"/>
                <a:gd name="connsiteX18" fmla="*/ 0 w 1744964"/>
                <a:gd name="connsiteY18" fmla="*/ 906860 h 4152571"/>
                <a:gd name="connsiteX19" fmla="*/ 872482 w 1744964"/>
                <a:gd name="connsiteY19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94689 w 1744964"/>
                <a:gd name="connsiteY14" fmla="*/ 1944183 h 4152571"/>
                <a:gd name="connsiteX15" fmla="*/ 396037 w 1744964"/>
                <a:gd name="connsiteY15" fmla="*/ 1943578 h 4152571"/>
                <a:gd name="connsiteX16" fmla="*/ 387947 w 1744964"/>
                <a:gd name="connsiteY16" fmla="*/ 1934687 h 4152571"/>
                <a:gd name="connsiteX17" fmla="*/ 0 w 1744964"/>
                <a:gd name="connsiteY17" fmla="*/ 906860 h 4152571"/>
                <a:gd name="connsiteX18" fmla="*/ 872482 w 1744964"/>
                <a:gd name="connsiteY18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94689 w 1744964"/>
                <a:gd name="connsiteY14" fmla="*/ 1944183 h 4152571"/>
                <a:gd name="connsiteX15" fmla="*/ 387947 w 1744964"/>
                <a:gd name="connsiteY15" fmla="*/ 1934687 h 4152571"/>
                <a:gd name="connsiteX16" fmla="*/ 0 w 1744964"/>
                <a:gd name="connsiteY16" fmla="*/ 906860 h 4152571"/>
                <a:gd name="connsiteX17" fmla="*/ 872482 w 1744964"/>
                <a:gd name="connsiteY17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87947 w 1744964"/>
                <a:gd name="connsiteY14" fmla="*/ 1934687 h 4152571"/>
                <a:gd name="connsiteX15" fmla="*/ 0 w 1744964"/>
                <a:gd name="connsiteY15" fmla="*/ 906860 h 4152571"/>
                <a:gd name="connsiteX16" fmla="*/ 872482 w 1744964"/>
                <a:gd name="connsiteY16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87947 w 1744964"/>
                <a:gd name="connsiteY14" fmla="*/ 1934687 h 4152571"/>
                <a:gd name="connsiteX15" fmla="*/ 0 w 1744964"/>
                <a:gd name="connsiteY15" fmla="*/ 906860 h 4152571"/>
                <a:gd name="connsiteX16" fmla="*/ 872482 w 1744964"/>
                <a:gd name="connsiteY16" fmla="*/ 0 h 415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44964" h="4152571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599" y="1741426"/>
                    <a:pt x="1292041" y="2014198"/>
                  </a:cubicBezTo>
                  <a:lnTo>
                    <a:pt x="1264018" y="2039572"/>
                  </a:lnTo>
                  <a:lnTo>
                    <a:pt x="1224844" y="2098234"/>
                  </a:lnTo>
                  <a:cubicBezTo>
                    <a:pt x="1192955" y="2157143"/>
                    <a:pt x="1176338" y="2189187"/>
                    <a:pt x="1157709" y="2269685"/>
                  </a:cubicBezTo>
                  <a:lnTo>
                    <a:pt x="1150690" y="2330175"/>
                  </a:lnTo>
                  <a:lnTo>
                    <a:pt x="1150690" y="3874363"/>
                  </a:lnTo>
                  <a:cubicBezTo>
                    <a:pt x="1150690" y="4028013"/>
                    <a:pt x="1026132" y="4152571"/>
                    <a:pt x="872482" y="4152571"/>
                  </a:cubicBezTo>
                  <a:cubicBezTo>
                    <a:pt x="718832" y="4152571"/>
                    <a:pt x="594274" y="4028013"/>
                    <a:pt x="594274" y="3874363"/>
                  </a:cubicBezTo>
                  <a:cubicBezTo>
                    <a:pt x="594274" y="3362226"/>
                    <a:pt x="598605" y="2408355"/>
                    <a:pt x="594274" y="2337953"/>
                  </a:cubicBezTo>
                  <a:cubicBezTo>
                    <a:pt x="589943" y="2267551"/>
                    <a:pt x="571325" y="2240014"/>
                    <a:pt x="559850" y="2191044"/>
                  </a:cubicBez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0289" y="2014198"/>
                  </a:lnTo>
                  <a:lnTo>
                    <a:pt x="387947" y="1934687"/>
                  </a:lnTo>
                  <a:cubicBezTo>
                    <a:pt x="154461" y="165349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300"/>
                </a:gs>
                <a:gs pos="100000">
                  <a:srgbClr val="C00000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EC2E592A-E406-4DA8-9212-C922035E02C1}"/>
                </a:ext>
              </a:extLst>
            </p:cNvPr>
            <p:cNvSpPr/>
            <p:nvPr/>
          </p:nvSpPr>
          <p:spPr>
            <a:xfrm>
              <a:off x="1149683" y="2415966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4DF7388-8D7F-43A1-A83B-9F729D564E94}"/>
                </a:ext>
              </a:extLst>
            </p:cNvPr>
            <p:cNvSpPr/>
            <p:nvPr/>
          </p:nvSpPr>
          <p:spPr>
            <a:xfrm>
              <a:off x="1344358" y="900539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8DEE2CDF-EBF8-49E2-998B-A0181D431722}"/>
              </a:ext>
            </a:extLst>
          </p:cNvPr>
          <p:cNvGrpSpPr/>
          <p:nvPr/>
        </p:nvGrpSpPr>
        <p:grpSpPr>
          <a:xfrm>
            <a:off x="2572573" y="4624232"/>
            <a:ext cx="1059278" cy="1808262"/>
            <a:chOff x="2572573" y="4624232"/>
            <a:chExt cx="1059278" cy="1808262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924A576-EF7E-4C89-AB0D-3C3BB81A0086}"/>
                </a:ext>
              </a:extLst>
            </p:cNvPr>
            <p:cNvSpPr/>
            <p:nvPr/>
          </p:nvSpPr>
          <p:spPr>
            <a:xfrm>
              <a:off x="2572573" y="4624232"/>
              <a:ext cx="1047550" cy="1808262"/>
            </a:xfrm>
            <a:custGeom>
              <a:avLst/>
              <a:gdLst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410472 w 2690565"/>
                <a:gd name="connsiteY22" fmla="*/ 1959444 h 4644407"/>
                <a:gd name="connsiteX23" fmla="*/ 394689 w 2690565"/>
                <a:gd name="connsiteY23" fmla="*/ 1944183 h 4644407"/>
                <a:gd name="connsiteX24" fmla="*/ 396037 w 2690565"/>
                <a:gd name="connsiteY24" fmla="*/ 1943578 h 4644407"/>
                <a:gd name="connsiteX25" fmla="*/ 387947 w 2690565"/>
                <a:gd name="connsiteY25" fmla="*/ 1934687 h 4644407"/>
                <a:gd name="connsiteX26" fmla="*/ 0 w 2690565"/>
                <a:gd name="connsiteY26" fmla="*/ 906860 h 4644407"/>
                <a:gd name="connsiteX27" fmla="*/ 872482 w 2690565"/>
                <a:gd name="connsiteY27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96037 w 2690565"/>
                <a:gd name="connsiteY23" fmla="*/ 1943578 h 4644407"/>
                <a:gd name="connsiteX24" fmla="*/ 387947 w 2690565"/>
                <a:gd name="connsiteY24" fmla="*/ 1934687 h 4644407"/>
                <a:gd name="connsiteX25" fmla="*/ 0 w 2690565"/>
                <a:gd name="connsiteY25" fmla="*/ 906860 h 4644407"/>
                <a:gd name="connsiteX26" fmla="*/ 872482 w 2690565"/>
                <a:gd name="connsiteY26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96037 w 2690565"/>
                <a:gd name="connsiteY23" fmla="*/ 1943578 h 4644407"/>
                <a:gd name="connsiteX24" fmla="*/ 375247 w 2690565"/>
                <a:gd name="connsiteY24" fmla="*/ 1915637 h 4644407"/>
                <a:gd name="connsiteX25" fmla="*/ 0 w 2690565"/>
                <a:gd name="connsiteY25" fmla="*/ 906860 h 4644407"/>
                <a:gd name="connsiteX26" fmla="*/ 872482 w 2690565"/>
                <a:gd name="connsiteY26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75247 w 2690565"/>
                <a:gd name="connsiteY23" fmla="*/ 1915637 h 4644407"/>
                <a:gd name="connsiteX24" fmla="*/ 0 w 2690565"/>
                <a:gd name="connsiteY24" fmla="*/ 906860 h 4644407"/>
                <a:gd name="connsiteX25" fmla="*/ 872482 w 2690565"/>
                <a:gd name="connsiteY25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75247 w 2690565"/>
                <a:gd name="connsiteY22" fmla="*/ 1915637 h 4644407"/>
                <a:gd name="connsiteX23" fmla="*/ 0 w 2690565"/>
                <a:gd name="connsiteY23" fmla="*/ 906860 h 4644407"/>
                <a:gd name="connsiteX24" fmla="*/ 872482 w 2690565"/>
                <a:gd name="connsiteY24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667 w 2690565"/>
                <a:gd name="connsiteY5" fmla="*/ 2289730 h 4644407"/>
                <a:gd name="connsiteX6" fmla="*/ 1160092 w 2690565"/>
                <a:gd name="connsiteY6" fmla="*/ 2295807 h 4644407"/>
                <a:gd name="connsiteX7" fmla="*/ 1164714 w 2690565"/>
                <a:gd name="connsiteY7" fmla="*/ 2423662 h 4644407"/>
                <a:gd name="connsiteX8" fmla="*/ 2508475 w 2690565"/>
                <a:gd name="connsiteY8" fmla="*/ 4075709 h 4644407"/>
                <a:gd name="connsiteX9" fmla="*/ 2507558 w 2690565"/>
                <a:gd name="connsiteY9" fmla="*/ 4078863 h 4644407"/>
                <a:gd name="connsiteX10" fmla="*/ 2527071 w 2690565"/>
                <a:gd name="connsiteY10" fmla="*/ 4083162 h 4644407"/>
                <a:gd name="connsiteX11" fmla="*/ 2690565 w 2690565"/>
                <a:gd name="connsiteY11" fmla="*/ 4352307 h 4644407"/>
                <a:gd name="connsiteX12" fmla="*/ 2422873 w 2690565"/>
                <a:gd name="connsiteY12" fmla="*/ 4644407 h 4644407"/>
                <a:gd name="connsiteX13" fmla="*/ 2347831 w 2690565"/>
                <a:gd name="connsiteY13" fmla="*/ 4627875 h 4644407"/>
                <a:gd name="connsiteX14" fmla="*/ 2346840 w 2690565"/>
                <a:gd name="connsiteY14" fmla="*/ 4631281 h 4644407"/>
                <a:gd name="connsiteX15" fmla="*/ 587852 w 2690565"/>
                <a:gd name="connsiteY15" fmla="*/ 2468746 h 4644407"/>
                <a:gd name="connsiteX16" fmla="*/ 581230 w 2690565"/>
                <a:gd name="connsiteY16" fmla="*/ 2285539 h 4644407"/>
                <a:gd name="connsiteX17" fmla="*/ 559850 w 2690565"/>
                <a:gd name="connsiteY17" fmla="*/ 2191044 h 4644407"/>
                <a:gd name="connsiteX18" fmla="*/ 494261 w 2690565"/>
                <a:gd name="connsiteY18" fmla="*/ 2055317 h 4644407"/>
                <a:gd name="connsiteX19" fmla="*/ 467249 w 2690565"/>
                <a:gd name="connsiteY19" fmla="*/ 2020440 h 4644407"/>
                <a:gd name="connsiteX20" fmla="*/ 460289 w 2690565"/>
                <a:gd name="connsiteY20" fmla="*/ 2014198 h 4644407"/>
                <a:gd name="connsiteX21" fmla="*/ 375247 w 2690565"/>
                <a:gd name="connsiteY21" fmla="*/ 1915637 h 4644407"/>
                <a:gd name="connsiteX22" fmla="*/ 0 w 2690565"/>
                <a:gd name="connsiteY22" fmla="*/ 906860 h 4644407"/>
                <a:gd name="connsiteX23" fmla="*/ 872482 w 2690565"/>
                <a:gd name="connsiteY23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667 w 2690565"/>
                <a:gd name="connsiteY5" fmla="*/ 2289730 h 4644407"/>
                <a:gd name="connsiteX6" fmla="*/ 1160092 w 2690565"/>
                <a:gd name="connsiteY6" fmla="*/ 2295807 h 4644407"/>
                <a:gd name="connsiteX7" fmla="*/ 1164714 w 2690565"/>
                <a:gd name="connsiteY7" fmla="*/ 2423662 h 4644407"/>
                <a:gd name="connsiteX8" fmla="*/ 2508475 w 2690565"/>
                <a:gd name="connsiteY8" fmla="*/ 4075709 h 4644407"/>
                <a:gd name="connsiteX9" fmla="*/ 2507558 w 2690565"/>
                <a:gd name="connsiteY9" fmla="*/ 4078863 h 4644407"/>
                <a:gd name="connsiteX10" fmla="*/ 2527071 w 2690565"/>
                <a:gd name="connsiteY10" fmla="*/ 4083162 h 4644407"/>
                <a:gd name="connsiteX11" fmla="*/ 2690565 w 2690565"/>
                <a:gd name="connsiteY11" fmla="*/ 4352307 h 4644407"/>
                <a:gd name="connsiteX12" fmla="*/ 2422873 w 2690565"/>
                <a:gd name="connsiteY12" fmla="*/ 4644407 h 4644407"/>
                <a:gd name="connsiteX13" fmla="*/ 2347831 w 2690565"/>
                <a:gd name="connsiteY13" fmla="*/ 4627875 h 4644407"/>
                <a:gd name="connsiteX14" fmla="*/ 2346840 w 2690565"/>
                <a:gd name="connsiteY14" fmla="*/ 4631281 h 4644407"/>
                <a:gd name="connsiteX15" fmla="*/ 587852 w 2690565"/>
                <a:gd name="connsiteY15" fmla="*/ 2468746 h 4644407"/>
                <a:gd name="connsiteX16" fmla="*/ 581230 w 2690565"/>
                <a:gd name="connsiteY16" fmla="*/ 2285539 h 4644407"/>
                <a:gd name="connsiteX17" fmla="*/ 559850 w 2690565"/>
                <a:gd name="connsiteY17" fmla="*/ 2191044 h 4644407"/>
                <a:gd name="connsiteX18" fmla="*/ 494261 w 2690565"/>
                <a:gd name="connsiteY18" fmla="*/ 2055317 h 4644407"/>
                <a:gd name="connsiteX19" fmla="*/ 467249 w 2690565"/>
                <a:gd name="connsiteY19" fmla="*/ 2020440 h 4644407"/>
                <a:gd name="connsiteX20" fmla="*/ 460289 w 2690565"/>
                <a:gd name="connsiteY20" fmla="*/ 2014198 h 4644407"/>
                <a:gd name="connsiteX21" fmla="*/ 375247 w 2690565"/>
                <a:gd name="connsiteY21" fmla="*/ 1915637 h 4644407"/>
                <a:gd name="connsiteX22" fmla="*/ 0 w 2690565"/>
                <a:gd name="connsiteY22" fmla="*/ 906860 h 4644407"/>
                <a:gd name="connsiteX23" fmla="*/ 872482 w 2690565"/>
                <a:gd name="connsiteY23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092 w 2690565"/>
                <a:gd name="connsiteY5" fmla="*/ 2295807 h 4644407"/>
                <a:gd name="connsiteX6" fmla="*/ 1164714 w 2690565"/>
                <a:gd name="connsiteY6" fmla="*/ 2423662 h 4644407"/>
                <a:gd name="connsiteX7" fmla="*/ 2508475 w 2690565"/>
                <a:gd name="connsiteY7" fmla="*/ 4075709 h 4644407"/>
                <a:gd name="connsiteX8" fmla="*/ 2507558 w 2690565"/>
                <a:gd name="connsiteY8" fmla="*/ 4078863 h 4644407"/>
                <a:gd name="connsiteX9" fmla="*/ 2527071 w 2690565"/>
                <a:gd name="connsiteY9" fmla="*/ 4083162 h 4644407"/>
                <a:gd name="connsiteX10" fmla="*/ 2690565 w 2690565"/>
                <a:gd name="connsiteY10" fmla="*/ 4352307 h 4644407"/>
                <a:gd name="connsiteX11" fmla="*/ 2422873 w 2690565"/>
                <a:gd name="connsiteY11" fmla="*/ 4644407 h 4644407"/>
                <a:gd name="connsiteX12" fmla="*/ 2347831 w 2690565"/>
                <a:gd name="connsiteY12" fmla="*/ 4627875 h 4644407"/>
                <a:gd name="connsiteX13" fmla="*/ 2346840 w 2690565"/>
                <a:gd name="connsiteY13" fmla="*/ 4631281 h 4644407"/>
                <a:gd name="connsiteX14" fmla="*/ 587852 w 2690565"/>
                <a:gd name="connsiteY14" fmla="*/ 2468746 h 4644407"/>
                <a:gd name="connsiteX15" fmla="*/ 581230 w 2690565"/>
                <a:gd name="connsiteY15" fmla="*/ 2285539 h 4644407"/>
                <a:gd name="connsiteX16" fmla="*/ 559850 w 2690565"/>
                <a:gd name="connsiteY16" fmla="*/ 2191044 h 4644407"/>
                <a:gd name="connsiteX17" fmla="*/ 494261 w 2690565"/>
                <a:gd name="connsiteY17" fmla="*/ 2055317 h 4644407"/>
                <a:gd name="connsiteX18" fmla="*/ 467249 w 2690565"/>
                <a:gd name="connsiteY18" fmla="*/ 2020440 h 4644407"/>
                <a:gd name="connsiteX19" fmla="*/ 460289 w 2690565"/>
                <a:gd name="connsiteY19" fmla="*/ 2014198 h 4644407"/>
                <a:gd name="connsiteX20" fmla="*/ 375247 w 2690565"/>
                <a:gd name="connsiteY20" fmla="*/ 1915637 h 4644407"/>
                <a:gd name="connsiteX21" fmla="*/ 0 w 2690565"/>
                <a:gd name="connsiteY21" fmla="*/ 906860 h 4644407"/>
                <a:gd name="connsiteX22" fmla="*/ 872482 w 2690565"/>
                <a:gd name="connsiteY22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59297 w 2690565"/>
                <a:gd name="connsiteY4" fmla="*/ 2256191 h 4644407"/>
                <a:gd name="connsiteX5" fmla="*/ 1160092 w 2690565"/>
                <a:gd name="connsiteY5" fmla="*/ 2295807 h 4644407"/>
                <a:gd name="connsiteX6" fmla="*/ 1164714 w 2690565"/>
                <a:gd name="connsiteY6" fmla="*/ 2423662 h 4644407"/>
                <a:gd name="connsiteX7" fmla="*/ 2508475 w 2690565"/>
                <a:gd name="connsiteY7" fmla="*/ 4075709 h 4644407"/>
                <a:gd name="connsiteX8" fmla="*/ 2507558 w 2690565"/>
                <a:gd name="connsiteY8" fmla="*/ 4078863 h 4644407"/>
                <a:gd name="connsiteX9" fmla="*/ 2527071 w 2690565"/>
                <a:gd name="connsiteY9" fmla="*/ 4083162 h 4644407"/>
                <a:gd name="connsiteX10" fmla="*/ 2690565 w 2690565"/>
                <a:gd name="connsiteY10" fmla="*/ 4352307 h 4644407"/>
                <a:gd name="connsiteX11" fmla="*/ 2422873 w 2690565"/>
                <a:gd name="connsiteY11" fmla="*/ 4644407 h 4644407"/>
                <a:gd name="connsiteX12" fmla="*/ 2347831 w 2690565"/>
                <a:gd name="connsiteY12" fmla="*/ 4627875 h 4644407"/>
                <a:gd name="connsiteX13" fmla="*/ 2346840 w 2690565"/>
                <a:gd name="connsiteY13" fmla="*/ 4631281 h 4644407"/>
                <a:gd name="connsiteX14" fmla="*/ 587852 w 2690565"/>
                <a:gd name="connsiteY14" fmla="*/ 2468746 h 4644407"/>
                <a:gd name="connsiteX15" fmla="*/ 581230 w 2690565"/>
                <a:gd name="connsiteY15" fmla="*/ 2285539 h 4644407"/>
                <a:gd name="connsiteX16" fmla="*/ 559850 w 2690565"/>
                <a:gd name="connsiteY16" fmla="*/ 2191044 h 4644407"/>
                <a:gd name="connsiteX17" fmla="*/ 494261 w 2690565"/>
                <a:gd name="connsiteY17" fmla="*/ 2055317 h 4644407"/>
                <a:gd name="connsiteX18" fmla="*/ 467249 w 2690565"/>
                <a:gd name="connsiteY18" fmla="*/ 2020440 h 4644407"/>
                <a:gd name="connsiteX19" fmla="*/ 460289 w 2690565"/>
                <a:gd name="connsiteY19" fmla="*/ 2014198 h 4644407"/>
                <a:gd name="connsiteX20" fmla="*/ 375247 w 2690565"/>
                <a:gd name="connsiteY20" fmla="*/ 1915637 h 4644407"/>
                <a:gd name="connsiteX21" fmla="*/ 0 w 2690565"/>
                <a:gd name="connsiteY21" fmla="*/ 906860 h 4644407"/>
                <a:gd name="connsiteX22" fmla="*/ 872482 w 2690565"/>
                <a:gd name="connsiteY22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7249 w 2690565"/>
                <a:gd name="connsiteY17" fmla="*/ 2020440 h 4644407"/>
                <a:gd name="connsiteX18" fmla="*/ 460289 w 2690565"/>
                <a:gd name="connsiteY18" fmla="*/ 2014198 h 4644407"/>
                <a:gd name="connsiteX19" fmla="*/ 375247 w 2690565"/>
                <a:gd name="connsiteY19" fmla="*/ 1915637 h 4644407"/>
                <a:gd name="connsiteX20" fmla="*/ 0 w 2690565"/>
                <a:gd name="connsiteY20" fmla="*/ 906860 h 4644407"/>
                <a:gd name="connsiteX21" fmla="*/ 872482 w 2690565"/>
                <a:gd name="connsiteY21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7249 w 2690565"/>
                <a:gd name="connsiteY17" fmla="*/ 2020440 h 4644407"/>
                <a:gd name="connsiteX18" fmla="*/ 460289 w 2690565"/>
                <a:gd name="connsiteY18" fmla="*/ 2014198 h 4644407"/>
                <a:gd name="connsiteX19" fmla="*/ 375247 w 2690565"/>
                <a:gd name="connsiteY19" fmla="*/ 1915637 h 4644407"/>
                <a:gd name="connsiteX20" fmla="*/ 0 w 2690565"/>
                <a:gd name="connsiteY20" fmla="*/ 906860 h 4644407"/>
                <a:gd name="connsiteX21" fmla="*/ 872482 w 2690565"/>
                <a:gd name="connsiteY21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0289 w 2690565"/>
                <a:gd name="connsiteY17" fmla="*/ 2014198 h 4644407"/>
                <a:gd name="connsiteX18" fmla="*/ 375247 w 2690565"/>
                <a:gd name="connsiteY18" fmla="*/ 1915637 h 4644407"/>
                <a:gd name="connsiteX19" fmla="*/ 0 w 2690565"/>
                <a:gd name="connsiteY19" fmla="*/ 906860 h 4644407"/>
                <a:gd name="connsiteX20" fmla="*/ 872482 w 2690565"/>
                <a:gd name="connsiteY20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27790 w 2690565"/>
                <a:gd name="connsiteY12" fmla="*/ 4626519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0289 w 2690565"/>
                <a:gd name="connsiteY17" fmla="*/ 2014198 h 4644407"/>
                <a:gd name="connsiteX18" fmla="*/ 375247 w 2690565"/>
                <a:gd name="connsiteY18" fmla="*/ 1915637 h 4644407"/>
                <a:gd name="connsiteX19" fmla="*/ 0 w 2690565"/>
                <a:gd name="connsiteY19" fmla="*/ 906860 h 4644407"/>
                <a:gd name="connsiteX20" fmla="*/ 872482 w 2690565"/>
                <a:gd name="connsiteY20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27790 w 2690565"/>
                <a:gd name="connsiteY11" fmla="*/ 4626519 h 4644407"/>
                <a:gd name="connsiteX12" fmla="*/ 587852 w 2690565"/>
                <a:gd name="connsiteY12" fmla="*/ 2468746 h 4644407"/>
                <a:gd name="connsiteX13" fmla="*/ 581230 w 2690565"/>
                <a:gd name="connsiteY13" fmla="*/ 2285539 h 4644407"/>
                <a:gd name="connsiteX14" fmla="*/ 559850 w 2690565"/>
                <a:gd name="connsiteY14" fmla="*/ 2191044 h 4644407"/>
                <a:gd name="connsiteX15" fmla="*/ 494261 w 2690565"/>
                <a:gd name="connsiteY15" fmla="*/ 2055317 h 4644407"/>
                <a:gd name="connsiteX16" fmla="*/ 460289 w 2690565"/>
                <a:gd name="connsiteY16" fmla="*/ 2014198 h 4644407"/>
                <a:gd name="connsiteX17" fmla="*/ 375247 w 2690565"/>
                <a:gd name="connsiteY17" fmla="*/ 1915637 h 4644407"/>
                <a:gd name="connsiteX18" fmla="*/ 0 w 2690565"/>
                <a:gd name="connsiteY18" fmla="*/ 906860 h 4644407"/>
                <a:gd name="connsiteX19" fmla="*/ 872482 w 2690565"/>
                <a:gd name="connsiteY19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27071 w 2690565"/>
                <a:gd name="connsiteY7" fmla="*/ 4083162 h 4644407"/>
                <a:gd name="connsiteX8" fmla="*/ 2690565 w 2690565"/>
                <a:gd name="connsiteY8" fmla="*/ 4352307 h 4644407"/>
                <a:gd name="connsiteX9" fmla="*/ 2422873 w 2690565"/>
                <a:gd name="connsiteY9" fmla="*/ 4644407 h 4644407"/>
                <a:gd name="connsiteX10" fmla="*/ 2327790 w 2690565"/>
                <a:gd name="connsiteY10" fmla="*/ 4626519 h 4644407"/>
                <a:gd name="connsiteX11" fmla="*/ 587852 w 2690565"/>
                <a:gd name="connsiteY11" fmla="*/ 2468746 h 4644407"/>
                <a:gd name="connsiteX12" fmla="*/ 581230 w 2690565"/>
                <a:gd name="connsiteY12" fmla="*/ 2285539 h 4644407"/>
                <a:gd name="connsiteX13" fmla="*/ 559850 w 2690565"/>
                <a:gd name="connsiteY13" fmla="*/ 2191044 h 4644407"/>
                <a:gd name="connsiteX14" fmla="*/ 494261 w 2690565"/>
                <a:gd name="connsiteY14" fmla="*/ 2055317 h 4644407"/>
                <a:gd name="connsiteX15" fmla="*/ 460289 w 2690565"/>
                <a:gd name="connsiteY15" fmla="*/ 2014198 h 4644407"/>
                <a:gd name="connsiteX16" fmla="*/ 375247 w 2690565"/>
                <a:gd name="connsiteY16" fmla="*/ 1915637 h 4644407"/>
                <a:gd name="connsiteX17" fmla="*/ 0 w 2690565"/>
                <a:gd name="connsiteY17" fmla="*/ 906860 h 4644407"/>
                <a:gd name="connsiteX18" fmla="*/ 872482 w 2690565"/>
                <a:gd name="connsiteY18" fmla="*/ 0 h 464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90565" h="4644407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600" y="1741427"/>
                    <a:pt x="1292041" y="2014198"/>
                  </a:cubicBezTo>
                  <a:lnTo>
                    <a:pt x="1224844" y="2098234"/>
                  </a:lnTo>
                  <a:cubicBezTo>
                    <a:pt x="1202853" y="2145169"/>
                    <a:pt x="1160589" y="2219344"/>
                    <a:pt x="1160092" y="2295807"/>
                  </a:cubicBezTo>
                  <a:lnTo>
                    <a:pt x="1164714" y="2423662"/>
                  </a:lnTo>
                  <a:cubicBezTo>
                    <a:pt x="1224610" y="3194616"/>
                    <a:pt x="1755692" y="3856699"/>
                    <a:pt x="2508475" y="4075709"/>
                  </a:cubicBezTo>
                  <a:lnTo>
                    <a:pt x="2527071" y="4083162"/>
                  </a:lnTo>
                  <a:cubicBezTo>
                    <a:pt x="2623150" y="4127505"/>
                    <a:pt x="2690565" y="4231316"/>
                    <a:pt x="2690565" y="4352307"/>
                  </a:cubicBezTo>
                  <a:cubicBezTo>
                    <a:pt x="2690565" y="4513629"/>
                    <a:pt x="2570715" y="4644407"/>
                    <a:pt x="2422873" y="4644407"/>
                  </a:cubicBezTo>
                  <a:lnTo>
                    <a:pt x="2327790" y="4626519"/>
                  </a:lnTo>
                  <a:cubicBezTo>
                    <a:pt x="1342395" y="4339834"/>
                    <a:pt x="666257" y="3477927"/>
                    <a:pt x="587852" y="2468746"/>
                  </a:cubicBezTo>
                  <a:lnTo>
                    <a:pt x="581230" y="2285539"/>
                  </a:lnTo>
                  <a:lnTo>
                    <a:pt x="559850" y="2191044"/>
                  </a:ln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0289" y="2014198"/>
                  </a:lnTo>
                  <a:lnTo>
                    <a:pt x="375247" y="1915637"/>
                  </a:lnTo>
                  <a:cubicBezTo>
                    <a:pt x="141761" y="163444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chemeClr val="accent5">
                    <a:lumMod val="50000"/>
                  </a:schemeClr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CF7E6131-9DE7-4394-9799-AB9E53F4CED4}"/>
                </a:ext>
              </a:extLst>
            </p:cNvPr>
            <p:cNvSpPr/>
            <p:nvPr/>
          </p:nvSpPr>
          <p:spPr>
            <a:xfrm rot="17564155">
              <a:off x="3569440" y="6357089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B42D09B-1137-4413-99B1-84964DE3B518}"/>
                </a:ext>
              </a:extLst>
            </p:cNvPr>
            <p:cNvSpPr/>
            <p:nvPr/>
          </p:nvSpPr>
          <p:spPr>
            <a:xfrm>
              <a:off x="3047869" y="4714383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BE542B12-2738-4BBD-B0B4-BC1DD7E1A09F}"/>
              </a:ext>
            </a:extLst>
          </p:cNvPr>
          <p:cNvGrpSpPr/>
          <p:nvPr/>
        </p:nvGrpSpPr>
        <p:grpSpPr>
          <a:xfrm>
            <a:off x="2710345" y="2612579"/>
            <a:ext cx="679388" cy="1853162"/>
            <a:chOff x="2710345" y="2612579"/>
            <a:chExt cx="679388" cy="1853162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63D5403-8005-4084-B97F-452283F09626}"/>
                </a:ext>
              </a:extLst>
            </p:cNvPr>
            <p:cNvSpPr/>
            <p:nvPr/>
          </p:nvSpPr>
          <p:spPr>
            <a:xfrm>
              <a:off x="2710345" y="2612579"/>
              <a:ext cx="679388" cy="1849055"/>
            </a:xfrm>
            <a:custGeom>
              <a:avLst/>
              <a:gdLst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792 w 1744964"/>
                <a:gd name="connsiteY27" fmla="*/ 2296720 h 4749182"/>
                <a:gd name="connsiteX28" fmla="*/ 582097 w 1744964"/>
                <a:gd name="connsiteY28" fmla="*/ 2289373 h 4749182"/>
                <a:gd name="connsiteX29" fmla="*/ 559850 w 1744964"/>
                <a:gd name="connsiteY29" fmla="*/ 2191044 h 4749182"/>
                <a:gd name="connsiteX30" fmla="*/ 494261 w 1744964"/>
                <a:gd name="connsiteY30" fmla="*/ 2055317 h 4749182"/>
                <a:gd name="connsiteX31" fmla="*/ 467249 w 1744964"/>
                <a:gd name="connsiteY31" fmla="*/ 2020440 h 4749182"/>
                <a:gd name="connsiteX32" fmla="*/ 460289 w 1744964"/>
                <a:gd name="connsiteY32" fmla="*/ 2014198 h 4749182"/>
                <a:gd name="connsiteX33" fmla="*/ 410472 w 1744964"/>
                <a:gd name="connsiteY33" fmla="*/ 1959444 h 4749182"/>
                <a:gd name="connsiteX34" fmla="*/ 394689 w 1744964"/>
                <a:gd name="connsiteY34" fmla="*/ 1944183 h 4749182"/>
                <a:gd name="connsiteX35" fmla="*/ 396037 w 1744964"/>
                <a:gd name="connsiteY35" fmla="*/ 1943578 h 4749182"/>
                <a:gd name="connsiteX36" fmla="*/ 387947 w 1744964"/>
                <a:gd name="connsiteY36" fmla="*/ 1934687 h 4749182"/>
                <a:gd name="connsiteX37" fmla="*/ 0 w 1744964"/>
                <a:gd name="connsiteY37" fmla="*/ 906860 h 4749182"/>
                <a:gd name="connsiteX38" fmla="*/ 872482 w 1744964"/>
                <a:gd name="connsiteY38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410472 w 1744964"/>
                <a:gd name="connsiteY32" fmla="*/ 1959444 h 4749182"/>
                <a:gd name="connsiteX33" fmla="*/ 394689 w 1744964"/>
                <a:gd name="connsiteY33" fmla="*/ 1944183 h 4749182"/>
                <a:gd name="connsiteX34" fmla="*/ 396037 w 1744964"/>
                <a:gd name="connsiteY34" fmla="*/ 1943578 h 4749182"/>
                <a:gd name="connsiteX35" fmla="*/ 387947 w 1744964"/>
                <a:gd name="connsiteY35" fmla="*/ 1934687 h 4749182"/>
                <a:gd name="connsiteX36" fmla="*/ 0 w 1744964"/>
                <a:gd name="connsiteY36" fmla="*/ 906860 h 4749182"/>
                <a:gd name="connsiteX37" fmla="*/ 872482 w 1744964"/>
                <a:gd name="connsiteY37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394689 w 1744964"/>
                <a:gd name="connsiteY32" fmla="*/ 1944183 h 4749182"/>
                <a:gd name="connsiteX33" fmla="*/ 396037 w 1744964"/>
                <a:gd name="connsiteY33" fmla="*/ 1943578 h 4749182"/>
                <a:gd name="connsiteX34" fmla="*/ 387947 w 1744964"/>
                <a:gd name="connsiteY34" fmla="*/ 1934687 h 4749182"/>
                <a:gd name="connsiteX35" fmla="*/ 0 w 1744964"/>
                <a:gd name="connsiteY35" fmla="*/ 906860 h 4749182"/>
                <a:gd name="connsiteX36" fmla="*/ 872482 w 1744964"/>
                <a:gd name="connsiteY36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394689 w 1744964"/>
                <a:gd name="connsiteY32" fmla="*/ 1944183 h 4749182"/>
                <a:gd name="connsiteX33" fmla="*/ 387947 w 1744964"/>
                <a:gd name="connsiteY33" fmla="*/ 1934687 h 4749182"/>
                <a:gd name="connsiteX34" fmla="*/ 0 w 1744964"/>
                <a:gd name="connsiteY34" fmla="*/ 906860 h 4749182"/>
                <a:gd name="connsiteX35" fmla="*/ 872482 w 1744964"/>
                <a:gd name="connsiteY35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60006 w 1744964"/>
                <a:gd name="connsiteY6" fmla="*/ 2296721 h 4749182"/>
                <a:gd name="connsiteX7" fmla="*/ 1145557 w 1744964"/>
                <a:gd name="connsiteY7" fmla="*/ 2348608 h 4749182"/>
                <a:gd name="connsiteX8" fmla="*/ 1140174 w 1744964"/>
                <a:gd name="connsiteY8" fmla="*/ 2360169 h 4749182"/>
                <a:gd name="connsiteX9" fmla="*/ 1140174 w 1744964"/>
                <a:gd name="connsiteY9" fmla="*/ 2897165 h 4749182"/>
                <a:gd name="connsiteX10" fmla="*/ 1139517 w 1744964"/>
                <a:gd name="connsiteY10" fmla="*/ 2903685 h 4749182"/>
                <a:gd name="connsiteX11" fmla="*/ 1152400 w 1744964"/>
                <a:gd name="connsiteY11" fmla="*/ 3082736 h 4749182"/>
                <a:gd name="connsiteX12" fmla="*/ 1365203 w 1744964"/>
                <a:gd name="connsiteY12" fmla="*/ 4090322 h 4749182"/>
                <a:gd name="connsiteX13" fmla="*/ 1452138 w 1744964"/>
                <a:gd name="connsiteY13" fmla="*/ 4320679 h 4749182"/>
                <a:gd name="connsiteX14" fmla="*/ 1459996 w 1744964"/>
                <a:gd name="connsiteY14" fmla="*/ 4330203 h 4749182"/>
                <a:gd name="connsiteX15" fmla="*/ 1505891 w 1744964"/>
                <a:gd name="connsiteY15" fmla="*/ 4480452 h 4749182"/>
                <a:gd name="connsiteX16" fmla="*/ 1237161 w 1744964"/>
                <a:gd name="connsiteY16" fmla="*/ 4749182 h 4749182"/>
                <a:gd name="connsiteX17" fmla="*/ 1014326 w 1744964"/>
                <a:gd name="connsiteY17" fmla="*/ 4630702 h 4749182"/>
                <a:gd name="connsiteX18" fmla="*/ 1006437 w 1744964"/>
                <a:gd name="connsiteY18" fmla="*/ 4616167 h 4749182"/>
                <a:gd name="connsiteX19" fmla="*/ 997858 w 1744964"/>
                <a:gd name="connsiteY19" fmla="*/ 4619802 h 4749182"/>
                <a:gd name="connsiteX20" fmla="*/ 623865 w 1744964"/>
                <a:gd name="connsiteY20" fmla="*/ 3132623 h 4749182"/>
                <a:gd name="connsiteX21" fmla="*/ 610978 w 1744964"/>
                <a:gd name="connsiteY21" fmla="*/ 2953529 h 4749182"/>
                <a:gd name="connsiteX22" fmla="*/ 610229 w 1744964"/>
                <a:gd name="connsiteY22" fmla="*/ 2951114 h 4749182"/>
                <a:gd name="connsiteX23" fmla="*/ 604790 w 1744964"/>
                <a:gd name="connsiteY23" fmla="*/ 2897165 h 4749182"/>
                <a:gd name="connsiteX24" fmla="*/ 604790 w 1744964"/>
                <a:gd name="connsiteY24" fmla="*/ 2364823 h 4749182"/>
                <a:gd name="connsiteX25" fmla="*/ 597241 w 1744964"/>
                <a:gd name="connsiteY25" fmla="*/ 2348607 h 4749182"/>
                <a:gd name="connsiteX26" fmla="*/ 582097 w 1744964"/>
                <a:gd name="connsiteY26" fmla="*/ 2289373 h 4749182"/>
                <a:gd name="connsiteX27" fmla="*/ 559850 w 1744964"/>
                <a:gd name="connsiteY27" fmla="*/ 2191044 h 4749182"/>
                <a:gd name="connsiteX28" fmla="*/ 494261 w 1744964"/>
                <a:gd name="connsiteY28" fmla="*/ 2055317 h 4749182"/>
                <a:gd name="connsiteX29" fmla="*/ 467249 w 1744964"/>
                <a:gd name="connsiteY29" fmla="*/ 2020440 h 4749182"/>
                <a:gd name="connsiteX30" fmla="*/ 460289 w 1744964"/>
                <a:gd name="connsiteY30" fmla="*/ 2014198 h 4749182"/>
                <a:gd name="connsiteX31" fmla="*/ 394689 w 1744964"/>
                <a:gd name="connsiteY31" fmla="*/ 1944183 h 4749182"/>
                <a:gd name="connsiteX32" fmla="*/ 387947 w 1744964"/>
                <a:gd name="connsiteY32" fmla="*/ 1934687 h 4749182"/>
                <a:gd name="connsiteX33" fmla="*/ 0 w 1744964"/>
                <a:gd name="connsiteY33" fmla="*/ 906860 h 4749182"/>
                <a:gd name="connsiteX34" fmla="*/ 872482 w 1744964"/>
                <a:gd name="connsiteY34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45557 w 1744964"/>
                <a:gd name="connsiteY6" fmla="*/ 2348608 h 4749182"/>
                <a:gd name="connsiteX7" fmla="*/ 1140174 w 1744964"/>
                <a:gd name="connsiteY7" fmla="*/ 2360169 h 4749182"/>
                <a:gd name="connsiteX8" fmla="*/ 1140174 w 1744964"/>
                <a:gd name="connsiteY8" fmla="*/ 2897165 h 4749182"/>
                <a:gd name="connsiteX9" fmla="*/ 1139517 w 1744964"/>
                <a:gd name="connsiteY9" fmla="*/ 2903685 h 4749182"/>
                <a:gd name="connsiteX10" fmla="*/ 1152400 w 1744964"/>
                <a:gd name="connsiteY10" fmla="*/ 3082736 h 4749182"/>
                <a:gd name="connsiteX11" fmla="*/ 1365203 w 1744964"/>
                <a:gd name="connsiteY11" fmla="*/ 4090322 h 4749182"/>
                <a:gd name="connsiteX12" fmla="*/ 1452138 w 1744964"/>
                <a:gd name="connsiteY12" fmla="*/ 4320679 h 4749182"/>
                <a:gd name="connsiteX13" fmla="*/ 1459996 w 1744964"/>
                <a:gd name="connsiteY13" fmla="*/ 4330203 h 4749182"/>
                <a:gd name="connsiteX14" fmla="*/ 1505891 w 1744964"/>
                <a:gd name="connsiteY14" fmla="*/ 4480452 h 4749182"/>
                <a:gd name="connsiteX15" fmla="*/ 1237161 w 1744964"/>
                <a:gd name="connsiteY15" fmla="*/ 4749182 h 4749182"/>
                <a:gd name="connsiteX16" fmla="*/ 1014326 w 1744964"/>
                <a:gd name="connsiteY16" fmla="*/ 4630702 h 4749182"/>
                <a:gd name="connsiteX17" fmla="*/ 1006437 w 1744964"/>
                <a:gd name="connsiteY17" fmla="*/ 4616167 h 4749182"/>
                <a:gd name="connsiteX18" fmla="*/ 997858 w 1744964"/>
                <a:gd name="connsiteY18" fmla="*/ 4619802 h 4749182"/>
                <a:gd name="connsiteX19" fmla="*/ 623865 w 1744964"/>
                <a:gd name="connsiteY19" fmla="*/ 3132623 h 4749182"/>
                <a:gd name="connsiteX20" fmla="*/ 610978 w 1744964"/>
                <a:gd name="connsiteY20" fmla="*/ 2953529 h 4749182"/>
                <a:gd name="connsiteX21" fmla="*/ 610229 w 1744964"/>
                <a:gd name="connsiteY21" fmla="*/ 2951114 h 4749182"/>
                <a:gd name="connsiteX22" fmla="*/ 604790 w 1744964"/>
                <a:gd name="connsiteY22" fmla="*/ 2897165 h 4749182"/>
                <a:gd name="connsiteX23" fmla="*/ 604790 w 1744964"/>
                <a:gd name="connsiteY23" fmla="*/ 2364823 h 4749182"/>
                <a:gd name="connsiteX24" fmla="*/ 597241 w 1744964"/>
                <a:gd name="connsiteY24" fmla="*/ 2348607 h 4749182"/>
                <a:gd name="connsiteX25" fmla="*/ 582097 w 1744964"/>
                <a:gd name="connsiteY25" fmla="*/ 2289373 h 4749182"/>
                <a:gd name="connsiteX26" fmla="*/ 559850 w 1744964"/>
                <a:gd name="connsiteY26" fmla="*/ 2191044 h 4749182"/>
                <a:gd name="connsiteX27" fmla="*/ 494261 w 1744964"/>
                <a:gd name="connsiteY27" fmla="*/ 2055317 h 4749182"/>
                <a:gd name="connsiteX28" fmla="*/ 467249 w 1744964"/>
                <a:gd name="connsiteY28" fmla="*/ 2020440 h 4749182"/>
                <a:gd name="connsiteX29" fmla="*/ 460289 w 1744964"/>
                <a:gd name="connsiteY29" fmla="*/ 2014198 h 4749182"/>
                <a:gd name="connsiteX30" fmla="*/ 394689 w 1744964"/>
                <a:gd name="connsiteY30" fmla="*/ 1944183 h 4749182"/>
                <a:gd name="connsiteX31" fmla="*/ 387947 w 1744964"/>
                <a:gd name="connsiteY31" fmla="*/ 1934687 h 4749182"/>
                <a:gd name="connsiteX32" fmla="*/ 0 w 1744964"/>
                <a:gd name="connsiteY32" fmla="*/ 906860 h 4749182"/>
                <a:gd name="connsiteX33" fmla="*/ 872482 w 1744964"/>
                <a:gd name="connsiteY33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40174 w 1744964"/>
                <a:gd name="connsiteY6" fmla="*/ 2360169 h 4749182"/>
                <a:gd name="connsiteX7" fmla="*/ 1140174 w 1744964"/>
                <a:gd name="connsiteY7" fmla="*/ 2897165 h 4749182"/>
                <a:gd name="connsiteX8" fmla="*/ 1139517 w 1744964"/>
                <a:gd name="connsiteY8" fmla="*/ 2903685 h 4749182"/>
                <a:gd name="connsiteX9" fmla="*/ 1152400 w 1744964"/>
                <a:gd name="connsiteY9" fmla="*/ 3082736 h 4749182"/>
                <a:gd name="connsiteX10" fmla="*/ 1365203 w 1744964"/>
                <a:gd name="connsiteY10" fmla="*/ 4090322 h 4749182"/>
                <a:gd name="connsiteX11" fmla="*/ 1452138 w 1744964"/>
                <a:gd name="connsiteY11" fmla="*/ 4320679 h 4749182"/>
                <a:gd name="connsiteX12" fmla="*/ 1459996 w 1744964"/>
                <a:gd name="connsiteY12" fmla="*/ 4330203 h 4749182"/>
                <a:gd name="connsiteX13" fmla="*/ 1505891 w 1744964"/>
                <a:gd name="connsiteY13" fmla="*/ 4480452 h 4749182"/>
                <a:gd name="connsiteX14" fmla="*/ 1237161 w 1744964"/>
                <a:gd name="connsiteY14" fmla="*/ 4749182 h 4749182"/>
                <a:gd name="connsiteX15" fmla="*/ 1014326 w 1744964"/>
                <a:gd name="connsiteY15" fmla="*/ 4630702 h 4749182"/>
                <a:gd name="connsiteX16" fmla="*/ 1006437 w 1744964"/>
                <a:gd name="connsiteY16" fmla="*/ 4616167 h 4749182"/>
                <a:gd name="connsiteX17" fmla="*/ 997858 w 1744964"/>
                <a:gd name="connsiteY17" fmla="*/ 4619802 h 4749182"/>
                <a:gd name="connsiteX18" fmla="*/ 623865 w 1744964"/>
                <a:gd name="connsiteY18" fmla="*/ 3132623 h 4749182"/>
                <a:gd name="connsiteX19" fmla="*/ 610978 w 1744964"/>
                <a:gd name="connsiteY19" fmla="*/ 2953529 h 4749182"/>
                <a:gd name="connsiteX20" fmla="*/ 610229 w 1744964"/>
                <a:gd name="connsiteY20" fmla="*/ 2951114 h 4749182"/>
                <a:gd name="connsiteX21" fmla="*/ 604790 w 1744964"/>
                <a:gd name="connsiteY21" fmla="*/ 2897165 h 4749182"/>
                <a:gd name="connsiteX22" fmla="*/ 604790 w 1744964"/>
                <a:gd name="connsiteY22" fmla="*/ 2364823 h 4749182"/>
                <a:gd name="connsiteX23" fmla="*/ 597241 w 1744964"/>
                <a:gd name="connsiteY23" fmla="*/ 2348607 h 4749182"/>
                <a:gd name="connsiteX24" fmla="*/ 582097 w 1744964"/>
                <a:gd name="connsiteY24" fmla="*/ 2289373 h 4749182"/>
                <a:gd name="connsiteX25" fmla="*/ 559850 w 1744964"/>
                <a:gd name="connsiteY25" fmla="*/ 2191044 h 4749182"/>
                <a:gd name="connsiteX26" fmla="*/ 494261 w 1744964"/>
                <a:gd name="connsiteY26" fmla="*/ 2055317 h 4749182"/>
                <a:gd name="connsiteX27" fmla="*/ 467249 w 1744964"/>
                <a:gd name="connsiteY27" fmla="*/ 2020440 h 4749182"/>
                <a:gd name="connsiteX28" fmla="*/ 460289 w 1744964"/>
                <a:gd name="connsiteY28" fmla="*/ 2014198 h 4749182"/>
                <a:gd name="connsiteX29" fmla="*/ 394689 w 1744964"/>
                <a:gd name="connsiteY29" fmla="*/ 1944183 h 4749182"/>
                <a:gd name="connsiteX30" fmla="*/ 387947 w 1744964"/>
                <a:gd name="connsiteY30" fmla="*/ 1934687 h 4749182"/>
                <a:gd name="connsiteX31" fmla="*/ 0 w 1744964"/>
                <a:gd name="connsiteY31" fmla="*/ 906860 h 4749182"/>
                <a:gd name="connsiteX32" fmla="*/ 872482 w 1744964"/>
                <a:gd name="connsiteY32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10229 w 1744964"/>
                <a:gd name="connsiteY19" fmla="*/ 2951114 h 4749182"/>
                <a:gd name="connsiteX20" fmla="*/ 604790 w 1744964"/>
                <a:gd name="connsiteY20" fmla="*/ 2897165 h 4749182"/>
                <a:gd name="connsiteX21" fmla="*/ 604790 w 1744964"/>
                <a:gd name="connsiteY21" fmla="*/ 2364823 h 4749182"/>
                <a:gd name="connsiteX22" fmla="*/ 597241 w 1744964"/>
                <a:gd name="connsiteY22" fmla="*/ 2348607 h 4749182"/>
                <a:gd name="connsiteX23" fmla="*/ 582097 w 1744964"/>
                <a:gd name="connsiteY23" fmla="*/ 2289373 h 4749182"/>
                <a:gd name="connsiteX24" fmla="*/ 559850 w 1744964"/>
                <a:gd name="connsiteY24" fmla="*/ 2191044 h 4749182"/>
                <a:gd name="connsiteX25" fmla="*/ 494261 w 1744964"/>
                <a:gd name="connsiteY25" fmla="*/ 2055317 h 4749182"/>
                <a:gd name="connsiteX26" fmla="*/ 467249 w 1744964"/>
                <a:gd name="connsiteY26" fmla="*/ 2020440 h 4749182"/>
                <a:gd name="connsiteX27" fmla="*/ 460289 w 1744964"/>
                <a:gd name="connsiteY27" fmla="*/ 2014198 h 4749182"/>
                <a:gd name="connsiteX28" fmla="*/ 394689 w 1744964"/>
                <a:gd name="connsiteY28" fmla="*/ 1944183 h 4749182"/>
                <a:gd name="connsiteX29" fmla="*/ 387947 w 1744964"/>
                <a:gd name="connsiteY29" fmla="*/ 1934687 h 4749182"/>
                <a:gd name="connsiteX30" fmla="*/ 0 w 1744964"/>
                <a:gd name="connsiteY30" fmla="*/ 906860 h 4749182"/>
                <a:gd name="connsiteX31" fmla="*/ 872482 w 1744964"/>
                <a:gd name="connsiteY31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10229 w 1744964"/>
                <a:gd name="connsiteY19" fmla="*/ 2951114 h 4749182"/>
                <a:gd name="connsiteX20" fmla="*/ 604790 w 1744964"/>
                <a:gd name="connsiteY20" fmla="*/ 2897165 h 4749182"/>
                <a:gd name="connsiteX21" fmla="*/ 604790 w 1744964"/>
                <a:gd name="connsiteY21" fmla="*/ 2364823 h 4749182"/>
                <a:gd name="connsiteX22" fmla="*/ 582097 w 1744964"/>
                <a:gd name="connsiteY22" fmla="*/ 2289373 h 4749182"/>
                <a:gd name="connsiteX23" fmla="*/ 559850 w 1744964"/>
                <a:gd name="connsiteY23" fmla="*/ 2191044 h 4749182"/>
                <a:gd name="connsiteX24" fmla="*/ 494261 w 1744964"/>
                <a:gd name="connsiteY24" fmla="*/ 2055317 h 4749182"/>
                <a:gd name="connsiteX25" fmla="*/ 467249 w 1744964"/>
                <a:gd name="connsiteY25" fmla="*/ 2020440 h 4749182"/>
                <a:gd name="connsiteX26" fmla="*/ 460289 w 1744964"/>
                <a:gd name="connsiteY26" fmla="*/ 2014198 h 4749182"/>
                <a:gd name="connsiteX27" fmla="*/ 394689 w 1744964"/>
                <a:gd name="connsiteY27" fmla="*/ 1944183 h 4749182"/>
                <a:gd name="connsiteX28" fmla="*/ 387947 w 1744964"/>
                <a:gd name="connsiteY28" fmla="*/ 1934687 h 4749182"/>
                <a:gd name="connsiteX29" fmla="*/ 0 w 1744964"/>
                <a:gd name="connsiteY29" fmla="*/ 906860 h 4749182"/>
                <a:gd name="connsiteX30" fmla="*/ 872482 w 1744964"/>
                <a:gd name="connsiteY30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04790 w 1744964"/>
                <a:gd name="connsiteY19" fmla="*/ 2897165 h 4749182"/>
                <a:gd name="connsiteX20" fmla="*/ 604790 w 1744964"/>
                <a:gd name="connsiteY20" fmla="*/ 2364823 h 4749182"/>
                <a:gd name="connsiteX21" fmla="*/ 582097 w 1744964"/>
                <a:gd name="connsiteY21" fmla="*/ 2289373 h 4749182"/>
                <a:gd name="connsiteX22" fmla="*/ 559850 w 1744964"/>
                <a:gd name="connsiteY22" fmla="*/ 2191044 h 4749182"/>
                <a:gd name="connsiteX23" fmla="*/ 494261 w 1744964"/>
                <a:gd name="connsiteY23" fmla="*/ 2055317 h 4749182"/>
                <a:gd name="connsiteX24" fmla="*/ 467249 w 1744964"/>
                <a:gd name="connsiteY24" fmla="*/ 2020440 h 4749182"/>
                <a:gd name="connsiteX25" fmla="*/ 460289 w 1744964"/>
                <a:gd name="connsiteY25" fmla="*/ 2014198 h 4749182"/>
                <a:gd name="connsiteX26" fmla="*/ 394689 w 1744964"/>
                <a:gd name="connsiteY26" fmla="*/ 1944183 h 4749182"/>
                <a:gd name="connsiteX27" fmla="*/ 387947 w 1744964"/>
                <a:gd name="connsiteY27" fmla="*/ 1934687 h 4749182"/>
                <a:gd name="connsiteX28" fmla="*/ 0 w 1744964"/>
                <a:gd name="connsiteY28" fmla="*/ 906860 h 4749182"/>
                <a:gd name="connsiteX29" fmla="*/ 872482 w 1744964"/>
                <a:gd name="connsiteY29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459996 w 1744964"/>
                <a:gd name="connsiteY10" fmla="*/ 4330203 h 4749182"/>
                <a:gd name="connsiteX11" fmla="*/ 1505891 w 1744964"/>
                <a:gd name="connsiteY11" fmla="*/ 4480452 h 4749182"/>
                <a:gd name="connsiteX12" fmla="*/ 1237161 w 1744964"/>
                <a:gd name="connsiteY12" fmla="*/ 4749182 h 4749182"/>
                <a:gd name="connsiteX13" fmla="*/ 1014326 w 1744964"/>
                <a:gd name="connsiteY13" fmla="*/ 4630702 h 4749182"/>
                <a:gd name="connsiteX14" fmla="*/ 1006437 w 1744964"/>
                <a:gd name="connsiteY14" fmla="*/ 4616167 h 4749182"/>
                <a:gd name="connsiteX15" fmla="*/ 997858 w 1744964"/>
                <a:gd name="connsiteY15" fmla="*/ 4619802 h 4749182"/>
                <a:gd name="connsiteX16" fmla="*/ 623865 w 1744964"/>
                <a:gd name="connsiteY16" fmla="*/ 3132623 h 4749182"/>
                <a:gd name="connsiteX17" fmla="*/ 610978 w 1744964"/>
                <a:gd name="connsiteY17" fmla="*/ 2953529 h 4749182"/>
                <a:gd name="connsiteX18" fmla="*/ 604790 w 1744964"/>
                <a:gd name="connsiteY18" fmla="*/ 2897165 h 4749182"/>
                <a:gd name="connsiteX19" fmla="*/ 604790 w 1744964"/>
                <a:gd name="connsiteY19" fmla="*/ 2364823 h 4749182"/>
                <a:gd name="connsiteX20" fmla="*/ 582097 w 1744964"/>
                <a:gd name="connsiteY20" fmla="*/ 2289373 h 4749182"/>
                <a:gd name="connsiteX21" fmla="*/ 559850 w 1744964"/>
                <a:gd name="connsiteY21" fmla="*/ 2191044 h 4749182"/>
                <a:gd name="connsiteX22" fmla="*/ 494261 w 1744964"/>
                <a:gd name="connsiteY22" fmla="*/ 2055317 h 4749182"/>
                <a:gd name="connsiteX23" fmla="*/ 467249 w 1744964"/>
                <a:gd name="connsiteY23" fmla="*/ 2020440 h 4749182"/>
                <a:gd name="connsiteX24" fmla="*/ 460289 w 1744964"/>
                <a:gd name="connsiteY24" fmla="*/ 2014198 h 4749182"/>
                <a:gd name="connsiteX25" fmla="*/ 394689 w 1744964"/>
                <a:gd name="connsiteY25" fmla="*/ 1944183 h 4749182"/>
                <a:gd name="connsiteX26" fmla="*/ 387947 w 1744964"/>
                <a:gd name="connsiteY26" fmla="*/ 1934687 h 4749182"/>
                <a:gd name="connsiteX27" fmla="*/ 0 w 1744964"/>
                <a:gd name="connsiteY27" fmla="*/ 906860 h 4749182"/>
                <a:gd name="connsiteX28" fmla="*/ 872482 w 1744964"/>
                <a:gd name="connsiteY28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459996 w 1744964"/>
                <a:gd name="connsiteY10" fmla="*/ 4330203 h 4749182"/>
                <a:gd name="connsiteX11" fmla="*/ 1505891 w 1744964"/>
                <a:gd name="connsiteY11" fmla="*/ 4480452 h 4749182"/>
                <a:gd name="connsiteX12" fmla="*/ 1237161 w 1744964"/>
                <a:gd name="connsiteY12" fmla="*/ 4749182 h 4749182"/>
                <a:gd name="connsiteX13" fmla="*/ 1014326 w 1744964"/>
                <a:gd name="connsiteY13" fmla="*/ 4630702 h 4749182"/>
                <a:gd name="connsiteX14" fmla="*/ 997858 w 1744964"/>
                <a:gd name="connsiteY14" fmla="*/ 4619802 h 4749182"/>
                <a:gd name="connsiteX15" fmla="*/ 623865 w 1744964"/>
                <a:gd name="connsiteY15" fmla="*/ 3132623 h 4749182"/>
                <a:gd name="connsiteX16" fmla="*/ 610978 w 1744964"/>
                <a:gd name="connsiteY16" fmla="*/ 2953529 h 4749182"/>
                <a:gd name="connsiteX17" fmla="*/ 604790 w 1744964"/>
                <a:gd name="connsiteY17" fmla="*/ 2897165 h 4749182"/>
                <a:gd name="connsiteX18" fmla="*/ 604790 w 1744964"/>
                <a:gd name="connsiteY18" fmla="*/ 2364823 h 4749182"/>
                <a:gd name="connsiteX19" fmla="*/ 582097 w 1744964"/>
                <a:gd name="connsiteY19" fmla="*/ 2289373 h 4749182"/>
                <a:gd name="connsiteX20" fmla="*/ 559850 w 1744964"/>
                <a:gd name="connsiteY20" fmla="*/ 2191044 h 4749182"/>
                <a:gd name="connsiteX21" fmla="*/ 494261 w 1744964"/>
                <a:gd name="connsiteY21" fmla="*/ 2055317 h 4749182"/>
                <a:gd name="connsiteX22" fmla="*/ 467249 w 1744964"/>
                <a:gd name="connsiteY22" fmla="*/ 2020440 h 4749182"/>
                <a:gd name="connsiteX23" fmla="*/ 460289 w 1744964"/>
                <a:gd name="connsiteY23" fmla="*/ 2014198 h 4749182"/>
                <a:gd name="connsiteX24" fmla="*/ 394689 w 1744964"/>
                <a:gd name="connsiteY24" fmla="*/ 1944183 h 4749182"/>
                <a:gd name="connsiteX25" fmla="*/ 387947 w 1744964"/>
                <a:gd name="connsiteY25" fmla="*/ 1934687 h 4749182"/>
                <a:gd name="connsiteX26" fmla="*/ 0 w 1744964"/>
                <a:gd name="connsiteY26" fmla="*/ 906860 h 4749182"/>
                <a:gd name="connsiteX27" fmla="*/ 872482 w 1744964"/>
                <a:gd name="connsiteY27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505891 w 1744964"/>
                <a:gd name="connsiteY10" fmla="*/ 4480452 h 4749182"/>
                <a:gd name="connsiteX11" fmla="*/ 1237161 w 1744964"/>
                <a:gd name="connsiteY11" fmla="*/ 4749182 h 4749182"/>
                <a:gd name="connsiteX12" fmla="*/ 1014326 w 1744964"/>
                <a:gd name="connsiteY12" fmla="*/ 4630702 h 4749182"/>
                <a:gd name="connsiteX13" fmla="*/ 997858 w 1744964"/>
                <a:gd name="connsiteY13" fmla="*/ 4619802 h 4749182"/>
                <a:gd name="connsiteX14" fmla="*/ 623865 w 1744964"/>
                <a:gd name="connsiteY14" fmla="*/ 3132623 h 4749182"/>
                <a:gd name="connsiteX15" fmla="*/ 610978 w 1744964"/>
                <a:gd name="connsiteY15" fmla="*/ 2953529 h 4749182"/>
                <a:gd name="connsiteX16" fmla="*/ 604790 w 1744964"/>
                <a:gd name="connsiteY16" fmla="*/ 2897165 h 4749182"/>
                <a:gd name="connsiteX17" fmla="*/ 604790 w 1744964"/>
                <a:gd name="connsiteY17" fmla="*/ 2364823 h 4749182"/>
                <a:gd name="connsiteX18" fmla="*/ 582097 w 1744964"/>
                <a:gd name="connsiteY18" fmla="*/ 2289373 h 4749182"/>
                <a:gd name="connsiteX19" fmla="*/ 559850 w 1744964"/>
                <a:gd name="connsiteY19" fmla="*/ 2191044 h 4749182"/>
                <a:gd name="connsiteX20" fmla="*/ 494261 w 1744964"/>
                <a:gd name="connsiteY20" fmla="*/ 2055317 h 4749182"/>
                <a:gd name="connsiteX21" fmla="*/ 467249 w 1744964"/>
                <a:gd name="connsiteY21" fmla="*/ 2020440 h 4749182"/>
                <a:gd name="connsiteX22" fmla="*/ 460289 w 1744964"/>
                <a:gd name="connsiteY22" fmla="*/ 2014198 h 4749182"/>
                <a:gd name="connsiteX23" fmla="*/ 394689 w 1744964"/>
                <a:gd name="connsiteY23" fmla="*/ 1944183 h 4749182"/>
                <a:gd name="connsiteX24" fmla="*/ 387947 w 1744964"/>
                <a:gd name="connsiteY24" fmla="*/ 1934687 h 4749182"/>
                <a:gd name="connsiteX25" fmla="*/ 0 w 1744964"/>
                <a:gd name="connsiteY25" fmla="*/ 906860 h 4749182"/>
                <a:gd name="connsiteX26" fmla="*/ 872482 w 1744964"/>
                <a:gd name="connsiteY26" fmla="*/ 0 h 474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4964" h="4749182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600" y="1741427"/>
                    <a:pt x="1292041" y="2014198"/>
                  </a:cubicBezTo>
                  <a:lnTo>
                    <a:pt x="1224844" y="2098234"/>
                  </a:lnTo>
                  <a:cubicBezTo>
                    <a:pt x="1192955" y="2157143"/>
                    <a:pt x="1171576" y="2222524"/>
                    <a:pt x="1162472" y="2291116"/>
                  </a:cubicBezTo>
                  <a:lnTo>
                    <a:pt x="1140174" y="2360169"/>
                  </a:lnTo>
                  <a:lnTo>
                    <a:pt x="1140174" y="2897165"/>
                  </a:lnTo>
                  <a:lnTo>
                    <a:pt x="1152400" y="3082736"/>
                  </a:lnTo>
                  <a:cubicBezTo>
                    <a:pt x="1184635" y="3425813"/>
                    <a:pt x="1256074" y="3763887"/>
                    <a:pt x="1365203" y="4090322"/>
                  </a:cubicBezTo>
                  <a:lnTo>
                    <a:pt x="1452138" y="4320679"/>
                  </a:lnTo>
                  <a:lnTo>
                    <a:pt x="1505891" y="4480452"/>
                  </a:lnTo>
                  <a:cubicBezTo>
                    <a:pt x="1505891" y="4628867"/>
                    <a:pt x="1385576" y="4749182"/>
                    <a:pt x="1237161" y="4749182"/>
                  </a:cubicBezTo>
                  <a:cubicBezTo>
                    <a:pt x="1144402" y="4749182"/>
                    <a:pt x="1062619" y="4702184"/>
                    <a:pt x="1014326" y="4630702"/>
                  </a:cubicBezTo>
                  <a:lnTo>
                    <a:pt x="997858" y="4619802"/>
                  </a:lnTo>
                  <a:cubicBezTo>
                    <a:pt x="797930" y="4145748"/>
                    <a:pt x="671927" y="3644160"/>
                    <a:pt x="623865" y="3132623"/>
                  </a:cubicBezTo>
                  <a:lnTo>
                    <a:pt x="610978" y="2953529"/>
                  </a:lnTo>
                  <a:lnTo>
                    <a:pt x="604790" y="2897165"/>
                  </a:lnTo>
                  <a:lnTo>
                    <a:pt x="604790" y="2364823"/>
                  </a:lnTo>
                  <a:lnTo>
                    <a:pt x="582097" y="2289373"/>
                  </a:lnTo>
                  <a:lnTo>
                    <a:pt x="559850" y="2191044"/>
                  </a:ln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7249" y="2020440"/>
                  </a:lnTo>
                  <a:lnTo>
                    <a:pt x="460289" y="2014198"/>
                  </a:lnTo>
                  <a:lnTo>
                    <a:pt x="394689" y="1944183"/>
                  </a:lnTo>
                  <a:lnTo>
                    <a:pt x="387947" y="1934687"/>
                  </a:lnTo>
                  <a:cubicBezTo>
                    <a:pt x="154461" y="165349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chemeClr val="accent5">
                    <a:lumMod val="50000"/>
                  </a:schemeClr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5CB50906-D474-4661-8422-1B535A82BD73}"/>
                </a:ext>
              </a:extLst>
            </p:cNvPr>
            <p:cNvSpPr/>
            <p:nvPr/>
          </p:nvSpPr>
          <p:spPr>
            <a:xfrm rot="19800000">
              <a:off x="3200014" y="4436073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060F2DC-66ED-4EE7-BBCF-F3C56AA77CA8}"/>
                </a:ext>
              </a:extLst>
            </p:cNvPr>
            <p:cNvSpPr/>
            <p:nvPr/>
          </p:nvSpPr>
          <p:spPr>
            <a:xfrm>
              <a:off x="3198263" y="2703152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C151D89B-98C4-430F-ABC5-FF7DC510433E}"/>
              </a:ext>
            </a:extLst>
          </p:cNvPr>
          <p:cNvGrpSpPr/>
          <p:nvPr/>
        </p:nvGrpSpPr>
        <p:grpSpPr>
          <a:xfrm>
            <a:off x="2712330" y="806726"/>
            <a:ext cx="679388" cy="1638908"/>
            <a:chOff x="2712330" y="806726"/>
            <a:chExt cx="679388" cy="1638908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8E04ACDA-799D-43F7-A117-E5F13C6FA0B6}"/>
                </a:ext>
              </a:extLst>
            </p:cNvPr>
            <p:cNvSpPr/>
            <p:nvPr/>
          </p:nvSpPr>
          <p:spPr>
            <a:xfrm>
              <a:off x="2712330" y="806726"/>
              <a:ext cx="679388" cy="1616770"/>
            </a:xfrm>
            <a:custGeom>
              <a:avLst/>
              <a:gdLst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82792 w 1744964"/>
                <a:gd name="connsiteY13" fmla="*/ 2296720 h 4152571"/>
                <a:gd name="connsiteX14" fmla="*/ 582097 w 1744964"/>
                <a:gd name="connsiteY14" fmla="*/ 2289373 h 4152571"/>
                <a:gd name="connsiteX15" fmla="*/ 559850 w 1744964"/>
                <a:gd name="connsiteY15" fmla="*/ 2191044 h 4152571"/>
                <a:gd name="connsiteX16" fmla="*/ 494261 w 1744964"/>
                <a:gd name="connsiteY16" fmla="*/ 2055317 h 4152571"/>
                <a:gd name="connsiteX17" fmla="*/ 467249 w 1744964"/>
                <a:gd name="connsiteY17" fmla="*/ 2020440 h 4152571"/>
                <a:gd name="connsiteX18" fmla="*/ 460289 w 1744964"/>
                <a:gd name="connsiteY18" fmla="*/ 2014198 h 4152571"/>
                <a:gd name="connsiteX19" fmla="*/ 410471 w 1744964"/>
                <a:gd name="connsiteY19" fmla="*/ 1959444 h 4152571"/>
                <a:gd name="connsiteX20" fmla="*/ 394689 w 1744964"/>
                <a:gd name="connsiteY20" fmla="*/ 1944183 h 4152571"/>
                <a:gd name="connsiteX21" fmla="*/ 396037 w 1744964"/>
                <a:gd name="connsiteY21" fmla="*/ 1943578 h 4152571"/>
                <a:gd name="connsiteX22" fmla="*/ 387947 w 1744964"/>
                <a:gd name="connsiteY22" fmla="*/ 1934687 h 4152571"/>
                <a:gd name="connsiteX23" fmla="*/ 0 w 1744964"/>
                <a:gd name="connsiteY23" fmla="*/ 906860 h 4152571"/>
                <a:gd name="connsiteX24" fmla="*/ 872482 w 1744964"/>
                <a:gd name="connsiteY24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82792 w 1744964"/>
                <a:gd name="connsiteY13" fmla="*/ 2296720 h 4152571"/>
                <a:gd name="connsiteX14" fmla="*/ 559850 w 1744964"/>
                <a:gd name="connsiteY14" fmla="*/ 2191044 h 4152571"/>
                <a:gd name="connsiteX15" fmla="*/ 494261 w 1744964"/>
                <a:gd name="connsiteY15" fmla="*/ 2055317 h 4152571"/>
                <a:gd name="connsiteX16" fmla="*/ 467249 w 1744964"/>
                <a:gd name="connsiteY16" fmla="*/ 2020440 h 4152571"/>
                <a:gd name="connsiteX17" fmla="*/ 460289 w 1744964"/>
                <a:gd name="connsiteY17" fmla="*/ 2014198 h 4152571"/>
                <a:gd name="connsiteX18" fmla="*/ 410471 w 1744964"/>
                <a:gd name="connsiteY18" fmla="*/ 1959444 h 4152571"/>
                <a:gd name="connsiteX19" fmla="*/ 394689 w 1744964"/>
                <a:gd name="connsiteY19" fmla="*/ 1944183 h 4152571"/>
                <a:gd name="connsiteX20" fmla="*/ 396037 w 1744964"/>
                <a:gd name="connsiteY20" fmla="*/ 1943578 h 4152571"/>
                <a:gd name="connsiteX21" fmla="*/ 387947 w 1744964"/>
                <a:gd name="connsiteY21" fmla="*/ 1934687 h 4152571"/>
                <a:gd name="connsiteX22" fmla="*/ 0 w 1744964"/>
                <a:gd name="connsiteY22" fmla="*/ 906860 h 4152571"/>
                <a:gd name="connsiteX23" fmla="*/ 872482 w 1744964"/>
                <a:gd name="connsiteY23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59850 w 1744964"/>
                <a:gd name="connsiteY13" fmla="*/ 2191044 h 4152571"/>
                <a:gd name="connsiteX14" fmla="*/ 494261 w 1744964"/>
                <a:gd name="connsiteY14" fmla="*/ 2055317 h 4152571"/>
                <a:gd name="connsiteX15" fmla="*/ 467249 w 1744964"/>
                <a:gd name="connsiteY15" fmla="*/ 2020440 h 4152571"/>
                <a:gd name="connsiteX16" fmla="*/ 460289 w 1744964"/>
                <a:gd name="connsiteY16" fmla="*/ 2014198 h 4152571"/>
                <a:gd name="connsiteX17" fmla="*/ 410471 w 1744964"/>
                <a:gd name="connsiteY17" fmla="*/ 1959444 h 4152571"/>
                <a:gd name="connsiteX18" fmla="*/ 394689 w 1744964"/>
                <a:gd name="connsiteY18" fmla="*/ 1944183 h 4152571"/>
                <a:gd name="connsiteX19" fmla="*/ 396037 w 1744964"/>
                <a:gd name="connsiteY19" fmla="*/ 1943578 h 4152571"/>
                <a:gd name="connsiteX20" fmla="*/ 387947 w 1744964"/>
                <a:gd name="connsiteY20" fmla="*/ 1934687 h 4152571"/>
                <a:gd name="connsiteX21" fmla="*/ 0 w 1744964"/>
                <a:gd name="connsiteY21" fmla="*/ 906860 h 4152571"/>
                <a:gd name="connsiteX22" fmla="*/ 872482 w 1744964"/>
                <a:gd name="connsiteY22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50690 w 1744964"/>
                <a:gd name="connsiteY7" fmla="*/ 2330175 h 4152571"/>
                <a:gd name="connsiteX8" fmla="*/ 1150690 w 1744964"/>
                <a:gd name="connsiteY8" fmla="*/ 3874363 h 4152571"/>
                <a:gd name="connsiteX9" fmla="*/ 872482 w 1744964"/>
                <a:gd name="connsiteY9" fmla="*/ 4152571 h 4152571"/>
                <a:gd name="connsiteX10" fmla="*/ 594274 w 1744964"/>
                <a:gd name="connsiteY10" fmla="*/ 3874363 h 4152571"/>
                <a:gd name="connsiteX11" fmla="*/ 594274 w 1744964"/>
                <a:gd name="connsiteY11" fmla="*/ 2337953 h 4152571"/>
                <a:gd name="connsiteX12" fmla="*/ 559850 w 1744964"/>
                <a:gd name="connsiteY12" fmla="*/ 2191044 h 4152571"/>
                <a:gd name="connsiteX13" fmla="*/ 494261 w 1744964"/>
                <a:gd name="connsiteY13" fmla="*/ 2055317 h 4152571"/>
                <a:gd name="connsiteX14" fmla="*/ 467249 w 1744964"/>
                <a:gd name="connsiteY14" fmla="*/ 2020440 h 4152571"/>
                <a:gd name="connsiteX15" fmla="*/ 460289 w 1744964"/>
                <a:gd name="connsiteY15" fmla="*/ 2014198 h 4152571"/>
                <a:gd name="connsiteX16" fmla="*/ 410471 w 1744964"/>
                <a:gd name="connsiteY16" fmla="*/ 1959444 h 4152571"/>
                <a:gd name="connsiteX17" fmla="*/ 394689 w 1744964"/>
                <a:gd name="connsiteY17" fmla="*/ 1944183 h 4152571"/>
                <a:gd name="connsiteX18" fmla="*/ 396037 w 1744964"/>
                <a:gd name="connsiteY18" fmla="*/ 1943578 h 4152571"/>
                <a:gd name="connsiteX19" fmla="*/ 387947 w 1744964"/>
                <a:gd name="connsiteY19" fmla="*/ 1934687 h 4152571"/>
                <a:gd name="connsiteX20" fmla="*/ 0 w 1744964"/>
                <a:gd name="connsiteY20" fmla="*/ 906860 h 4152571"/>
                <a:gd name="connsiteX21" fmla="*/ 872482 w 1744964"/>
                <a:gd name="connsiteY21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410471 w 1744964"/>
                <a:gd name="connsiteY14" fmla="*/ 1959444 h 4152571"/>
                <a:gd name="connsiteX15" fmla="*/ 394689 w 1744964"/>
                <a:gd name="connsiteY15" fmla="*/ 1944183 h 4152571"/>
                <a:gd name="connsiteX16" fmla="*/ 396037 w 1744964"/>
                <a:gd name="connsiteY16" fmla="*/ 1943578 h 4152571"/>
                <a:gd name="connsiteX17" fmla="*/ 387947 w 1744964"/>
                <a:gd name="connsiteY17" fmla="*/ 1934687 h 4152571"/>
                <a:gd name="connsiteX18" fmla="*/ 0 w 1744964"/>
                <a:gd name="connsiteY18" fmla="*/ 906860 h 4152571"/>
                <a:gd name="connsiteX19" fmla="*/ 872482 w 1744964"/>
                <a:gd name="connsiteY19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94689 w 1744964"/>
                <a:gd name="connsiteY14" fmla="*/ 1944183 h 4152571"/>
                <a:gd name="connsiteX15" fmla="*/ 396037 w 1744964"/>
                <a:gd name="connsiteY15" fmla="*/ 1943578 h 4152571"/>
                <a:gd name="connsiteX16" fmla="*/ 387947 w 1744964"/>
                <a:gd name="connsiteY16" fmla="*/ 1934687 h 4152571"/>
                <a:gd name="connsiteX17" fmla="*/ 0 w 1744964"/>
                <a:gd name="connsiteY17" fmla="*/ 906860 h 4152571"/>
                <a:gd name="connsiteX18" fmla="*/ 872482 w 1744964"/>
                <a:gd name="connsiteY18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94689 w 1744964"/>
                <a:gd name="connsiteY14" fmla="*/ 1944183 h 4152571"/>
                <a:gd name="connsiteX15" fmla="*/ 387947 w 1744964"/>
                <a:gd name="connsiteY15" fmla="*/ 1934687 h 4152571"/>
                <a:gd name="connsiteX16" fmla="*/ 0 w 1744964"/>
                <a:gd name="connsiteY16" fmla="*/ 906860 h 4152571"/>
                <a:gd name="connsiteX17" fmla="*/ 872482 w 1744964"/>
                <a:gd name="connsiteY17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87947 w 1744964"/>
                <a:gd name="connsiteY14" fmla="*/ 1934687 h 4152571"/>
                <a:gd name="connsiteX15" fmla="*/ 0 w 1744964"/>
                <a:gd name="connsiteY15" fmla="*/ 906860 h 4152571"/>
                <a:gd name="connsiteX16" fmla="*/ 872482 w 1744964"/>
                <a:gd name="connsiteY16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87947 w 1744964"/>
                <a:gd name="connsiteY14" fmla="*/ 1934687 h 4152571"/>
                <a:gd name="connsiteX15" fmla="*/ 0 w 1744964"/>
                <a:gd name="connsiteY15" fmla="*/ 906860 h 4152571"/>
                <a:gd name="connsiteX16" fmla="*/ 872482 w 1744964"/>
                <a:gd name="connsiteY16" fmla="*/ 0 h 415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44964" h="4152571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599" y="1741426"/>
                    <a:pt x="1292041" y="2014198"/>
                  </a:cubicBezTo>
                  <a:lnTo>
                    <a:pt x="1264018" y="2039572"/>
                  </a:lnTo>
                  <a:lnTo>
                    <a:pt x="1224844" y="2098234"/>
                  </a:lnTo>
                  <a:cubicBezTo>
                    <a:pt x="1192955" y="2157143"/>
                    <a:pt x="1176338" y="2189187"/>
                    <a:pt x="1157709" y="2269685"/>
                  </a:cubicBezTo>
                  <a:lnTo>
                    <a:pt x="1150690" y="2330175"/>
                  </a:lnTo>
                  <a:lnTo>
                    <a:pt x="1150690" y="3874363"/>
                  </a:lnTo>
                  <a:cubicBezTo>
                    <a:pt x="1150690" y="4028013"/>
                    <a:pt x="1026132" y="4152571"/>
                    <a:pt x="872482" y="4152571"/>
                  </a:cubicBezTo>
                  <a:cubicBezTo>
                    <a:pt x="718832" y="4152571"/>
                    <a:pt x="594274" y="4028013"/>
                    <a:pt x="594274" y="3874363"/>
                  </a:cubicBezTo>
                  <a:cubicBezTo>
                    <a:pt x="594274" y="3362226"/>
                    <a:pt x="598605" y="2408355"/>
                    <a:pt x="594274" y="2337953"/>
                  </a:cubicBezTo>
                  <a:cubicBezTo>
                    <a:pt x="589943" y="2267551"/>
                    <a:pt x="571325" y="2240014"/>
                    <a:pt x="559850" y="2191044"/>
                  </a:cubicBez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0289" y="2014198"/>
                  </a:lnTo>
                  <a:lnTo>
                    <a:pt x="387947" y="1934687"/>
                  </a:lnTo>
                  <a:cubicBezTo>
                    <a:pt x="154461" y="165349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chemeClr val="accent5">
                    <a:lumMod val="50000"/>
                  </a:schemeClr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0BEE91E8-28E9-42DF-B7B8-5D4E3BAA9FE5}"/>
                </a:ext>
              </a:extLst>
            </p:cNvPr>
            <p:cNvSpPr/>
            <p:nvPr/>
          </p:nvSpPr>
          <p:spPr>
            <a:xfrm>
              <a:off x="3007058" y="2415966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8B63EAB-06D6-4D66-8F64-2F1D5865D6FD}"/>
                </a:ext>
              </a:extLst>
            </p:cNvPr>
            <p:cNvSpPr/>
            <p:nvPr/>
          </p:nvSpPr>
          <p:spPr>
            <a:xfrm>
              <a:off x="3201733" y="900539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D88B3536-7A12-41BD-A0D7-FD47BE77325C}"/>
              </a:ext>
            </a:extLst>
          </p:cNvPr>
          <p:cNvGrpSpPr/>
          <p:nvPr/>
        </p:nvGrpSpPr>
        <p:grpSpPr>
          <a:xfrm>
            <a:off x="4477573" y="4624232"/>
            <a:ext cx="1059278" cy="1808262"/>
            <a:chOff x="4477573" y="4624232"/>
            <a:chExt cx="1059278" cy="1808262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3B28F90-87EB-486B-9351-5D2A29895B65}"/>
                </a:ext>
              </a:extLst>
            </p:cNvPr>
            <p:cNvSpPr/>
            <p:nvPr/>
          </p:nvSpPr>
          <p:spPr>
            <a:xfrm>
              <a:off x="4477573" y="4624232"/>
              <a:ext cx="1047550" cy="1808262"/>
            </a:xfrm>
            <a:custGeom>
              <a:avLst/>
              <a:gdLst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410472 w 2690565"/>
                <a:gd name="connsiteY22" fmla="*/ 1959444 h 4644407"/>
                <a:gd name="connsiteX23" fmla="*/ 394689 w 2690565"/>
                <a:gd name="connsiteY23" fmla="*/ 1944183 h 4644407"/>
                <a:gd name="connsiteX24" fmla="*/ 396037 w 2690565"/>
                <a:gd name="connsiteY24" fmla="*/ 1943578 h 4644407"/>
                <a:gd name="connsiteX25" fmla="*/ 387947 w 2690565"/>
                <a:gd name="connsiteY25" fmla="*/ 1934687 h 4644407"/>
                <a:gd name="connsiteX26" fmla="*/ 0 w 2690565"/>
                <a:gd name="connsiteY26" fmla="*/ 906860 h 4644407"/>
                <a:gd name="connsiteX27" fmla="*/ 872482 w 2690565"/>
                <a:gd name="connsiteY27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96037 w 2690565"/>
                <a:gd name="connsiteY23" fmla="*/ 1943578 h 4644407"/>
                <a:gd name="connsiteX24" fmla="*/ 387947 w 2690565"/>
                <a:gd name="connsiteY24" fmla="*/ 1934687 h 4644407"/>
                <a:gd name="connsiteX25" fmla="*/ 0 w 2690565"/>
                <a:gd name="connsiteY25" fmla="*/ 906860 h 4644407"/>
                <a:gd name="connsiteX26" fmla="*/ 872482 w 2690565"/>
                <a:gd name="connsiteY26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96037 w 2690565"/>
                <a:gd name="connsiteY23" fmla="*/ 1943578 h 4644407"/>
                <a:gd name="connsiteX24" fmla="*/ 375247 w 2690565"/>
                <a:gd name="connsiteY24" fmla="*/ 1915637 h 4644407"/>
                <a:gd name="connsiteX25" fmla="*/ 0 w 2690565"/>
                <a:gd name="connsiteY25" fmla="*/ 906860 h 4644407"/>
                <a:gd name="connsiteX26" fmla="*/ 872482 w 2690565"/>
                <a:gd name="connsiteY26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75247 w 2690565"/>
                <a:gd name="connsiteY23" fmla="*/ 1915637 h 4644407"/>
                <a:gd name="connsiteX24" fmla="*/ 0 w 2690565"/>
                <a:gd name="connsiteY24" fmla="*/ 906860 h 4644407"/>
                <a:gd name="connsiteX25" fmla="*/ 872482 w 2690565"/>
                <a:gd name="connsiteY25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75247 w 2690565"/>
                <a:gd name="connsiteY22" fmla="*/ 1915637 h 4644407"/>
                <a:gd name="connsiteX23" fmla="*/ 0 w 2690565"/>
                <a:gd name="connsiteY23" fmla="*/ 906860 h 4644407"/>
                <a:gd name="connsiteX24" fmla="*/ 872482 w 2690565"/>
                <a:gd name="connsiteY24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667 w 2690565"/>
                <a:gd name="connsiteY5" fmla="*/ 2289730 h 4644407"/>
                <a:gd name="connsiteX6" fmla="*/ 1160092 w 2690565"/>
                <a:gd name="connsiteY6" fmla="*/ 2295807 h 4644407"/>
                <a:gd name="connsiteX7" fmla="*/ 1164714 w 2690565"/>
                <a:gd name="connsiteY7" fmla="*/ 2423662 h 4644407"/>
                <a:gd name="connsiteX8" fmla="*/ 2508475 w 2690565"/>
                <a:gd name="connsiteY8" fmla="*/ 4075709 h 4644407"/>
                <a:gd name="connsiteX9" fmla="*/ 2507558 w 2690565"/>
                <a:gd name="connsiteY9" fmla="*/ 4078863 h 4644407"/>
                <a:gd name="connsiteX10" fmla="*/ 2527071 w 2690565"/>
                <a:gd name="connsiteY10" fmla="*/ 4083162 h 4644407"/>
                <a:gd name="connsiteX11" fmla="*/ 2690565 w 2690565"/>
                <a:gd name="connsiteY11" fmla="*/ 4352307 h 4644407"/>
                <a:gd name="connsiteX12" fmla="*/ 2422873 w 2690565"/>
                <a:gd name="connsiteY12" fmla="*/ 4644407 h 4644407"/>
                <a:gd name="connsiteX13" fmla="*/ 2347831 w 2690565"/>
                <a:gd name="connsiteY13" fmla="*/ 4627875 h 4644407"/>
                <a:gd name="connsiteX14" fmla="*/ 2346840 w 2690565"/>
                <a:gd name="connsiteY14" fmla="*/ 4631281 h 4644407"/>
                <a:gd name="connsiteX15" fmla="*/ 587852 w 2690565"/>
                <a:gd name="connsiteY15" fmla="*/ 2468746 h 4644407"/>
                <a:gd name="connsiteX16" fmla="*/ 581230 w 2690565"/>
                <a:gd name="connsiteY16" fmla="*/ 2285539 h 4644407"/>
                <a:gd name="connsiteX17" fmla="*/ 559850 w 2690565"/>
                <a:gd name="connsiteY17" fmla="*/ 2191044 h 4644407"/>
                <a:gd name="connsiteX18" fmla="*/ 494261 w 2690565"/>
                <a:gd name="connsiteY18" fmla="*/ 2055317 h 4644407"/>
                <a:gd name="connsiteX19" fmla="*/ 467249 w 2690565"/>
                <a:gd name="connsiteY19" fmla="*/ 2020440 h 4644407"/>
                <a:gd name="connsiteX20" fmla="*/ 460289 w 2690565"/>
                <a:gd name="connsiteY20" fmla="*/ 2014198 h 4644407"/>
                <a:gd name="connsiteX21" fmla="*/ 375247 w 2690565"/>
                <a:gd name="connsiteY21" fmla="*/ 1915637 h 4644407"/>
                <a:gd name="connsiteX22" fmla="*/ 0 w 2690565"/>
                <a:gd name="connsiteY22" fmla="*/ 906860 h 4644407"/>
                <a:gd name="connsiteX23" fmla="*/ 872482 w 2690565"/>
                <a:gd name="connsiteY23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667 w 2690565"/>
                <a:gd name="connsiteY5" fmla="*/ 2289730 h 4644407"/>
                <a:gd name="connsiteX6" fmla="*/ 1160092 w 2690565"/>
                <a:gd name="connsiteY6" fmla="*/ 2295807 h 4644407"/>
                <a:gd name="connsiteX7" fmla="*/ 1164714 w 2690565"/>
                <a:gd name="connsiteY7" fmla="*/ 2423662 h 4644407"/>
                <a:gd name="connsiteX8" fmla="*/ 2508475 w 2690565"/>
                <a:gd name="connsiteY8" fmla="*/ 4075709 h 4644407"/>
                <a:gd name="connsiteX9" fmla="*/ 2507558 w 2690565"/>
                <a:gd name="connsiteY9" fmla="*/ 4078863 h 4644407"/>
                <a:gd name="connsiteX10" fmla="*/ 2527071 w 2690565"/>
                <a:gd name="connsiteY10" fmla="*/ 4083162 h 4644407"/>
                <a:gd name="connsiteX11" fmla="*/ 2690565 w 2690565"/>
                <a:gd name="connsiteY11" fmla="*/ 4352307 h 4644407"/>
                <a:gd name="connsiteX12" fmla="*/ 2422873 w 2690565"/>
                <a:gd name="connsiteY12" fmla="*/ 4644407 h 4644407"/>
                <a:gd name="connsiteX13" fmla="*/ 2347831 w 2690565"/>
                <a:gd name="connsiteY13" fmla="*/ 4627875 h 4644407"/>
                <a:gd name="connsiteX14" fmla="*/ 2346840 w 2690565"/>
                <a:gd name="connsiteY14" fmla="*/ 4631281 h 4644407"/>
                <a:gd name="connsiteX15" fmla="*/ 587852 w 2690565"/>
                <a:gd name="connsiteY15" fmla="*/ 2468746 h 4644407"/>
                <a:gd name="connsiteX16" fmla="*/ 581230 w 2690565"/>
                <a:gd name="connsiteY16" fmla="*/ 2285539 h 4644407"/>
                <a:gd name="connsiteX17" fmla="*/ 559850 w 2690565"/>
                <a:gd name="connsiteY17" fmla="*/ 2191044 h 4644407"/>
                <a:gd name="connsiteX18" fmla="*/ 494261 w 2690565"/>
                <a:gd name="connsiteY18" fmla="*/ 2055317 h 4644407"/>
                <a:gd name="connsiteX19" fmla="*/ 467249 w 2690565"/>
                <a:gd name="connsiteY19" fmla="*/ 2020440 h 4644407"/>
                <a:gd name="connsiteX20" fmla="*/ 460289 w 2690565"/>
                <a:gd name="connsiteY20" fmla="*/ 2014198 h 4644407"/>
                <a:gd name="connsiteX21" fmla="*/ 375247 w 2690565"/>
                <a:gd name="connsiteY21" fmla="*/ 1915637 h 4644407"/>
                <a:gd name="connsiteX22" fmla="*/ 0 w 2690565"/>
                <a:gd name="connsiteY22" fmla="*/ 906860 h 4644407"/>
                <a:gd name="connsiteX23" fmla="*/ 872482 w 2690565"/>
                <a:gd name="connsiteY23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092 w 2690565"/>
                <a:gd name="connsiteY5" fmla="*/ 2295807 h 4644407"/>
                <a:gd name="connsiteX6" fmla="*/ 1164714 w 2690565"/>
                <a:gd name="connsiteY6" fmla="*/ 2423662 h 4644407"/>
                <a:gd name="connsiteX7" fmla="*/ 2508475 w 2690565"/>
                <a:gd name="connsiteY7" fmla="*/ 4075709 h 4644407"/>
                <a:gd name="connsiteX8" fmla="*/ 2507558 w 2690565"/>
                <a:gd name="connsiteY8" fmla="*/ 4078863 h 4644407"/>
                <a:gd name="connsiteX9" fmla="*/ 2527071 w 2690565"/>
                <a:gd name="connsiteY9" fmla="*/ 4083162 h 4644407"/>
                <a:gd name="connsiteX10" fmla="*/ 2690565 w 2690565"/>
                <a:gd name="connsiteY10" fmla="*/ 4352307 h 4644407"/>
                <a:gd name="connsiteX11" fmla="*/ 2422873 w 2690565"/>
                <a:gd name="connsiteY11" fmla="*/ 4644407 h 4644407"/>
                <a:gd name="connsiteX12" fmla="*/ 2347831 w 2690565"/>
                <a:gd name="connsiteY12" fmla="*/ 4627875 h 4644407"/>
                <a:gd name="connsiteX13" fmla="*/ 2346840 w 2690565"/>
                <a:gd name="connsiteY13" fmla="*/ 4631281 h 4644407"/>
                <a:gd name="connsiteX14" fmla="*/ 587852 w 2690565"/>
                <a:gd name="connsiteY14" fmla="*/ 2468746 h 4644407"/>
                <a:gd name="connsiteX15" fmla="*/ 581230 w 2690565"/>
                <a:gd name="connsiteY15" fmla="*/ 2285539 h 4644407"/>
                <a:gd name="connsiteX16" fmla="*/ 559850 w 2690565"/>
                <a:gd name="connsiteY16" fmla="*/ 2191044 h 4644407"/>
                <a:gd name="connsiteX17" fmla="*/ 494261 w 2690565"/>
                <a:gd name="connsiteY17" fmla="*/ 2055317 h 4644407"/>
                <a:gd name="connsiteX18" fmla="*/ 467249 w 2690565"/>
                <a:gd name="connsiteY18" fmla="*/ 2020440 h 4644407"/>
                <a:gd name="connsiteX19" fmla="*/ 460289 w 2690565"/>
                <a:gd name="connsiteY19" fmla="*/ 2014198 h 4644407"/>
                <a:gd name="connsiteX20" fmla="*/ 375247 w 2690565"/>
                <a:gd name="connsiteY20" fmla="*/ 1915637 h 4644407"/>
                <a:gd name="connsiteX21" fmla="*/ 0 w 2690565"/>
                <a:gd name="connsiteY21" fmla="*/ 906860 h 4644407"/>
                <a:gd name="connsiteX22" fmla="*/ 872482 w 2690565"/>
                <a:gd name="connsiteY22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59297 w 2690565"/>
                <a:gd name="connsiteY4" fmla="*/ 2256191 h 4644407"/>
                <a:gd name="connsiteX5" fmla="*/ 1160092 w 2690565"/>
                <a:gd name="connsiteY5" fmla="*/ 2295807 h 4644407"/>
                <a:gd name="connsiteX6" fmla="*/ 1164714 w 2690565"/>
                <a:gd name="connsiteY6" fmla="*/ 2423662 h 4644407"/>
                <a:gd name="connsiteX7" fmla="*/ 2508475 w 2690565"/>
                <a:gd name="connsiteY7" fmla="*/ 4075709 h 4644407"/>
                <a:gd name="connsiteX8" fmla="*/ 2507558 w 2690565"/>
                <a:gd name="connsiteY8" fmla="*/ 4078863 h 4644407"/>
                <a:gd name="connsiteX9" fmla="*/ 2527071 w 2690565"/>
                <a:gd name="connsiteY9" fmla="*/ 4083162 h 4644407"/>
                <a:gd name="connsiteX10" fmla="*/ 2690565 w 2690565"/>
                <a:gd name="connsiteY10" fmla="*/ 4352307 h 4644407"/>
                <a:gd name="connsiteX11" fmla="*/ 2422873 w 2690565"/>
                <a:gd name="connsiteY11" fmla="*/ 4644407 h 4644407"/>
                <a:gd name="connsiteX12" fmla="*/ 2347831 w 2690565"/>
                <a:gd name="connsiteY12" fmla="*/ 4627875 h 4644407"/>
                <a:gd name="connsiteX13" fmla="*/ 2346840 w 2690565"/>
                <a:gd name="connsiteY13" fmla="*/ 4631281 h 4644407"/>
                <a:gd name="connsiteX14" fmla="*/ 587852 w 2690565"/>
                <a:gd name="connsiteY14" fmla="*/ 2468746 h 4644407"/>
                <a:gd name="connsiteX15" fmla="*/ 581230 w 2690565"/>
                <a:gd name="connsiteY15" fmla="*/ 2285539 h 4644407"/>
                <a:gd name="connsiteX16" fmla="*/ 559850 w 2690565"/>
                <a:gd name="connsiteY16" fmla="*/ 2191044 h 4644407"/>
                <a:gd name="connsiteX17" fmla="*/ 494261 w 2690565"/>
                <a:gd name="connsiteY17" fmla="*/ 2055317 h 4644407"/>
                <a:gd name="connsiteX18" fmla="*/ 467249 w 2690565"/>
                <a:gd name="connsiteY18" fmla="*/ 2020440 h 4644407"/>
                <a:gd name="connsiteX19" fmla="*/ 460289 w 2690565"/>
                <a:gd name="connsiteY19" fmla="*/ 2014198 h 4644407"/>
                <a:gd name="connsiteX20" fmla="*/ 375247 w 2690565"/>
                <a:gd name="connsiteY20" fmla="*/ 1915637 h 4644407"/>
                <a:gd name="connsiteX21" fmla="*/ 0 w 2690565"/>
                <a:gd name="connsiteY21" fmla="*/ 906860 h 4644407"/>
                <a:gd name="connsiteX22" fmla="*/ 872482 w 2690565"/>
                <a:gd name="connsiteY22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7249 w 2690565"/>
                <a:gd name="connsiteY17" fmla="*/ 2020440 h 4644407"/>
                <a:gd name="connsiteX18" fmla="*/ 460289 w 2690565"/>
                <a:gd name="connsiteY18" fmla="*/ 2014198 h 4644407"/>
                <a:gd name="connsiteX19" fmla="*/ 375247 w 2690565"/>
                <a:gd name="connsiteY19" fmla="*/ 1915637 h 4644407"/>
                <a:gd name="connsiteX20" fmla="*/ 0 w 2690565"/>
                <a:gd name="connsiteY20" fmla="*/ 906860 h 4644407"/>
                <a:gd name="connsiteX21" fmla="*/ 872482 w 2690565"/>
                <a:gd name="connsiteY21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7249 w 2690565"/>
                <a:gd name="connsiteY17" fmla="*/ 2020440 h 4644407"/>
                <a:gd name="connsiteX18" fmla="*/ 460289 w 2690565"/>
                <a:gd name="connsiteY18" fmla="*/ 2014198 h 4644407"/>
                <a:gd name="connsiteX19" fmla="*/ 375247 w 2690565"/>
                <a:gd name="connsiteY19" fmla="*/ 1915637 h 4644407"/>
                <a:gd name="connsiteX20" fmla="*/ 0 w 2690565"/>
                <a:gd name="connsiteY20" fmla="*/ 906860 h 4644407"/>
                <a:gd name="connsiteX21" fmla="*/ 872482 w 2690565"/>
                <a:gd name="connsiteY21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0289 w 2690565"/>
                <a:gd name="connsiteY17" fmla="*/ 2014198 h 4644407"/>
                <a:gd name="connsiteX18" fmla="*/ 375247 w 2690565"/>
                <a:gd name="connsiteY18" fmla="*/ 1915637 h 4644407"/>
                <a:gd name="connsiteX19" fmla="*/ 0 w 2690565"/>
                <a:gd name="connsiteY19" fmla="*/ 906860 h 4644407"/>
                <a:gd name="connsiteX20" fmla="*/ 872482 w 2690565"/>
                <a:gd name="connsiteY20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27790 w 2690565"/>
                <a:gd name="connsiteY12" fmla="*/ 4626519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0289 w 2690565"/>
                <a:gd name="connsiteY17" fmla="*/ 2014198 h 4644407"/>
                <a:gd name="connsiteX18" fmla="*/ 375247 w 2690565"/>
                <a:gd name="connsiteY18" fmla="*/ 1915637 h 4644407"/>
                <a:gd name="connsiteX19" fmla="*/ 0 w 2690565"/>
                <a:gd name="connsiteY19" fmla="*/ 906860 h 4644407"/>
                <a:gd name="connsiteX20" fmla="*/ 872482 w 2690565"/>
                <a:gd name="connsiteY20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27790 w 2690565"/>
                <a:gd name="connsiteY11" fmla="*/ 4626519 h 4644407"/>
                <a:gd name="connsiteX12" fmla="*/ 587852 w 2690565"/>
                <a:gd name="connsiteY12" fmla="*/ 2468746 h 4644407"/>
                <a:gd name="connsiteX13" fmla="*/ 581230 w 2690565"/>
                <a:gd name="connsiteY13" fmla="*/ 2285539 h 4644407"/>
                <a:gd name="connsiteX14" fmla="*/ 559850 w 2690565"/>
                <a:gd name="connsiteY14" fmla="*/ 2191044 h 4644407"/>
                <a:gd name="connsiteX15" fmla="*/ 494261 w 2690565"/>
                <a:gd name="connsiteY15" fmla="*/ 2055317 h 4644407"/>
                <a:gd name="connsiteX16" fmla="*/ 460289 w 2690565"/>
                <a:gd name="connsiteY16" fmla="*/ 2014198 h 4644407"/>
                <a:gd name="connsiteX17" fmla="*/ 375247 w 2690565"/>
                <a:gd name="connsiteY17" fmla="*/ 1915637 h 4644407"/>
                <a:gd name="connsiteX18" fmla="*/ 0 w 2690565"/>
                <a:gd name="connsiteY18" fmla="*/ 906860 h 4644407"/>
                <a:gd name="connsiteX19" fmla="*/ 872482 w 2690565"/>
                <a:gd name="connsiteY19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27071 w 2690565"/>
                <a:gd name="connsiteY7" fmla="*/ 4083162 h 4644407"/>
                <a:gd name="connsiteX8" fmla="*/ 2690565 w 2690565"/>
                <a:gd name="connsiteY8" fmla="*/ 4352307 h 4644407"/>
                <a:gd name="connsiteX9" fmla="*/ 2422873 w 2690565"/>
                <a:gd name="connsiteY9" fmla="*/ 4644407 h 4644407"/>
                <a:gd name="connsiteX10" fmla="*/ 2327790 w 2690565"/>
                <a:gd name="connsiteY10" fmla="*/ 4626519 h 4644407"/>
                <a:gd name="connsiteX11" fmla="*/ 587852 w 2690565"/>
                <a:gd name="connsiteY11" fmla="*/ 2468746 h 4644407"/>
                <a:gd name="connsiteX12" fmla="*/ 581230 w 2690565"/>
                <a:gd name="connsiteY12" fmla="*/ 2285539 h 4644407"/>
                <a:gd name="connsiteX13" fmla="*/ 559850 w 2690565"/>
                <a:gd name="connsiteY13" fmla="*/ 2191044 h 4644407"/>
                <a:gd name="connsiteX14" fmla="*/ 494261 w 2690565"/>
                <a:gd name="connsiteY14" fmla="*/ 2055317 h 4644407"/>
                <a:gd name="connsiteX15" fmla="*/ 460289 w 2690565"/>
                <a:gd name="connsiteY15" fmla="*/ 2014198 h 4644407"/>
                <a:gd name="connsiteX16" fmla="*/ 375247 w 2690565"/>
                <a:gd name="connsiteY16" fmla="*/ 1915637 h 4644407"/>
                <a:gd name="connsiteX17" fmla="*/ 0 w 2690565"/>
                <a:gd name="connsiteY17" fmla="*/ 906860 h 4644407"/>
                <a:gd name="connsiteX18" fmla="*/ 872482 w 2690565"/>
                <a:gd name="connsiteY18" fmla="*/ 0 h 464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90565" h="4644407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600" y="1741427"/>
                    <a:pt x="1292041" y="2014198"/>
                  </a:cubicBezTo>
                  <a:lnTo>
                    <a:pt x="1224844" y="2098234"/>
                  </a:lnTo>
                  <a:cubicBezTo>
                    <a:pt x="1202853" y="2145169"/>
                    <a:pt x="1160589" y="2219344"/>
                    <a:pt x="1160092" y="2295807"/>
                  </a:cubicBezTo>
                  <a:lnTo>
                    <a:pt x="1164714" y="2423662"/>
                  </a:lnTo>
                  <a:cubicBezTo>
                    <a:pt x="1224610" y="3194616"/>
                    <a:pt x="1755692" y="3856699"/>
                    <a:pt x="2508475" y="4075709"/>
                  </a:cubicBezTo>
                  <a:lnTo>
                    <a:pt x="2527071" y="4083162"/>
                  </a:lnTo>
                  <a:cubicBezTo>
                    <a:pt x="2623150" y="4127505"/>
                    <a:pt x="2690565" y="4231316"/>
                    <a:pt x="2690565" y="4352307"/>
                  </a:cubicBezTo>
                  <a:cubicBezTo>
                    <a:pt x="2690565" y="4513629"/>
                    <a:pt x="2570715" y="4644407"/>
                    <a:pt x="2422873" y="4644407"/>
                  </a:cubicBezTo>
                  <a:lnTo>
                    <a:pt x="2327790" y="4626519"/>
                  </a:lnTo>
                  <a:cubicBezTo>
                    <a:pt x="1342395" y="4339834"/>
                    <a:pt x="666257" y="3477927"/>
                    <a:pt x="587852" y="2468746"/>
                  </a:cubicBezTo>
                  <a:lnTo>
                    <a:pt x="581230" y="2285539"/>
                  </a:lnTo>
                  <a:lnTo>
                    <a:pt x="559850" y="2191044"/>
                  </a:ln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0289" y="2014198"/>
                  </a:lnTo>
                  <a:lnTo>
                    <a:pt x="375247" y="1915637"/>
                  </a:lnTo>
                  <a:cubicBezTo>
                    <a:pt x="141761" y="163444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3A93AF81-281C-4AD3-A10E-62297A15CC97}"/>
                </a:ext>
              </a:extLst>
            </p:cNvPr>
            <p:cNvSpPr/>
            <p:nvPr/>
          </p:nvSpPr>
          <p:spPr>
            <a:xfrm rot="17564155">
              <a:off x="5474440" y="6357089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097F3C20-2381-41AE-8BB5-539CA232C6B2}"/>
                </a:ext>
              </a:extLst>
            </p:cNvPr>
            <p:cNvSpPr/>
            <p:nvPr/>
          </p:nvSpPr>
          <p:spPr>
            <a:xfrm>
              <a:off x="4952869" y="4714383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EB49CB73-2B42-4D86-B3D6-B86544561C2D}"/>
              </a:ext>
            </a:extLst>
          </p:cNvPr>
          <p:cNvGrpSpPr/>
          <p:nvPr/>
        </p:nvGrpSpPr>
        <p:grpSpPr>
          <a:xfrm>
            <a:off x="4615345" y="2612579"/>
            <a:ext cx="679388" cy="1853162"/>
            <a:chOff x="4615345" y="2612579"/>
            <a:chExt cx="679388" cy="1853162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BA9439C-51C6-4308-A33C-358C22D93AD4}"/>
                </a:ext>
              </a:extLst>
            </p:cNvPr>
            <p:cNvSpPr/>
            <p:nvPr/>
          </p:nvSpPr>
          <p:spPr>
            <a:xfrm>
              <a:off x="4615345" y="2612579"/>
              <a:ext cx="679388" cy="1849055"/>
            </a:xfrm>
            <a:custGeom>
              <a:avLst/>
              <a:gdLst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792 w 1744964"/>
                <a:gd name="connsiteY27" fmla="*/ 2296720 h 4749182"/>
                <a:gd name="connsiteX28" fmla="*/ 582097 w 1744964"/>
                <a:gd name="connsiteY28" fmla="*/ 2289373 h 4749182"/>
                <a:gd name="connsiteX29" fmla="*/ 559850 w 1744964"/>
                <a:gd name="connsiteY29" fmla="*/ 2191044 h 4749182"/>
                <a:gd name="connsiteX30" fmla="*/ 494261 w 1744964"/>
                <a:gd name="connsiteY30" fmla="*/ 2055317 h 4749182"/>
                <a:gd name="connsiteX31" fmla="*/ 467249 w 1744964"/>
                <a:gd name="connsiteY31" fmla="*/ 2020440 h 4749182"/>
                <a:gd name="connsiteX32" fmla="*/ 460289 w 1744964"/>
                <a:gd name="connsiteY32" fmla="*/ 2014198 h 4749182"/>
                <a:gd name="connsiteX33" fmla="*/ 410472 w 1744964"/>
                <a:gd name="connsiteY33" fmla="*/ 1959444 h 4749182"/>
                <a:gd name="connsiteX34" fmla="*/ 394689 w 1744964"/>
                <a:gd name="connsiteY34" fmla="*/ 1944183 h 4749182"/>
                <a:gd name="connsiteX35" fmla="*/ 396037 w 1744964"/>
                <a:gd name="connsiteY35" fmla="*/ 1943578 h 4749182"/>
                <a:gd name="connsiteX36" fmla="*/ 387947 w 1744964"/>
                <a:gd name="connsiteY36" fmla="*/ 1934687 h 4749182"/>
                <a:gd name="connsiteX37" fmla="*/ 0 w 1744964"/>
                <a:gd name="connsiteY37" fmla="*/ 906860 h 4749182"/>
                <a:gd name="connsiteX38" fmla="*/ 872482 w 1744964"/>
                <a:gd name="connsiteY38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410472 w 1744964"/>
                <a:gd name="connsiteY32" fmla="*/ 1959444 h 4749182"/>
                <a:gd name="connsiteX33" fmla="*/ 394689 w 1744964"/>
                <a:gd name="connsiteY33" fmla="*/ 1944183 h 4749182"/>
                <a:gd name="connsiteX34" fmla="*/ 396037 w 1744964"/>
                <a:gd name="connsiteY34" fmla="*/ 1943578 h 4749182"/>
                <a:gd name="connsiteX35" fmla="*/ 387947 w 1744964"/>
                <a:gd name="connsiteY35" fmla="*/ 1934687 h 4749182"/>
                <a:gd name="connsiteX36" fmla="*/ 0 w 1744964"/>
                <a:gd name="connsiteY36" fmla="*/ 906860 h 4749182"/>
                <a:gd name="connsiteX37" fmla="*/ 872482 w 1744964"/>
                <a:gd name="connsiteY37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394689 w 1744964"/>
                <a:gd name="connsiteY32" fmla="*/ 1944183 h 4749182"/>
                <a:gd name="connsiteX33" fmla="*/ 396037 w 1744964"/>
                <a:gd name="connsiteY33" fmla="*/ 1943578 h 4749182"/>
                <a:gd name="connsiteX34" fmla="*/ 387947 w 1744964"/>
                <a:gd name="connsiteY34" fmla="*/ 1934687 h 4749182"/>
                <a:gd name="connsiteX35" fmla="*/ 0 w 1744964"/>
                <a:gd name="connsiteY35" fmla="*/ 906860 h 4749182"/>
                <a:gd name="connsiteX36" fmla="*/ 872482 w 1744964"/>
                <a:gd name="connsiteY36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394689 w 1744964"/>
                <a:gd name="connsiteY32" fmla="*/ 1944183 h 4749182"/>
                <a:gd name="connsiteX33" fmla="*/ 387947 w 1744964"/>
                <a:gd name="connsiteY33" fmla="*/ 1934687 h 4749182"/>
                <a:gd name="connsiteX34" fmla="*/ 0 w 1744964"/>
                <a:gd name="connsiteY34" fmla="*/ 906860 h 4749182"/>
                <a:gd name="connsiteX35" fmla="*/ 872482 w 1744964"/>
                <a:gd name="connsiteY35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60006 w 1744964"/>
                <a:gd name="connsiteY6" fmla="*/ 2296721 h 4749182"/>
                <a:gd name="connsiteX7" fmla="*/ 1145557 w 1744964"/>
                <a:gd name="connsiteY7" fmla="*/ 2348608 h 4749182"/>
                <a:gd name="connsiteX8" fmla="*/ 1140174 w 1744964"/>
                <a:gd name="connsiteY8" fmla="*/ 2360169 h 4749182"/>
                <a:gd name="connsiteX9" fmla="*/ 1140174 w 1744964"/>
                <a:gd name="connsiteY9" fmla="*/ 2897165 h 4749182"/>
                <a:gd name="connsiteX10" fmla="*/ 1139517 w 1744964"/>
                <a:gd name="connsiteY10" fmla="*/ 2903685 h 4749182"/>
                <a:gd name="connsiteX11" fmla="*/ 1152400 w 1744964"/>
                <a:gd name="connsiteY11" fmla="*/ 3082736 h 4749182"/>
                <a:gd name="connsiteX12" fmla="*/ 1365203 w 1744964"/>
                <a:gd name="connsiteY12" fmla="*/ 4090322 h 4749182"/>
                <a:gd name="connsiteX13" fmla="*/ 1452138 w 1744964"/>
                <a:gd name="connsiteY13" fmla="*/ 4320679 h 4749182"/>
                <a:gd name="connsiteX14" fmla="*/ 1459996 w 1744964"/>
                <a:gd name="connsiteY14" fmla="*/ 4330203 h 4749182"/>
                <a:gd name="connsiteX15" fmla="*/ 1505891 w 1744964"/>
                <a:gd name="connsiteY15" fmla="*/ 4480452 h 4749182"/>
                <a:gd name="connsiteX16" fmla="*/ 1237161 w 1744964"/>
                <a:gd name="connsiteY16" fmla="*/ 4749182 h 4749182"/>
                <a:gd name="connsiteX17" fmla="*/ 1014326 w 1744964"/>
                <a:gd name="connsiteY17" fmla="*/ 4630702 h 4749182"/>
                <a:gd name="connsiteX18" fmla="*/ 1006437 w 1744964"/>
                <a:gd name="connsiteY18" fmla="*/ 4616167 h 4749182"/>
                <a:gd name="connsiteX19" fmla="*/ 997858 w 1744964"/>
                <a:gd name="connsiteY19" fmla="*/ 4619802 h 4749182"/>
                <a:gd name="connsiteX20" fmla="*/ 623865 w 1744964"/>
                <a:gd name="connsiteY20" fmla="*/ 3132623 h 4749182"/>
                <a:gd name="connsiteX21" fmla="*/ 610978 w 1744964"/>
                <a:gd name="connsiteY21" fmla="*/ 2953529 h 4749182"/>
                <a:gd name="connsiteX22" fmla="*/ 610229 w 1744964"/>
                <a:gd name="connsiteY22" fmla="*/ 2951114 h 4749182"/>
                <a:gd name="connsiteX23" fmla="*/ 604790 w 1744964"/>
                <a:gd name="connsiteY23" fmla="*/ 2897165 h 4749182"/>
                <a:gd name="connsiteX24" fmla="*/ 604790 w 1744964"/>
                <a:gd name="connsiteY24" fmla="*/ 2364823 h 4749182"/>
                <a:gd name="connsiteX25" fmla="*/ 597241 w 1744964"/>
                <a:gd name="connsiteY25" fmla="*/ 2348607 h 4749182"/>
                <a:gd name="connsiteX26" fmla="*/ 582097 w 1744964"/>
                <a:gd name="connsiteY26" fmla="*/ 2289373 h 4749182"/>
                <a:gd name="connsiteX27" fmla="*/ 559850 w 1744964"/>
                <a:gd name="connsiteY27" fmla="*/ 2191044 h 4749182"/>
                <a:gd name="connsiteX28" fmla="*/ 494261 w 1744964"/>
                <a:gd name="connsiteY28" fmla="*/ 2055317 h 4749182"/>
                <a:gd name="connsiteX29" fmla="*/ 467249 w 1744964"/>
                <a:gd name="connsiteY29" fmla="*/ 2020440 h 4749182"/>
                <a:gd name="connsiteX30" fmla="*/ 460289 w 1744964"/>
                <a:gd name="connsiteY30" fmla="*/ 2014198 h 4749182"/>
                <a:gd name="connsiteX31" fmla="*/ 394689 w 1744964"/>
                <a:gd name="connsiteY31" fmla="*/ 1944183 h 4749182"/>
                <a:gd name="connsiteX32" fmla="*/ 387947 w 1744964"/>
                <a:gd name="connsiteY32" fmla="*/ 1934687 h 4749182"/>
                <a:gd name="connsiteX33" fmla="*/ 0 w 1744964"/>
                <a:gd name="connsiteY33" fmla="*/ 906860 h 4749182"/>
                <a:gd name="connsiteX34" fmla="*/ 872482 w 1744964"/>
                <a:gd name="connsiteY34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45557 w 1744964"/>
                <a:gd name="connsiteY6" fmla="*/ 2348608 h 4749182"/>
                <a:gd name="connsiteX7" fmla="*/ 1140174 w 1744964"/>
                <a:gd name="connsiteY7" fmla="*/ 2360169 h 4749182"/>
                <a:gd name="connsiteX8" fmla="*/ 1140174 w 1744964"/>
                <a:gd name="connsiteY8" fmla="*/ 2897165 h 4749182"/>
                <a:gd name="connsiteX9" fmla="*/ 1139517 w 1744964"/>
                <a:gd name="connsiteY9" fmla="*/ 2903685 h 4749182"/>
                <a:gd name="connsiteX10" fmla="*/ 1152400 w 1744964"/>
                <a:gd name="connsiteY10" fmla="*/ 3082736 h 4749182"/>
                <a:gd name="connsiteX11" fmla="*/ 1365203 w 1744964"/>
                <a:gd name="connsiteY11" fmla="*/ 4090322 h 4749182"/>
                <a:gd name="connsiteX12" fmla="*/ 1452138 w 1744964"/>
                <a:gd name="connsiteY12" fmla="*/ 4320679 h 4749182"/>
                <a:gd name="connsiteX13" fmla="*/ 1459996 w 1744964"/>
                <a:gd name="connsiteY13" fmla="*/ 4330203 h 4749182"/>
                <a:gd name="connsiteX14" fmla="*/ 1505891 w 1744964"/>
                <a:gd name="connsiteY14" fmla="*/ 4480452 h 4749182"/>
                <a:gd name="connsiteX15" fmla="*/ 1237161 w 1744964"/>
                <a:gd name="connsiteY15" fmla="*/ 4749182 h 4749182"/>
                <a:gd name="connsiteX16" fmla="*/ 1014326 w 1744964"/>
                <a:gd name="connsiteY16" fmla="*/ 4630702 h 4749182"/>
                <a:gd name="connsiteX17" fmla="*/ 1006437 w 1744964"/>
                <a:gd name="connsiteY17" fmla="*/ 4616167 h 4749182"/>
                <a:gd name="connsiteX18" fmla="*/ 997858 w 1744964"/>
                <a:gd name="connsiteY18" fmla="*/ 4619802 h 4749182"/>
                <a:gd name="connsiteX19" fmla="*/ 623865 w 1744964"/>
                <a:gd name="connsiteY19" fmla="*/ 3132623 h 4749182"/>
                <a:gd name="connsiteX20" fmla="*/ 610978 w 1744964"/>
                <a:gd name="connsiteY20" fmla="*/ 2953529 h 4749182"/>
                <a:gd name="connsiteX21" fmla="*/ 610229 w 1744964"/>
                <a:gd name="connsiteY21" fmla="*/ 2951114 h 4749182"/>
                <a:gd name="connsiteX22" fmla="*/ 604790 w 1744964"/>
                <a:gd name="connsiteY22" fmla="*/ 2897165 h 4749182"/>
                <a:gd name="connsiteX23" fmla="*/ 604790 w 1744964"/>
                <a:gd name="connsiteY23" fmla="*/ 2364823 h 4749182"/>
                <a:gd name="connsiteX24" fmla="*/ 597241 w 1744964"/>
                <a:gd name="connsiteY24" fmla="*/ 2348607 h 4749182"/>
                <a:gd name="connsiteX25" fmla="*/ 582097 w 1744964"/>
                <a:gd name="connsiteY25" fmla="*/ 2289373 h 4749182"/>
                <a:gd name="connsiteX26" fmla="*/ 559850 w 1744964"/>
                <a:gd name="connsiteY26" fmla="*/ 2191044 h 4749182"/>
                <a:gd name="connsiteX27" fmla="*/ 494261 w 1744964"/>
                <a:gd name="connsiteY27" fmla="*/ 2055317 h 4749182"/>
                <a:gd name="connsiteX28" fmla="*/ 467249 w 1744964"/>
                <a:gd name="connsiteY28" fmla="*/ 2020440 h 4749182"/>
                <a:gd name="connsiteX29" fmla="*/ 460289 w 1744964"/>
                <a:gd name="connsiteY29" fmla="*/ 2014198 h 4749182"/>
                <a:gd name="connsiteX30" fmla="*/ 394689 w 1744964"/>
                <a:gd name="connsiteY30" fmla="*/ 1944183 h 4749182"/>
                <a:gd name="connsiteX31" fmla="*/ 387947 w 1744964"/>
                <a:gd name="connsiteY31" fmla="*/ 1934687 h 4749182"/>
                <a:gd name="connsiteX32" fmla="*/ 0 w 1744964"/>
                <a:gd name="connsiteY32" fmla="*/ 906860 h 4749182"/>
                <a:gd name="connsiteX33" fmla="*/ 872482 w 1744964"/>
                <a:gd name="connsiteY33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40174 w 1744964"/>
                <a:gd name="connsiteY6" fmla="*/ 2360169 h 4749182"/>
                <a:gd name="connsiteX7" fmla="*/ 1140174 w 1744964"/>
                <a:gd name="connsiteY7" fmla="*/ 2897165 h 4749182"/>
                <a:gd name="connsiteX8" fmla="*/ 1139517 w 1744964"/>
                <a:gd name="connsiteY8" fmla="*/ 2903685 h 4749182"/>
                <a:gd name="connsiteX9" fmla="*/ 1152400 w 1744964"/>
                <a:gd name="connsiteY9" fmla="*/ 3082736 h 4749182"/>
                <a:gd name="connsiteX10" fmla="*/ 1365203 w 1744964"/>
                <a:gd name="connsiteY10" fmla="*/ 4090322 h 4749182"/>
                <a:gd name="connsiteX11" fmla="*/ 1452138 w 1744964"/>
                <a:gd name="connsiteY11" fmla="*/ 4320679 h 4749182"/>
                <a:gd name="connsiteX12" fmla="*/ 1459996 w 1744964"/>
                <a:gd name="connsiteY12" fmla="*/ 4330203 h 4749182"/>
                <a:gd name="connsiteX13" fmla="*/ 1505891 w 1744964"/>
                <a:gd name="connsiteY13" fmla="*/ 4480452 h 4749182"/>
                <a:gd name="connsiteX14" fmla="*/ 1237161 w 1744964"/>
                <a:gd name="connsiteY14" fmla="*/ 4749182 h 4749182"/>
                <a:gd name="connsiteX15" fmla="*/ 1014326 w 1744964"/>
                <a:gd name="connsiteY15" fmla="*/ 4630702 h 4749182"/>
                <a:gd name="connsiteX16" fmla="*/ 1006437 w 1744964"/>
                <a:gd name="connsiteY16" fmla="*/ 4616167 h 4749182"/>
                <a:gd name="connsiteX17" fmla="*/ 997858 w 1744964"/>
                <a:gd name="connsiteY17" fmla="*/ 4619802 h 4749182"/>
                <a:gd name="connsiteX18" fmla="*/ 623865 w 1744964"/>
                <a:gd name="connsiteY18" fmla="*/ 3132623 h 4749182"/>
                <a:gd name="connsiteX19" fmla="*/ 610978 w 1744964"/>
                <a:gd name="connsiteY19" fmla="*/ 2953529 h 4749182"/>
                <a:gd name="connsiteX20" fmla="*/ 610229 w 1744964"/>
                <a:gd name="connsiteY20" fmla="*/ 2951114 h 4749182"/>
                <a:gd name="connsiteX21" fmla="*/ 604790 w 1744964"/>
                <a:gd name="connsiteY21" fmla="*/ 2897165 h 4749182"/>
                <a:gd name="connsiteX22" fmla="*/ 604790 w 1744964"/>
                <a:gd name="connsiteY22" fmla="*/ 2364823 h 4749182"/>
                <a:gd name="connsiteX23" fmla="*/ 597241 w 1744964"/>
                <a:gd name="connsiteY23" fmla="*/ 2348607 h 4749182"/>
                <a:gd name="connsiteX24" fmla="*/ 582097 w 1744964"/>
                <a:gd name="connsiteY24" fmla="*/ 2289373 h 4749182"/>
                <a:gd name="connsiteX25" fmla="*/ 559850 w 1744964"/>
                <a:gd name="connsiteY25" fmla="*/ 2191044 h 4749182"/>
                <a:gd name="connsiteX26" fmla="*/ 494261 w 1744964"/>
                <a:gd name="connsiteY26" fmla="*/ 2055317 h 4749182"/>
                <a:gd name="connsiteX27" fmla="*/ 467249 w 1744964"/>
                <a:gd name="connsiteY27" fmla="*/ 2020440 h 4749182"/>
                <a:gd name="connsiteX28" fmla="*/ 460289 w 1744964"/>
                <a:gd name="connsiteY28" fmla="*/ 2014198 h 4749182"/>
                <a:gd name="connsiteX29" fmla="*/ 394689 w 1744964"/>
                <a:gd name="connsiteY29" fmla="*/ 1944183 h 4749182"/>
                <a:gd name="connsiteX30" fmla="*/ 387947 w 1744964"/>
                <a:gd name="connsiteY30" fmla="*/ 1934687 h 4749182"/>
                <a:gd name="connsiteX31" fmla="*/ 0 w 1744964"/>
                <a:gd name="connsiteY31" fmla="*/ 906860 h 4749182"/>
                <a:gd name="connsiteX32" fmla="*/ 872482 w 1744964"/>
                <a:gd name="connsiteY32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10229 w 1744964"/>
                <a:gd name="connsiteY19" fmla="*/ 2951114 h 4749182"/>
                <a:gd name="connsiteX20" fmla="*/ 604790 w 1744964"/>
                <a:gd name="connsiteY20" fmla="*/ 2897165 h 4749182"/>
                <a:gd name="connsiteX21" fmla="*/ 604790 w 1744964"/>
                <a:gd name="connsiteY21" fmla="*/ 2364823 h 4749182"/>
                <a:gd name="connsiteX22" fmla="*/ 597241 w 1744964"/>
                <a:gd name="connsiteY22" fmla="*/ 2348607 h 4749182"/>
                <a:gd name="connsiteX23" fmla="*/ 582097 w 1744964"/>
                <a:gd name="connsiteY23" fmla="*/ 2289373 h 4749182"/>
                <a:gd name="connsiteX24" fmla="*/ 559850 w 1744964"/>
                <a:gd name="connsiteY24" fmla="*/ 2191044 h 4749182"/>
                <a:gd name="connsiteX25" fmla="*/ 494261 w 1744964"/>
                <a:gd name="connsiteY25" fmla="*/ 2055317 h 4749182"/>
                <a:gd name="connsiteX26" fmla="*/ 467249 w 1744964"/>
                <a:gd name="connsiteY26" fmla="*/ 2020440 h 4749182"/>
                <a:gd name="connsiteX27" fmla="*/ 460289 w 1744964"/>
                <a:gd name="connsiteY27" fmla="*/ 2014198 h 4749182"/>
                <a:gd name="connsiteX28" fmla="*/ 394689 w 1744964"/>
                <a:gd name="connsiteY28" fmla="*/ 1944183 h 4749182"/>
                <a:gd name="connsiteX29" fmla="*/ 387947 w 1744964"/>
                <a:gd name="connsiteY29" fmla="*/ 1934687 h 4749182"/>
                <a:gd name="connsiteX30" fmla="*/ 0 w 1744964"/>
                <a:gd name="connsiteY30" fmla="*/ 906860 h 4749182"/>
                <a:gd name="connsiteX31" fmla="*/ 872482 w 1744964"/>
                <a:gd name="connsiteY31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10229 w 1744964"/>
                <a:gd name="connsiteY19" fmla="*/ 2951114 h 4749182"/>
                <a:gd name="connsiteX20" fmla="*/ 604790 w 1744964"/>
                <a:gd name="connsiteY20" fmla="*/ 2897165 h 4749182"/>
                <a:gd name="connsiteX21" fmla="*/ 604790 w 1744964"/>
                <a:gd name="connsiteY21" fmla="*/ 2364823 h 4749182"/>
                <a:gd name="connsiteX22" fmla="*/ 582097 w 1744964"/>
                <a:gd name="connsiteY22" fmla="*/ 2289373 h 4749182"/>
                <a:gd name="connsiteX23" fmla="*/ 559850 w 1744964"/>
                <a:gd name="connsiteY23" fmla="*/ 2191044 h 4749182"/>
                <a:gd name="connsiteX24" fmla="*/ 494261 w 1744964"/>
                <a:gd name="connsiteY24" fmla="*/ 2055317 h 4749182"/>
                <a:gd name="connsiteX25" fmla="*/ 467249 w 1744964"/>
                <a:gd name="connsiteY25" fmla="*/ 2020440 h 4749182"/>
                <a:gd name="connsiteX26" fmla="*/ 460289 w 1744964"/>
                <a:gd name="connsiteY26" fmla="*/ 2014198 h 4749182"/>
                <a:gd name="connsiteX27" fmla="*/ 394689 w 1744964"/>
                <a:gd name="connsiteY27" fmla="*/ 1944183 h 4749182"/>
                <a:gd name="connsiteX28" fmla="*/ 387947 w 1744964"/>
                <a:gd name="connsiteY28" fmla="*/ 1934687 h 4749182"/>
                <a:gd name="connsiteX29" fmla="*/ 0 w 1744964"/>
                <a:gd name="connsiteY29" fmla="*/ 906860 h 4749182"/>
                <a:gd name="connsiteX30" fmla="*/ 872482 w 1744964"/>
                <a:gd name="connsiteY30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04790 w 1744964"/>
                <a:gd name="connsiteY19" fmla="*/ 2897165 h 4749182"/>
                <a:gd name="connsiteX20" fmla="*/ 604790 w 1744964"/>
                <a:gd name="connsiteY20" fmla="*/ 2364823 h 4749182"/>
                <a:gd name="connsiteX21" fmla="*/ 582097 w 1744964"/>
                <a:gd name="connsiteY21" fmla="*/ 2289373 h 4749182"/>
                <a:gd name="connsiteX22" fmla="*/ 559850 w 1744964"/>
                <a:gd name="connsiteY22" fmla="*/ 2191044 h 4749182"/>
                <a:gd name="connsiteX23" fmla="*/ 494261 w 1744964"/>
                <a:gd name="connsiteY23" fmla="*/ 2055317 h 4749182"/>
                <a:gd name="connsiteX24" fmla="*/ 467249 w 1744964"/>
                <a:gd name="connsiteY24" fmla="*/ 2020440 h 4749182"/>
                <a:gd name="connsiteX25" fmla="*/ 460289 w 1744964"/>
                <a:gd name="connsiteY25" fmla="*/ 2014198 h 4749182"/>
                <a:gd name="connsiteX26" fmla="*/ 394689 w 1744964"/>
                <a:gd name="connsiteY26" fmla="*/ 1944183 h 4749182"/>
                <a:gd name="connsiteX27" fmla="*/ 387947 w 1744964"/>
                <a:gd name="connsiteY27" fmla="*/ 1934687 h 4749182"/>
                <a:gd name="connsiteX28" fmla="*/ 0 w 1744964"/>
                <a:gd name="connsiteY28" fmla="*/ 906860 h 4749182"/>
                <a:gd name="connsiteX29" fmla="*/ 872482 w 1744964"/>
                <a:gd name="connsiteY29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459996 w 1744964"/>
                <a:gd name="connsiteY10" fmla="*/ 4330203 h 4749182"/>
                <a:gd name="connsiteX11" fmla="*/ 1505891 w 1744964"/>
                <a:gd name="connsiteY11" fmla="*/ 4480452 h 4749182"/>
                <a:gd name="connsiteX12" fmla="*/ 1237161 w 1744964"/>
                <a:gd name="connsiteY12" fmla="*/ 4749182 h 4749182"/>
                <a:gd name="connsiteX13" fmla="*/ 1014326 w 1744964"/>
                <a:gd name="connsiteY13" fmla="*/ 4630702 h 4749182"/>
                <a:gd name="connsiteX14" fmla="*/ 1006437 w 1744964"/>
                <a:gd name="connsiteY14" fmla="*/ 4616167 h 4749182"/>
                <a:gd name="connsiteX15" fmla="*/ 997858 w 1744964"/>
                <a:gd name="connsiteY15" fmla="*/ 4619802 h 4749182"/>
                <a:gd name="connsiteX16" fmla="*/ 623865 w 1744964"/>
                <a:gd name="connsiteY16" fmla="*/ 3132623 h 4749182"/>
                <a:gd name="connsiteX17" fmla="*/ 610978 w 1744964"/>
                <a:gd name="connsiteY17" fmla="*/ 2953529 h 4749182"/>
                <a:gd name="connsiteX18" fmla="*/ 604790 w 1744964"/>
                <a:gd name="connsiteY18" fmla="*/ 2897165 h 4749182"/>
                <a:gd name="connsiteX19" fmla="*/ 604790 w 1744964"/>
                <a:gd name="connsiteY19" fmla="*/ 2364823 h 4749182"/>
                <a:gd name="connsiteX20" fmla="*/ 582097 w 1744964"/>
                <a:gd name="connsiteY20" fmla="*/ 2289373 h 4749182"/>
                <a:gd name="connsiteX21" fmla="*/ 559850 w 1744964"/>
                <a:gd name="connsiteY21" fmla="*/ 2191044 h 4749182"/>
                <a:gd name="connsiteX22" fmla="*/ 494261 w 1744964"/>
                <a:gd name="connsiteY22" fmla="*/ 2055317 h 4749182"/>
                <a:gd name="connsiteX23" fmla="*/ 467249 w 1744964"/>
                <a:gd name="connsiteY23" fmla="*/ 2020440 h 4749182"/>
                <a:gd name="connsiteX24" fmla="*/ 460289 w 1744964"/>
                <a:gd name="connsiteY24" fmla="*/ 2014198 h 4749182"/>
                <a:gd name="connsiteX25" fmla="*/ 394689 w 1744964"/>
                <a:gd name="connsiteY25" fmla="*/ 1944183 h 4749182"/>
                <a:gd name="connsiteX26" fmla="*/ 387947 w 1744964"/>
                <a:gd name="connsiteY26" fmla="*/ 1934687 h 4749182"/>
                <a:gd name="connsiteX27" fmla="*/ 0 w 1744964"/>
                <a:gd name="connsiteY27" fmla="*/ 906860 h 4749182"/>
                <a:gd name="connsiteX28" fmla="*/ 872482 w 1744964"/>
                <a:gd name="connsiteY28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459996 w 1744964"/>
                <a:gd name="connsiteY10" fmla="*/ 4330203 h 4749182"/>
                <a:gd name="connsiteX11" fmla="*/ 1505891 w 1744964"/>
                <a:gd name="connsiteY11" fmla="*/ 4480452 h 4749182"/>
                <a:gd name="connsiteX12" fmla="*/ 1237161 w 1744964"/>
                <a:gd name="connsiteY12" fmla="*/ 4749182 h 4749182"/>
                <a:gd name="connsiteX13" fmla="*/ 1014326 w 1744964"/>
                <a:gd name="connsiteY13" fmla="*/ 4630702 h 4749182"/>
                <a:gd name="connsiteX14" fmla="*/ 997858 w 1744964"/>
                <a:gd name="connsiteY14" fmla="*/ 4619802 h 4749182"/>
                <a:gd name="connsiteX15" fmla="*/ 623865 w 1744964"/>
                <a:gd name="connsiteY15" fmla="*/ 3132623 h 4749182"/>
                <a:gd name="connsiteX16" fmla="*/ 610978 w 1744964"/>
                <a:gd name="connsiteY16" fmla="*/ 2953529 h 4749182"/>
                <a:gd name="connsiteX17" fmla="*/ 604790 w 1744964"/>
                <a:gd name="connsiteY17" fmla="*/ 2897165 h 4749182"/>
                <a:gd name="connsiteX18" fmla="*/ 604790 w 1744964"/>
                <a:gd name="connsiteY18" fmla="*/ 2364823 h 4749182"/>
                <a:gd name="connsiteX19" fmla="*/ 582097 w 1744964"/>
                <a:gd name="connsiteY19" fmla="*/ 2289373 h 4749182"/>
                <a:gd name="connsiteX20" fmla="*/ 559850 w 1744964"/>
                <a:gd name="connsiteY20" fmla="*/ 2191044 h 4749182"/>
                <a:gd name="connsiteX21" fmla="*/ 494261 w 1744964"/>
                <a:gd name="connsiteY21" fmla="*/ 2055317 h 4749182"/>
                <a:gd name="connsiteX22" fmla="*/ 467249 w 1744964"/>
                <a:gd name="connsiteY22" fmla="*/ 2020440 h 4749182"/>
                <a:gd name="connsiteX23" fmla="*/ 460289 w 1744964"/>
                <a:gd name="connsiteY23" fmla="*/ 2014198 h 4749182"/>
                <a:gd name="connsiteX24" fmla="*/ 394689 w 1744964"/>
                <a:gd name="connsiteY24" fmla="*/ 1944183 h 4749182"/>
                <a:gd name="connsiteX25" fmla="*/ 387947 w 1744964"/>
                <a:gd name="connsiteY25" fmla="*/ 1934687 h 4749182"/>
                <a:gd name="connsiteX26" fmla="*/ 0 w 1744964"/>
                <a:gd name="connsiteY26" fmla="*/ 906860 h 4749182"/>
                <a:gd name="connsiteX27" fmla="*/ 872482 w 1744964"/>
                <a:gd name="connsiteY27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505891 w 1744964"/>
                <a:gd name="connsiteY10" fmla="*/ 4480452 h 4749182"/>
                <a:gd name="connsiteX11" fmla="*/ 1237161 w 1744964"/>
                <a:gd name="connsiteY11" fmla="*/ 4749182 h 4749182"/>
                <a:gd name="connsiteX12" fmla="*/ 1014326 w 1744964"/>
                <a:gd name="connsiteY12" fmla="*/ 4630702 h 4749182"/>
                <a:gd name="connsiteX13" fmla="*/ 997858 w 1744964"/>
                <a:gd name="connsiteY13" fmla="*/ 4619802 h 4749182"/>
                <a:gd name="connsiteX14" fmla="*/ 623865 w 1744964"/>
                <a:gd name="connsiteY14" fmla="*/ 3132623 h 4749182"/>
                <a:gd name="connsiteX15" fmla="*/ 610978 w 1744964"/>
                <a:gd name="connsiteY15" fmla="*/ 2953529 h 4749182"/>
                <a:gd name="connsiteX16" fmla="*/ 604790 w 1744964"/>
                <a:gd name="connsiteY16" fmla="*/ 2897165 h 4749182"/>
                <a:gd name="connsiteX17" fmla="*/ 604790 w 1744964"/>
                <a:gd name="connsiteY17" fmla="*/ 2364823 h 4749182"/>
                <a:gd name="connsiteX18" fmla="*/ 582097 w 1744964"/>
                <a:gd name="connsiteY18" fmla="*/ 2289373 h 4749182"/>
                <a:gd name="connsiteX19" fmla="*/ 559850 w 1744964"/>
                <a:gd name="connsiteY19" fmla="*/ 2191044 h 4749182"/>
                <a:gd name="connsiteX20" fmla="*/ 494261 w 1744964"/>
                <a:gd name="connsiteY20" fmla="*/ 2055317 h 4749182"/>
                <a:gd name="connsiteX21" fmla="*/ 467249 w 1744964"/>
                <a:gd name="connsiteY21" fmla="*/ 2020440 h 4749182"/>
                <a:gd name="connsiteX22" fmla="*/ 460289 w 1744964"/>
                <a:gd name="connsiteY22" fmla="*/ 2014198 h 4749182"/>
                <a:gd name="connsiteX23" fmla="*/ 394689 w 1744964"/>
                <a:gd name="connsiteY23" fmla="*/ 1944183 h 4749182"/>
                <a:gd name="connsiteX24" fmla="*/ 387947 w 1744964"/>
                <a:gd name="connsiteY24" fmla="*/ 1934687 h 4749182"/>
                <a:gd name="connsiteX25" fmla="*/ 0 w 1744964"/>
                <a:gd name="connsiteY25" fmla="*/ 906860 h 4749182"/>
                <a:gd name="connsiteX26" fmla="*/ 872482 w 1744964"/>
                <a:gd name="connsiteY26" fmla="*/ 0 h 474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4964" h="4749182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600" y="1741427"/>
                    <a:pt x="1292041" y="2014198"/>
                  </a:cubicBezTo>
                  <a:lnTo>
                    <a:pt x="1224844" y="2098234"/>
                  </a:lnTo>
                  <a:cubicBezTo>
                    <a:pt x="1192955" y="2157143"/>
                    <a:pt x="1171576" y="2222524"/>
                    <a:pt x="1162472" y="2291116"/>
                  </a:cubicBezTo>
                  <a:lnTo>
                    <a:pt x="1140174" y="2360169"/>
                  </a:lnTo>
                  <a:lnTo>
                    <a:pt x="1140174" y="2897165"/>
                  </a:lnTo>
                  <a:lnTo>
                    <a:pt x="1152400" y="3082736"/>
                  </a:lnTo>
                  <a:cubicBezTo>
                    <a:pt x="1184635" y="3425813"/>
                    <a:pt x="1256074" y="3763887"/>
                    <a:pt x="1365203" y="4090322"/>
                  </a:cubicBezTo>
                  <a:lnTo>
                    <a:pt x="1452138" y="4320679"/>
                  </a:lnTo>
                  <a:lnTo>
                    <a:pt x="1505891" y="4480452"/>
                  </a:lnTo>
                  <a:cubicBezTo>
                    <a:pt x="1505891" y="4628867"/>
                    <a:pt x="1385576" y="4749182"/>
                    <a:pt x="1237161" y="4749182"/>
                  </a:cubicBezTo>
                  <a:cubicBezTo>
                    <a:pt x="1144402" y="4749182"/>
                    <a:pt x="1062619" y="4702184"/>
                    <a:pt x="1014326" y="4630702"/>
                  </a:cubicBezTo>
                  <a:lnTo>
                    <a:pt x="997858" y="4619802"/>
                  </a:lnTo>
                  <a:cubicBezTo>
                    <a:pt x="797930" y="4145748"/>
                    <a:pt x="671927" y="3644160"/>
                    <a:pt x="623865" y="3132623"/>
                  </a:cubicBezTo>
                  <a:lnTo>
                    <a:pt x="610978" y="2953529"/>
                  </a:lnTo>
                  <a:lnTo>
                    <a:pt x="604790" y="2897165"/>
                  </a:lnTo>
                  <a:lnTo>
                    <a:pt x="604790" y="2364823"/>
                  </a:lnTo>
                  <a:lnTo>
                    <a:pt x="582097" y="2289373"/>
                  </a:lnTo>
                  <a:lnTo>
                    <a:pt x="559850" y="2191044"/>
                  </a:ln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7249" y="2020440"/>
                  </a:lnTo>
                  <a:lnTo>
                    <a:pt x="460289" y="2014198"/>
                  </a:lnTo>
                  <a:lnTo>
                    <a:pt x="394689" y="1944183"/>
                  </a:lnTo>
                  <a:lnTo>
                    <a:pt x="387947" y="1934687"/>
                  </a:lnTo>
                  <a:cubicBezTo>
                    <a:pt x="154461" y="165349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032BBD43-9005-4243-8B01-0DB827E034B2}"/>
                </a:ext>
              </a:extLst>
            </p:cNvPr>
            <p:cNvSpPr/>
            <p:nvPr/>
          </p:nvSpPr>
          <p:spPr>
            <a:xfrm rot="19800000">
              <a:off x="5105014" y="4436073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E988D34E-A924-4863-B33C-9D026DCF1272}"/>
                </a:ext>
              </a:extLst>
            </p:cNvPr>
            <p:cNvSpPr/>
            <p:nvPr/>
          </p:nvSpPr>
          <p:spPr>
            <a:xfrm>
              <a:off x="5103263" y="2703152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70E15954-E70A-4CD2-9163-6BE15A079676}"/>
              </a:ext>
            </a:extLst>
          </p:cNvPr>
          <p:cNvGrpSpPr/>
          <p:nvPr/>
        </p:nvGrpSpPr>
        <p:grpSpPr>
          <a:xfrm>
            <a:off x="4617330" y="806726"/>
            <a:ext cx="679388" cy="1638908"/>
            <a:chOff x="4617330" y="806726"/>
            <a:chExt cx="679388" cy="1638908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25D3502-365C-4077-A6BE-73658E9A11B6}"/>
                </a:ext>
              </a:extLst>
            </p:cNvPr>
            <p:cNvSpPr/>
            <p:nvPr/>
          </p:nvSpPr>
          <p:spPr>
            <a:xfrm>
              <a:off x="4617330" y="806726"/>
              <a:ext cx="679388" cy="1616770"/>
            </a:xfrm>
            <a:custGeom>
              <a:avLst/>
              <a:gdLst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82792 w 1744964"/>
                <a:gd name="connsiteY13" fmla="*/ 2296720 h 4152571"/>
                <a:gd name="connsiteX14" fmla="*/ 582097 w 1744964"/>
                <a:gd name="connsiteY14" fmla="*/ 2289373 h 4152571"/>
                <a:gd name="connsiteX15" fmla="*/ 559850 w 1744964"/>
                <a:gd name="connsiteY15" fmla="*/ 2191044 h 4152571"/>
                <a:gd name="connsiteX16" fmla="*/ 494261 w 1744964"/>
                <a:gd name="connsiteY16" fmla="*/ 2055317 h 4152571"/>
                <a:gd name="connsiteX17" fmla="*/ 467249 w 1744964"/>
                <a:gd name="connsiteY17" fmla="*/ 2020440 h 4152571"/>
                <a:gd name="connsiteX18" fmla="*/ 460289 w 1744964"/>
                <a:gd name="connsiteY18" fmla="*/ 2014198 h 4152571"/>
                <a:gd name="connsiteX19" fmla="*/ 410471 w 1744964"/>
                <a:gd name="connsiteY19" fmla="*/ 1959444 h 4152571"/>
                <a:gd name="connsiteX20" fmla="*/ 394689 w 1744964"/>
                <a:gd name="connsiteY20" fmla="*/ 1944183 h 4152571"/>
                <a:gd name="connsiteX21" fmla="*/ 396037 w 1744964"/>
                <a:gd name="connsiteY21" fmla="*/ 1943578 h 4152571"/>
                <a:gd name="connsiteX22" fmla="*/ 387947 w 1744964"/>
                <a:gd name="connsiteY22" fmla="*/ 1934687 h 4152571"/>
                <a:gd name="connsiteX23" fmla="*/ 0 w 1744964"/>
                <a:gd name="connsiteY23" fmla="*/ 906860 h 4152571"/>
                <a:gd name="connsiteX24" fmla="*/ 872482 w 1744964"/>
                <a:gd name="connsiteY24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82792 w 1744964"/>
                <a:gd name="connsiteY13" fmla="*/ 2296720 h 4152571"/>
                <a:gd name="connsiteX14" fmla="*/ 559850 w 1744964"/>
                <a:gd name="connsiteY14" fmla="*/ 2191044 h 4152571"/>
                <a:gd name="connsiteX15" fmla="*/ 494261 w 1744964"/>
                <a:gd name="connsiteY15" fmla="*/ 2055317 h 4152571"/>
                <a:gd name="connsiteX16" fmla="*/ 467249 w 1744964"/>
                <a:gd name="connsiteY16" fmla="*/ 2020440 h 4152571"/>
                <a:gd name="connsiteX17" fmla="*/ 460289 w 1744964"/>
                <a:gd name="connsiteY17" fmla="*/ 2014198 h 4152571"/>
                <a:gd name="connsiteX18" fmla="*/ 410471 w 1744964"/>
                <a:gd name="connsiteY18" fmla="*/ 1959444 h 4152571"/>
                <a:gd name="connsiteX19" fmla="*/ 394689 w 1744964"/>
                <a:gd name="connsiteY19" fmla="*/ 1944183 h 4152571"/>
                <a:gd name="connsiteX20" fmla="*/ 396037 w 1744964"/>
                <a:gd name="connsiteY20" fmla="*/ 1943578 h 4152571"/>
                <a:gd name="connsiteX21" fmla="*/ 387947 w 1744964"/>
                <a:gd name="connsiteY21" fmla="*/ 1934687 h 4152571"/>
                <a:gd name="connsiteX22" fmla="*/ 0 w 1744964"/>
                <a:gd name="connsiteY22" fmla="*/ 906860 h 4152571"/>
                <a:gd name="connsiteX23" fmla="*/ 872482 w 1744964"/>
                <a:gd name="connsiteY23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59850 w 1744964"/>
                <a:gd name="connsiteY13" fmla="*/ 2191044 h 4152571"/>
                <a:gd name="connsiteX14" fmla="*/ 494261 w 1744964"/>
                <a:gd name="connsiteY14" fmla="*/ 2055317 h 4152571"/>
                <a:gd name="connsiteX15" fmla="*/ 467249 w 1744964"/>
                <a:gd name="connsiteY15" fmla="*/ 2020440 h 4152571"/>
                <a:gd name="connsiteX16" fmla="*/ 460289 w 1744964"/>
                <a:gd name="connsiteY16" fmla="*/ 2014198 h 4152571"/>
                <a:gd name="connsiteX17" fmla="*/ 410471 w 1744964"/>
                <a:gd name="connsiteY17" fmla="*/ 1959444 h 4152571"/>
                <a:gd name="connsiteX18" fmla="*/ 394689 w 1744964"/>
                <a:gd name="connsiteY18" fmla="*/ 1944183 h 4152571"/>
                <a:gd name="connsiteX19" fmla="*/ 396037 w 1744964"/>
                <a:gd name="connsiteY19" fmla="*/ 1943578 h 4152571"/>
                <a:gd name="connsiteX20" fmla="*/ 387947 w 1744964"/>
                <a:gd name="connsiteY20" fmla="*/ 1934687 h 4152571"/>
                <a:gd name="connsiteX21" fmla="*/ 0 w 1744964"/>
                <a:gd name="connsiteY21" fmla="*/ 906860 h 4152571"/>
                <a:gd name="connsiteX22" fmla="*/ 872482 w 1744964"/>
                <a:gd name="connsiteY22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50690 w 1744964"/>
                <a:gd name="connsiteY7" fmla="*/ 2330175 h 4152571"/>
                <a:gd name="connsiteX8" fmla="*/ 1150690 w 1744964"/>
                <a:gd name="connsiteY8" fmla="*/ 3874363 h 4152571"/>
                <a:gd name="connsiteX9" fmla="*/ 872482 w 1744964"/>
                <a:gd name="connsiteY9" fmla="*/ 4152571 h 4152571"/>
                <a:gd name="connsiteX10" fmla="*/ 594274 w 1744964"/>
                <a:gd name="connsiteY10" fmla="*/ 3874363 h 4152571"/>
                <a:gd name="connsiteX11" fmla="*/ 594274 w 1744964"/>
                <a:gd name="connsiteY11" fmla="*/ 2337953 h 4152571"/>
                <a:gd name="connsiteX12" fmla="*/ 559850 w 1744964"/>
                <a:gd name="connsiteY12" fmla="*/ 2191044 h 4152571"/>
                <a:gd name="connsiteX13" fmla="*/ 494261 w 1744964"/>
                <a:gd name="connsiteY13" fmla="*/ 2055317 h 4152571"/>
                <a:gd name="connsiteX14" fmla="*/ 467249 w 1744964"/>
                <a:gd name="connsiteY14" fmla="*/ 2020440 h 4152571"/>
                <a:gd name="connsiteX15" fmla="*/ 460289 w 1744964"/>
                <a:gd name="connsiteY15" fmla="*/ 2014198 h 4152571"/>
                <a:gd name="connsiteX16" fmla="*/ 410471 w 1744964"/>
                <a:gd name="connsiteY16" fmla="*/ 1959444 h 4152571"/>
                <a:gd name="connsiteX17" fmla="*/ 394689 w 1744964"/>
                <a:gd name="connsiteY17" fmla="*/ 1944183 h 4152571"/>
                <a:gd name="connsiteX18" fmla="*/ 396037 w 1744964"/>
                <a:gd name="connsiteY18" fmla="*/ 1943578 h 4152571"/>
                <a:gd name="connsiteX19" fmla="*/ 387947 w 1744964"/>
                <a:gd name="connsiteY19" fmla="*/ 1934687 h 4152571"/>
                <a:gd name="connsiteX20" fmla="*/ 0 w 1744964"/>
                <a:gd name="connsiteY20" fmla="*/ 906860 h 4152571"/>
                <a:gd name="connsiteX21" fmla="*/ 872482 w 1744964"/>
                <a:gd name="connsiteY21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410471 w 1744964"/>
                <a:gd name="connsiteY14" fmla="*/ 1959444 h 4152571"/>
                <a:gd name="connsiteX15" fmla="*/ 394689 w 1744964"/>
                <a:gd name="connsiteY15" fmla="*/ 1944183 h 4152571"/>
                <a:gd name="connsiteX16" fmla="*/ 396037 w 1744964"/>
                <a:gd name="connsiteY16" fmla="*/ 1943578 h 4152571"/>
                <a:gd name="connsiteX17" fmla="*/ 387947 w 1744964"/>
                <a:gd name="connsiteY17" fmla="*/ 1934687 h 4152571"/>
                <a:gd name="connsiteX18" fmla="*/ 0 w 1744964"/>
                <a:gd name="connsiteY18" fmla="*/ 906860 h 4152571"/>
                <a:gd name="connsiteX19" fmla="*/ 872482 w 1744964"/>
                <a:gd name="connsiteY19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94689 w 1744964"/>
                <a:gd name="connsiteY14" fmla="*/ 1944183 h 4152571"/>
                <a:gd name="connsiteX15" fmla="*/ 396037 w 1744964"/>
                <a:gd name="connsiteY15" fmla="*/ 1943578 h 4152571"/>
                <a:gd name="connsiteX16" fmla="*/ 387947 w 1744964"/>
                <a:gd name="connsiteY16" fmla="*/ 1934687 h 4152571"/>
                <a:gd name="connsiteX17" fmla="*/ 0 w 1744964"/>
                <a:gd name="connsiteY17" fmla="*/ 906860 h 4152571"/>
                <a:gd name="connsiteX18" fmla="*/ 872482 w 1744964"/>
                <a:gd name="connsiteY18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94689 w 1744964"/>
                <a:gd name="connsiteY14" fmla="*/ 1944183 h 4152571"/>
                <a:gd name="connsiteX15" fmla="*/ 387947 w 1744964"/>
                <a:gd name="connsiteY15" fmla="*/ 1934687 h 4152571"/>
                <a:gd name="connsiteX16" fmla="*/ 0 w 1744964"/>
                <a:gd name="connsiteY16" fmla="*/ 906860 h 4152571"/>
                <a:gd name="connsiteX17" fmla="*/ 872482 w 1744964"/>
                <a:gd name="connsiteY17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87947 w 1744964"/>
                <a:gd name="connsiteY14" fmla="*/ 1934687 h 4152571"/>
                <a:gd name="connsiteX15" fmla="*/ 0 w 1744964"/>
                <a:gd name="connsiteY15" fmla="*/ 906860 h 4152571"/>
                <a:gd name="connsiteX16" fmla="*/ 872482 w 1744964"/>
                <a:gd name="connsiteY16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87947 w 1744964"/>
                <a:gd name="connsiteY14" fmla="*/ 1934687 h 4152571"/>
                <a:gd name="connsiteX15" fmla="*/ 0 w 1744964"/>
                <a:gd name="connsiteY15" fmla="*/ 906860 h 4152571"/>
                <a:gd name="connsiteX16" fmla="*/ 872482 w 1744964"/>
                <a:gd name="connsiteY16" fmla="*/ 0 h 415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44964" h="4152571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599" y="1741426"/>
                    <a:pt x="1292041" y="2014198"/>
                  </a:cubicBezTo>
                  <a:lnTo>
                    <a:pt x="1264018" y="2039572"/>
                  </a:lnTo>
                  <a:lnTo>
                    <a:pt x="1224844" y="2098234"/>
                  </a:lnTo>
                  <a:cubicBezTo>
                    <a:pt x="1192955" y="2157143"/>
                    <a:pt x="1176338" y="2189187"/>
                    <a:pt x="1157709" y="2269685"/>
                  </a:cubicBezTo>
                  <a:lnTo>
                    <a:pt x="1150690" y="2330175"/>
                  </a:lnTo>
                  <a:lnTo>
                    <a:pt x="1150690" y="3874363"/>
                  </a:lnTo>
                  <a:cubicBezTo>
                    <a:pt x="1150690" y="4028013"/>
                    <a:pt x="1026132" y="4152571"/>
                    <a:pt x="872482" y="4152571"/>
                  </a:cubicBezTo>
                  <a:cubicBezTo>
                    <a:pt x="718832" y="4152571"/>
                    <a:pt x="594274" y="4028013"/>
                    <a:pt x="594274" y="3874363"/>
                  </a:cubicBezTo>
                  <a:cubicBezTo>
                    <a:pt x="594274" y="3362226"/>
                    <a:pt x="598605" y="2408355"/>
                    <a:pt x="594274" y="2337953"/>
                  </a:cubicBezTo>
                  <a:cubicBezTo>
                    <a:pt x="589943" y="2267551"/>
                    <a:pt x="571325" y="2240014"/>
                    <a:pt x="559850" y="2191044"/>
                  </a:cubicBez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0289" y="2014198"/>
                  </a:lnTo>
                  <a:lnTo>
                    <a:pt x="387947" y="1934687"/>
                  </a:lnTo>
                  <a:cubicBezTo>
                    <a:pt x="154461" y="165349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rgbClr val="FFFF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54A9B878-3EB8-42AE-A09E-0BB21ABC9F3E}"/>
                </a:ext>
              </a:extLst>
            </p:cNvPr>
            <p:cNvSpPr/>
            <p:nvPr/>
          </p:nvSpPr>
          <p:spPr>
            <a:xfrm>
              <a:off x="4912058" y="2415966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8DEACCB-797B-4ED5-BC7A-601FE1FD819C}"/>
                </a:ext>
              </a:extLst>
            </p:cNvPr>
            <p:cNvSpPr/>
            <p:nvPr/>
          </p:nvSpPr>
          <p:spPr>
            <a:xfrm>
              <a:off x="5106733" y="900539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698E22E4-DA2C-479C-8B5C-B5A43BEA1D85}"/>
              </a:ext>
            </a:extLst>
          </p:cNvPr>
          <p:cNvGrpSpPr/>
          <p:nvPr/>
        </p:nvGrpSpPr>
        <p:grpSpPr>
          <a:xfrm>
            <a:off x="6306373" y="4624232"/>
            <a:ext cx="1059278" cy="1808262"/>
            <a:chOff x="6306373" y="4624232"/>
            <a:chExt cx="1059278" cy="1808262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77B7341-E767-417B-8845-B558986262D0}"/>
                </a:ext>
              </a:extLst>
            </p:cNvPr>
            <p:cNvSpPr/>
            <p:nvPr/>
          </p:nvSpPr>
          <p:spPr>
            <a:xfrm>
              <a:off x="6306373" y="4624232"/>
              <a:ext cx="1047550" cy="1808262"/>
            </a:xfrm>
            <a:custGeom>
              <a:avLst/>
              <a:gdLst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410472 w 2690565"/>
                <a:gd name="connsiteY22" fmla="*/ 1959444 h 4644407"/>
                <a:gd name="connsiteX23" fmla="*/ 394689 w 2690565"/>
                <a:gd name="connsiteY23" fmla="*/ 1944183 h 4644407"/>
                <a:gd name="connsiteX24" fmla="*/ 396037 w 2690565"/>
                <a:gd name="connsiteY24" fmla="*/ 1943578 h 4644407"/>
                <a:gd name="connsiteX25" fmla="*/ 387947 w 2690565"/>
                <a:gd name="connsiteY25" fmla="*/ 1934687 h 4644407"/>
                <a:gd name="connsiteX26" fmla="*/ 0 w 2690565"/>
                <a:gd name="connsiteY26" fmla="*/ 906860 h 4644407"/>
                <a:gd name="connsiteX27" fmla="*/ 872482 w 2690565"/>
                <a:gd name="connsiteY27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96037 w 2690565"/>
                <a:gd name="connsiteY23" fmla="*/ 1943578 h 4644407"/>
                <a:gd name="connsiteX24" fmla="*/ 387947 w 2690565"/>
                <a:gd name="connsiteY24" fmla="*/ 1934687 h 4644407"/>
                <a:gd name="connsiteX25" fmla="*/ 0 w 2690565"/>
                <a:gd name="connsiteY25" fmla="*/ 906860 h 4644407"/>
                <a:gd name="connsiteX26" fmla="*/ 872482 w 2690565"/>
                <a:gd name="connsiteY26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96037 w 2690565"/>
                <a:gd name="connsiteY23" fmla="*/ 1943578 h 4644407"/>
                <a:gd name="connsiteX24" fmla="*/ 375247 w 2690565"/>
                <a:gd name="connsiteY24" fmla="*/ 1915637 h 4644407"/>
                <a:gd name="connsiteX25" fmla="*/ 0 w 2690565"/>
                <a:gd name="connsiteY25" fmla="*/ 906860 h 4644407"/>
                <a:gd name="connsiteX26" fmla="*/ 872482 w 2690565"/>
                <a:gd name="connsiteY26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75247 w 2690565"/>
                <a:gd name="connsiteY23" fmla="*/ 1915637 h 4644407"/>
                <a:gd name="connsiteX24" fmla="*/ 0 w 2690565"/>
                <a:gd name="connsiteY24" fmla="*/ 906860 h 4644407"/>
                <a:gd name="connsiteX25" fmla="*/ 872482 w 2690565"/>
                <a:gd name="connsiteY25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75247 w 2690565"/>
                <a:gd name="connsiteY22" fmla="*/ 1915637 h 4644407"/>
                <a:gd name="connsiteX23" fmla="*/ 0 w 2690565"/>
                <a:gd name="connsiteY23" fmla="*/ 906860 h 4644407"/>
                <a:gd name="connsiteX24" fmla="*/ 872482 w 2690565"/>
                <a:gd name="connsiteY24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667 w 2690565"/>
                <a:gd name="connsiteY5" fmla="*/ 2289730 h 4644407"/>
                <a:gd name="connsiteX6" fmla="*/ 1160092 w 2690565"/>
                <a:gd name="connsiteY6" fmla="*/ 2295807 h 4644407"/>
                <a:gd name="connsiteX7" fmla="*/ 1164714 w 2690565"/>
                <a:gd name="connsiteY7" fmla="*/ 2423662 h 4644407"/>
                <a:gd name="connsiteX8" fmla="*/ 2508475 w 2690565"/>
                <a:gd name="connsiteY8" fmla="*/ 4075709 h 4644407"/>
                <a:gd name="connsiteX9" fmla="*/ 2507558 w 2690565"/>
                <a:gd name="connsiteY9" fmla="*/ 4078863 h 4644407"/>
                <a:gd name="connsiteX10" fmla="*/ 2527071 w 2690565"/>
                <a:gd name="connsiteY10" fmla="*/ 4083162 h 4644407"/>
                <a:gd name="connsiteX11" fmla="*/ 2690565 w 2690565"/>
                <a:gd name="connsiteY11" fmla="*/ 4352307 h 4644407"/>
                <a:gd name="connsiteX12" fmla="*/ 2422873 w 2690565"/>
                <a:gd name="connsiteY12" fmla="*/ 4644407 h 4644407"/>
                <a:gd name="connsiteX13" fmla="*/ 2347831 w 2690565"/>
                <a:gd name="connsiteY13" fmla="*/ 4627875 h 4644407"/>
                <a:gd name="connsiteX14" fmla="*/ 2346840 w 2690565"/>
                <a:gd name="connsiteY14" fmla="*/ 4631281 h 4644407"/>
                <a:gd name="connsiteX15" fmla="*/ 587852 w 2690565"/>
                <a:gd name="connsiteY15" fmla="*/ 2468746 h 4644407"/>
                <a:gd name="connsiteX16" fmla="*/ 581230 w 2690565"/>
                <a:gd name="connsiteY16" fmla="*/ 2285539 h 4644407"/>
                <a:gd name="connsiteX17" fmla="*/ 559850 w 2690565"/>
                <a:gd name="connsiteY17" fmla="*/ 2191044 h 4644407"/>
                <a:gd name="connsiteX18" fmla="*/ 494261 w 2690565"/>
                <a:gd name="connsiteY18" fmla="*/ 2055317 h 4644407"/>
                <a:gd name="connsiteX19" fmla="*/ 467249 w 2690565"/>
                <a:gd name="connsiteY19" fmla="*/ 2020440 h 4644407"/>
                <a:gd name="connsiteX20" fmla="*/ 460289 w 2690565"/>
                <a:gd name="connsiteY20" fmla="*/ 2014198 h 4644407"/>
                <a:gd name="connsiteX21" fmla="*/ 375247 w 2690565"/>
                <a:gd name="connsiteY21" fmla="*/ 1915637 h 4644407"/>
                <a:gd name="connsiteX22" fmla="*/ 0 w 2690565"/>
                <a:gd name="connsiteY22" fmla="*/ 906860 h 4644407"/>
                <a:gd name="connsiteX23" fmla="*/ 872482 w 2690565"/>
                <a:gd name="connsiteY23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667 w 2690565"/>
                <a:gd name="connsiteY5" fmla="*/ 2289730 h 4644407"/>
                <a:gd name="connsiteX6" fmla="*/ 1160092 w 2690565"/>
                <a:gd name="connsiteY6" fmla="*/ 2295807 h 4644407"/>
                <a:gd name="connsiteX7" fmla="*/ 1164714 w 2690565"/>
                <a:gd name="connsiteY7" fmla="*/ 2423662 h 4644407"/>
                <a:gd name="connsiteX8" fmla="*/ 2508475 w 2690565"/>
                <a:gd name="connsiteY8" fmla="*/ 4075709 h 4644407"/>
                <a:gd name="connsiteX9" fmla="*/ 2507558 w 2690565"/>
                <a:gd name="connsiteY9" fmla="*/ 4078863 h 4644407"/>
                <a:gd name="connsiteX10" fmla="*/ 2527071 w 2690565"/>
                <a:gd name="connsiteY10" fmla="*/ 4083162 h 4644407"/>
                <a:gd name="connsiteX11" fmla="*/ 2690565 w 2690565"/>
                <a:gd name="connsiteY11" fmla="*/ 4352307 h 4644407"/>
                <a:gd name="connsiteX12" fmla="*/ 2422873 w 2690565"/>
                <a:gd name="connsiteY12" fmla="*/ 4644407 h 4644407"/>
                <a:gd name="connsiteX13" fmla="*/ 2347831 w 2690565"/>
                <a:gd name="connsiteY13" fmla="*/ 4627875 h 4644407"/>
                <a:gd name="connsiteX14" fmla="*/ 2346840 w 2690565"/>
                <a:gd name="connsiteY14" fmla="*/ 4631281 h 4644407"/>
                <a:gd name="connsiteX15" fmla="*/ 587852 w 2690565"/>
                <a:gd name="connsiteY15" fmla="*/ 2468746 h 4644407"/>
                <a:gd name="connsiteX16" fmla="*/ 581230 w 2690565"/>
                <a:gd name="connsiteY16" fmla="*/ 2285539 h 4644407"/>
                <a:gd name="connsiteX17" fmla="*/ 559850 w 2690565"/>
                <a:gd name="connsiteY17" fmla="*/ 2191044 h 4644407"/>
                <a:gd name="connsiteX18" fmla="*/ 494261 w 2690565"/>
                <a:gd name="connsiteY18" fmla="*/ 2055317 h 4644407"/>
                <a:gd name="connsiteX19" fmla="*/ 467249 w 2690565"/>
                <a:gd name="connsiteY19" fmla="*/ 2020440 h 4644407"/>
                <a:gd name="connsiteX20" fmla="*/ 460289 w 2690565"/>
                <a:gd name="connsiteY20" fmla="*/ 2014198 h 4644407"/>
                <a:gd name="connsiteX21" fmla="*/ 375247 w 2690565"/>
                <a:gd name="connsiteY21" fmla="*/ 1915637 h 4644407"/>
                <a:gd name="connsiteX22" fmla="*/ 0 w 2690565"/>
                <a:gd name="connsiteY22" fmla="*/ 906860 h 4644407"/>
                <a:gd name="connsiteX23" fmla="*/ 872482 w 2690565"/>
                <a:gd name="connsiteY23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092 w 2690565"/>
                <a:gd name="connsiteY5" fmla="*/ 2295807 h 4644407"/>
                <a:gd name="connsiteX6" fmla="*/ 1164714 w 2690565"/>
                <a:gd name="connsiteY6" fmla="*/ 2423662 h 4644407"/>
                <a:gd name="connsiteX7" fmla="*/ 2508475 w 2690565"/>
                <a:gd name="connsiteY7" fmla="*/ 4075709 h 4644407"/>
                <a:gd name="connsiteX8" fmla="*/ 2507558 w 2690565"/>
                <a:gd name="connsiteY8" fmla="*/ 4078863 h 4644407"/>
                <a:gd name="connsiteX9" fmla="*/ 2527071 w 2690565"/>
                <a:gd name="connsiteY9" fmla="*/ 4083162 h 4644407"/>
                <a:gd name="connsiteX10" fmla="*/ 2690565 w 2690565"/>
                <a:gd name="connsiteY10" fmla="*/ 4352307 h 4644407"/>
                <a:gd name="connsiteX11" fmla="*/ 2422873 w 2690565"/>
                <a:gd name="connsiteY11" fmla="*/ 4644407 h 4644407"/>
                <a:gd name="connsiteX12" fmla="*/ 2347831 w 2690565"/>
                <a:gd name="connsiteY12" fmla="*/ 4627875 h 4644407"/>
                <a:gd name="connsiteX13" fmla="*/ 2346840 w 2690565"/>
                <a:gd name="connsiteY13" fmla="*/ 4631281 h 4644407"/>
                <a:gd name="connsiteX14" fmla="*/ 587852 w 2690565"/>
                <a:gd name="connsiteY14" fmla="*/ 2468746 h 4644407"/>
                <a:gd name="connsiteX15" fmla="*/ 581230 w 2690565"/>
                <a:gd name="connsiteY15" fmla="*/ 2285539 h 4644407"/>
                <a:gd name="connsiteX16" fmla="*/ 559850 w 2690565"/>
                <a:gd name="connsiteY16" fmla="*/ 2191044 h 4644407"/>
                <a:gd name="connsiteX17" fmla="*/ 494261 w 2690565"/>
                <a:gd name="connsiteY17" fmla="*/ 2055317 h 4644407"/>
                <a:gd name="connsiteX18" fmla="*/ 467249 w 2690565"/>
                <a:gd name="connsiteY18" fmla="*/ 2020440 h 4644407"/>
                <a:gd name="connsiteX19" fmla="*/ 460289 w 2690565"/>
                <a:gd name="connsiteY19" fmla="*/ 2014198 h 4644407"/>
                <a:gd name="connsiteX20" fmla="*/ 375247 w 2690565"/>
                <a:gd name="connsiteY20" fmla="*/ 1915637 h 4644407"/>
                <a:gd name="connsiteX21" fmla="*/ 0 w 2690565"/>
                <a:gd name="connsiteY21" fmla="*/ 906860 h 4644407"/>
                <a:gd name="connsiteX22" fmla="*/ 872482 w 2690565"/>
                <a:gd name="connsiteY22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59297 w 2690565"/>
                <a:gd name="connsiteY4" fmla="*/ 2256191 h 4644407"/>
                <a:gd name="connsiteX5" fmla="*/ 1160092 w 2690565"/>
                <a:gd name="connsiteY5" fmla="*/ 2295807 h 4644407"/>
                <a:gd name="connsiteX6" fmla="*/ 1164714 w 2690565"/>
                <a:gd name="connsiteY6" fmla="*/ 2423662 h 4644407"/>
                <a:gd name="connsiteX7" fmla="*/ 2508475 w 2690565"/>
                <a:gd name="connsiteY7" fmla="*/ 4075709 h 4644407"/>
                <a:gd name="connsiteX8" fmla="*/ 2507558 w 2690565"/>
                <a:gd name="connsiteY8" fmla="*/ 4078863 h 4644407"/>
                <a:gd name="connsiteX9" fmla="*/ 2527071 w 2690565"/>
                <a:gd name="connsiteY9" fmla="*/ 4083162 h 4644407"/>
                <a:gd name="connsiteX10" fmla="*/ 2690565 w 2690565"/>
                <a:gd name="connsiteY10" fmla="*/ 4352307 h 4644407"/>
                <a:gd name="connsiteX11" fmla="*/ 2422873 w 2690565"/>
                <a:gd name="connsiteY11" fmla="*/ 4644407 h 4644407"/>
                <a:gd name="connsiteX12" fmla="*/ 2347831 w 2690565"/>
                <a:gd name="connsiteY12" fmla="*/ 4627875 h 4644407"/>
                <a:gd name="connsiteX13" fmla="*/ 2346840 w 2690565"/>
                <a:gd name="connsiteY13" fmla="*/ 4631281 h 4644407"/>
                <a:gd name="connsiteX14" fmla="*/ 587852 w 2690565"/>
                <a:gd name="connsiteY14" fmla="*/ 2468746 h 4644407"/>
                <a:gd name="connsiteX15" fmla="*/ 581230 w 2690565"/>
                <a:gd name="connsiteY15" fmla="*/ 2285539 h 4644407"/>
                <a:gd name="connsiteX16" fmla="*/ 559850 w 2690565"/>
                <a:gd name="connsiteY16" fmla="*/ 2191044 h 4644407"/>
                <a:gd name="connsiteX17" fmla="*/ 494261 w 2690565"/>
                <a:gd name="connsiteY17" fmla="*/ 2055317 h 4644407"/>
                <a:gd name="connsiteX18" fmla="*/ 467249 w 2690565"/>
                <a:gd name="connsiteY18" fmla="*/ 2020440 h 4644407"/>
                <a:gd name="connsiteX19" fmla="*/ 460289 w 2690565"/>
                <a:gd name="connsiteY19" fmla="*/ 2014198 h 4644407"/>
                <a:gd name="connsiteX20" fmla="*/ 375247 w 2690565"/>
                <a:gd name="connsiteY20" fmla="*/ 1915637 h 4644407"/>
                <a:gd name="connsiteX21" fmla="*/ 0 w 2690565"/>
                <a:gd name="connsiteY21" fmla="*/ 906860 h 4644407"/>
                <a:gd name="connsiteX22" fmla="*/ 872482 w 2690565"/>
                <a:gd name="connsiteY22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7249 w 2690565"/>
                <a:gd name="connsiteY17" fmla="*/ 2020440 h 4644407"/>
                <a:gd name="connsiteX18" fmla="*/ 460289 w 2690565"/>
                <a:gd name="connsiteY18" fmla="*/ 2014198 h 4644407"/>
                <a:gd name="connsiteX19" fmla="*/ 375247 w 2690565"/>
                <a:gd name="connsiteY19" fmla="*/ 1915637 h 4644407"/>
                <a:gd name="connsiteX20" fmla="*/ 0 w 2690565"/>
                <a:gd name="connsiteY20" fmla="*/ 906860 h 4644407"/>
                <a:gd name="connsiteX21" fmla="*/ 872482 w 2690565"/>
                <a:gd name="connsiteY21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7249 w 2690565"/>
                <a:gd name="connsiteY17" fmla="*/ 2020440 h 4644407"/>
                <a:gd name="connsiteX18" fmla="*/ 460289 w 2690565"/>
                <a:gd name="connsiteY18" fmla="*/ 2014198 h 4644407"/>
                <a:gd name="connsiteX19" fmla="*/ 375247 w 2690565"/>
                <a:gd name="connsiteY19" fmla="*/ 1915637 h 4644407"/>
                <a:gd name="connsiteX20" fmla="*/ 0 w 2690565"/>
                <a:gd name="connsiteY20" fmla="*/ 906860 h 4644407"/>
                <a:gd name="connsiteX21" fmla="*/ 872482 w 2690565"/>
                <a:gd name="connsiteY21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0289 w 2690565"/>
                <a:gd name="connsiteY17" fmla="*/ 2014198 h 4644407"/>
                <a:gd name="connsiteX18" fmla="*/ 375247 w 2690565"/>
                <a:gd name="connsiteY18" fmla="*/ 1915637 h 4644407"/>
                <a:gd name="connsiteX19" fmla="*/ 0 w 2690565"/>
                <a:gd name="connsiteY19" fmla="*/ 906860 h 4644407"/>
                <a:gd name="connsiteX20" fmla="*/ 872482 w 2690565"/>
                <a:gd name="connsiteY20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27790 w 2690565"/>
                <a:gd name="connsiteY12" fmla="*/ 4626519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0289 w 2690565"/>
                <a:gd name="connsiteY17" fmla="*/ 2014198 h 4644407"/>
                <a:gd name="connsiteX18" fmla="*/ 375247 w 2690565"/>
                <a:gd name="connsiteY18" fmla="*/ 1915637 h 4644407"/>
                <a:gd name="connsiteX19" fmla="*/ 0 w 2690565"/>
                <a:gd name="connsiteY19" fmla="*/ 906860 h 4644407"/>
                <a:gd name="connsiteX20" fmla="*/ 872482 w 2690565"/>
                <a:gd name="connsiteY20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27790 w 2690565"/>
                <a:gd name="connsiteY11" fmla="*/ 4626519 h 4644407"/>
                <a:gd name="connsiteX12" fmla="*/ 587852 w 2690565"/>
                <a:gd name="connsiteY12" fmla="*/ 2468746 h 4644407"/>
                <a:gd name="connsiteX13" fmla="*/ 581230 w 2690565"/>
                <a:gd name="connsiteY13" fmla="*/ 2285539 h 4644407"/>
                <a:gd name="connsiteX14" fmla="*/ 559850 w 2690565"/>
                <a:gd name="connsiteY14" fmla="*/ 2191044 h 4644407"/>
                <a:gd name="connsiteX15" fmla="*/ 494261 w 2690565"/>
                <a:gd name="connsiteY15" fmla="*/ 2055317 h 4644407"/>
                <a:gd name="connsiteX16" fmla="*/ 460289 w 2690565"/>
                <a:gd name="connsiteY16" fmla="*/ 2014198 h 4644407"/>
                <a:gd name="connsiteX17" fmla="*/ 375247 w 2690565"/>
                <a:gd name="connsiteY17" fmla="*/ 1915637 h 4644407"/>
                <a:gd name="connsiteX18" fmla="*/ 0 w 2690565"/>
                <a:gd name="connsiteY18" fmla="*/ 906860 h 4644407"/>
                <a:gd name="connsiteX19" fmla="*/ 872482 w 2690565"/>
                <a:gd name="connsiteY19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27071 w 2690565"/>
                <a:gd name="connsiteY7" fmla="*/ 4083162 h 4644407"/>
                <a:gd name="connsiteX8" fmla="*/ 2690565 w 2690565"/>
                <a:gd name="connsiteY8" fmla="*/ 4352307 h 4644407"/>
                <a:gd name="connsiteX9" fmla="*/ 2422873 w 2690565"/>
                <a:gd name="connsiteY9" fmla="*/ 4644407 h 4644407"/>
                <a:gd name="connsiteX10" fmla="*/ 2327790 w 2690565"/>
                <a:gd name="connsiteY10" fmla="*/ 4626519 h 4644407"/>
                <a:gd name="connsiteX11" fmla="*/ 587852 w 2690565"/>
                <a:gd name="connsiteY11" fmla="*/ 2468746 h 4644407"/>
                <a:gd name="connsiteX12" fmla="*/ 581230 w 2690565"/>
                <a:gd name="connsiteY12" fmla="*/ 2285539 h 4644407"/>
                <a:gd name="connsiteX13" fmla="*/ 559850 w 2690565"/>
                <a:gd name="connsiteY13" fmla="*/ 2191044 h 4644407"/>
                <a:gd name="connsiteX14" fmla="*/ 494261 w 2690565"/>
                <a:gd name="connsiteY14" fmla="*/ 2055317 h 4644407"/>
                <a:gd name="connsiteX15" fmla="*/ 460289 w 2690565"/>
                <a:gd name="connsiteY15" fmla="*/ 2014198 h 4644407"/>
                <a:gd name="connsiteX16" fmla="*/ 375247 w 2690565"/>
                <a:gd name="connsiteY16" fmla="*/ 1915637 h 4644407"/>
                <a:gd name="connsiteX17" fmla="*/ 0 w 2690565"/>
                <a:gd name="connsiteY17" fmla="*/ 906860 h 4644407"/>
                <a:gd name="connsiteX18" fmla="*/ 872482 w 2690565"/>
                <a:gd name="connsiteY18" fmla="*/ 0 h 464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90565" h="4644407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600" y="1741427"/>
                    <a:pt x="1292041" y="2014198"/>
                  </a:cubicBezTo>
                  <a:lnTo>
                    <a:pt x="1224844" y="2098234"/>
                  </a:lnTo>
                  <a:cubicBezTo>
                    <a:pt x="1202853" y="2145169"/>
                    <a:pt x="1160589" y="2219344"/>
                    <a:pt x="1160092" y="2295807"/>
                  </a:cubicBezTo>
                  <a:lnTo>
                    <a:pt x="1164714" y="2423662"/>
                  </a:lnTo>
                  <a:cubicBezTo>
                    <a:pt x="1224610" y="3194616"/>
                    <a:pt x="1755692" y="3856699"/>
                    <a:pt x="2508475" y="4075709"/>
                  </a:cubicBezTo>
                  <a:lnTo>
                    <a:pt x="2527071" y="4083162"/>
                  </a:lnTo>
                  <a:cubicBezTo>
                    <a:pt x="2623150" y="4127505"/>
                    <a:pt x="2690565" y="4231316"/>
                    <a:pt x="2690565" y="4352307"/>
                  </a:cubicBezTo>
                  <a:cubicBezTo>
                    <a:pt x="2690565" y="4513629"/>
                    <a:pt x="2570715" y="4644407"/>
                    <a:pt x="2422873" y="4644407"/>
                  </a:cubicBezTo>
                  <a:lnTo>
                    <a:pt x="2327790" y="4626519"/>
                  </a:lnTo>
                  <a:cubicBezTo>
                    <a:pt x="1342395" y="4339834"/>
                    <a:pt x="666257" y="3477927"/>
                    <a:pt x="587852" y="2468746"/>
                  </a:cubicBezTo>
                  <a:lnTo>
                    <a:pt x="581230" y="2285539"/>
                  </a:lnTo>
                  <a:lnTo>
                    <a:pt x="559850" y="2191044"/>
                  </a:ln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0289" y="2014198"/>
                  </a:lnTo>
                  <a:lnTo>
                    <a:pt x="375247" y="1915637"/>
                  </a:lnTo>
                  <a:cubicBezTo>
                    <a:pt x="141761" y="163444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D25793A2-453F-4448-BD05-7179E571F3D4}"/>
                </a:ext>
              </a:extLst>
            </p:cNvPr>
            <p:cNvSpPr/>
            <p:nvPr/>
          </p:nvSpPr>
          <p:spPr>
            <a:xfrm rot="17564155">
              <a:off x="7303240" y="6357089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60AB99F9-1885-4F8C-A389-8D0D24C9D62E}"/>
                </a:ext>
              </a:extLst>
            </p:cNvPr>
            <p:cNvSpPr/>
            <p:nvPr/>
          </p:nvSpPr>
          <p:spPr>
            <a:xfrm>
              <a:off x="6781669" y="4714383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D79DD718-4C56-4551-8A9B-4ED88AD807C4}"/>
              </a:ext>
            </a:extLst>
          </p:cNvPr>
          <p:cNvGrpSpPr/>
          <p:nvPr/>
        </p:nvGrpSpPr>
        <p:grpSpPr>
          <a:xfrm>
            <a:off x="6444145" y="2612579"/>
            <a:ext cx="679388" cy="1853162"/>
            <a:chOff x="6444145" y="2612579"/>
            <a:chExt cx="679388" cy="1853162"/>
          </a:xfrm>
        </p:grpSpPr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A64A8C5-4051-4CDA-B16E-3516B3AA1E47}"/>
                </a:ext>
              </a:extLst>
            </p:cNvPr>
            <p:cNvSpPr/>
            <p:nvPr/>
          </p:nvSpPr>
          <p:spPr>
            <a:xfrm>
              <a:off x="6444145" y="2612579"/>
              <a:ext cx="679388" cy="1849055"/>
            </a:xfrm>
            <a:custGeom>
              <a:avLst/>
              <a:gdLst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792 w 1744964"/>
                <a:gd name="connsiteY27" fmla="*/ 2296720 h 4749182"/>
                <a:gd name="connsiteX28" fmla="*/ 582097 w 1744964"/>
                <a:gd name="connsiteY28" fmla="*/ 2289373 h 4749182"/>
                <a:gd name="connsiteX29" fmla="*/ 559850 w 1744964"/>
                <a:gd name="connsiteY29" fmla="*/ 2191044 h 4749182"/>
                <a:gd name="connsiteX30" fmla="*/ 494261 w 1744964"/>
                <a:gd name="connsiteY30" fmla="*/ 2055317 h 4749182"/>
                <a:gd name="connsiteX31" fmla="*/ 467249 w 1744964"/>
                <a:gd name="connsiteY31" fmla="*/ 2020440 h 4749182"/>
                <a:gd name="connsiteX32" fmla="*/ 460289 w 1744964"/>
                <a:gd name="connsiteY32" fmla="*/ 2014198 h 4749182"/>
                <a:gd name="connsiteX33" fmla="*/ 410472 w 1744964"/>
                <a:gd name="connsiteY33" fmla="*/ 1959444 h 4749182"/>
                <a:gd name="connsiteX34" fmla="*/ 394689 w 1744964"/>
                <a:gd name="connsiteY34" fmla="*/ 1944183 h 4749182"/>
                <a:gd name="connsiteX35" fmla="*/ 396037 w 1744964"/>
                <a:gd name="connsiteY35" fmla="*/ 1943578 h 4749182"/>
                <a:gd name="connsiteX36" fmla="*/ 387947 w 1744964"/>
                <a:gd name="connsiteY36" fmla="*/ 1934687 h 4749182"/>
                <a:gd name="connsiteX37" fmla="*/ 0 w 1744964"/>
                <a:gd name="connsiteY37" fmla="*/ 906860 h 4749182"/>
                <a:gd name="connsiteX38" fmla="*/ 872482 w 1744964"/>
                <a:gd name="connsiteY38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410472 w 1744964"/>
                <a:gd name="connsiteY32" fmla="*/ 1959444 h 4749182"/>
                <a:gd name="connsiteX33" fmla="*/ 394689 w 1744964"/>
                <a:gd name="connsiteY33" fmla="*/ 1944183 h 4749182"/>
                <a:gd name="connsiteX34" fmla="*/ 396037 w 1744964"/>
                <a:gd name="connsiteY34" fmla="*/ 1943578 h 4749182"/>
                <a:gd name="connsiteX35" fmla="*/ 387947 w 1744964"/>
                <a:gd name="connsiteY35" fmla="*/ 1934687 h 4749182"/>
                <a:gd name="connsiteX36" fmla="*/ 0 w 1744964"/>
                <a:gd name="connsiteY36" fmla="*/ 906860 h 4749182"/>
                <a:gd name="connsiteX37" fmla="*/ 872482 w 1744964"/>
                <a:gd name="connsiteY37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394689 w 1744964"/>
                <a:gd name="connsiteY32" fmla="*/ 1944183 h 4749182"/>
                <a:gd name="connsiteX33" fmla="*/ 396037 w 1744964"/>
                <a:gd name="connsiteY33" fmla="*/ 1943578 h 4749182"/>
                <a:gd name="connsiteX34" fmla="*/ 387947 w 1744964"/>
                <a:gd name="connsiteY34" fmla="*/ 1934687 h 4749182"/>
                <a:gd name="connsiteX35" fmla="*/ 0 w 1744964"/>
                <a:gd name="connsiteY35" fmla="*/ 906860 h 4749182"/>
                <a:gd name="connsiteX36" fmla="*/ 872482 w 1744964"/>
                <a:gd name="connsiteY36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394689 w 1744964"/>
                <a:gd name="connsiteY32" fmla="*/ 1944183 h 4749182"/>
                <a:gd name="connsiteX33" fmla="*/ 387947 w 1744964"/>
                <a:gd name="connsiteY33" fmla="*/ 1934687 h 4749182"/>
                <a:gd name="connsiteX34" fmla="*/ 0 w 1744964"/>
                <a:gd name="connsiteY34" fmla="*/ 906860 h 4749182"/>
                <a:gd name="connsiteX35" fmla="*/ 872482 w 1744964"/>
                <a:gd name="connsiteY35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60006 w 1744964"/>
                <a:gd name="connsiteY6" fmla="*/ 2296721 h 4749182"/>
                <a:gd name="connsiteX7" fmla="*/ 1145557 w 1744964"/>
                <a:gd name="connsiteY7" fmla="*/ 2348608 h 4749182"/>
                <a:gd name="connsiteX8" fmla="*/ 1140174 w 1744964"/>
                <a:gd name="connsiteY8" fmla="*/ 2360169 h 4749182"/>
                <a:gd name="connsiteX9" fmla="*/ 1140174 w 1744964"/>
                <a:gd name="connsiteY9" fmla="*/ 2897165 h 4749182"/>
                <a:gd name="connsiteX10" fmla="*/ 1139517 w 1744964"/>
                <a:gd name="connsiteY10" fmla="*/ 2903685 h 4749182"/>
                <a:gd name="connsiteX11" fmla="*/ 1152400 w 1744964"/>
                <a:gd name="connsiteY11" fmla="*/ 3082736 h 4749182"/>
                <a:gd name="connsiteX12" fmla="*/ 1365203 w 1744964"/>
                <a:gd name="connsiteY12" fmla="*/ 4090322 h 4749182"/>
                <a:gd name="connsiteX13" fmla="*/ 1452138 w 1744964"/>
                <a:gd name="connsiteY13" fmla="*/ 4320679 h 4749182"/>
                <a:gd name="connsiteX14" fmla="*/ 1459996 w 1744964"/>
                <a:gd name="connsiteY14" fmla="*/ 4330203 h 4749182"/>
                <a:gd name="connsiteX15" fmla="*/ 1505891 w 1744964"/>
                <a:gd name="connsiteY15" fmla="*/ 4480452 h 4749182"/>
                <a:gd name="connsiteX16" fmla="*/ 1237161 w 1744964"/>
                <a:gd name="connsiteY16" fmla="*/ 4749182 h 4749182"/>
                <a:gd name="connsiteX17" fmla="*/ 1014326 w 1744964"/>
                <a:gd name="connsiteY17" fmla="*/ 4630702 h 4749182"/>
                <a:gd name="connsiteX18" fmla="*/ 1006437 w 1744964"/>
                <a:gd name="connsiteY18" fmla="*/ 4616167 h 4749182"/>
                <a:gd name="connsiteX19" fmla="*/ 997858 w 1744964"/>
                <a:gd name="connsiteY19" fmla="*/ 4619802 h 4749182"/>
                <a:gd name="connsiteX20" fmla="*/ 623865 w 1744964"/>
                <a:gd name="connsiteY20" fmla="*/ 3132623 h 4749182"/>
                <a:gd name="connsiteX21" fmla="*/ 610978 w 1744964"/>
                <a:gd name="connsiteY21" fmla="*/ 2953529 h 4749182"/>
                <a:gd name="connsiteX22" fmla="*/ 610229 w 1744964"/>
                <a:gd name="connsiteY22" fmla="*/ 2951114 h 4749182"/>
                <a:gd name="connsiteX23" fmla="*/ 604790 w 1744964"/>
                <a:gd name="connsiteY23" fmla="*/ 2897165 h 4749182"/>
                <a:gd name="connsiteX24" fmla="*/ 604790 w 1744964"/>
                <a:gd name="connsiteY24" fmla="*/ 2364823 h 4749182"/>
                <a:gd name="connsiteX25" fmla="*/ 597241 w 1744964"/>
                <a:gd name="connsiteY25" fmla="*/ 2348607 h 4749182"/>
                <a:gd name="connsiteX26" fmla="*/ 582097 w 1744964"/>
                <a:gd name="connsiteY26" fmla="*/ 2289373 h 4749182"/>
                <a:gd name="connsiteX27" fmla="*/ 559850 w 1744964"/>
                <a:gd name="connsiteY27" fmla="*/ 2191044 h 4749182"/>
                <a:gd name="connsiteX28" fmla="*/ 494261 w 1744964"/>
                <a:gd name="connsiteY28" fmla="*/ 2055317 h 4749182"/>
                <a:gd name="connsiteX29" fmla="*/ 467249 w 1744964"/>
                <a:gd name="connsiteY29" fmla="*/ 2020440 h 4749182"/>
                <a:gd name="connsiteX30" fmla="*/ 460289 w 1744964"/>
                <a:gd name="connsiteY30" fmla="*/ 2014198 h 4749182"/>
                <a:gd name="connsiteX31" fmla="*/ 394689 w 1744964"/>
                <a:gd name="connsiteY31" fmla="*/ 1944183 h 4749182"/>
                <a:gd name="connsiteX32" fmla="*/ 387947 w 1744964"/>
                <a:gd name="connsiteY32" fmla="*/ 1934687 h 4749182"/>
                <a:gd name="connsiteX33" fmla="*/ 0 w 1744964"/>
                <a:gd name="connsiteY33" fmla="*/ 906860 h 4749182"/>
                <a:gd name="connsiteX34" fmla="*/ 872482 w 1744964"/>
                <a:gd name="connsiteY34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45557 w 1744964"/>
                <a:gd name="connsiteY6" fmla="*/ 2348608 h 4749182"/>
                <a:gd name="connsiteX7" fmla="*/ 1140174 w 1744964"/>
                <a:gd name="connsiteY7" fmla="*/ 2360169 h 4749182"/>
                <a:gd name="connsiteX8" fmla="*/ 1140174 w 1744964"/>
                <a:gd name="connsiteY8" fmla="*/ 2897165 h 4749182"/>
                <a:gd name="connsiteX9" fmla="*/ 1139517 w 1744964"/>
                <a:gd name="connsiteY9" fmla="*/ 2903685 h 4749182"/>
                <a:gd name="connsiteX10" fmla="*/ 1152400 w 1744964"/>
                <a:gd name="connsiteY10" fmla="*/ 3082736 h 4749182"/>
                <a:gd name="connsiteX11" fmla="*/ 1365203 w 1744964"/>
                <a:gd name="connsiteY11" fmla="*/ 4090322 h 4749182"/>
                <a:gd name="connsiteX12" fmla="*/ 1452138 w 1744964"/>
                <a:gd name="connsiteY12" fmla="*/ 4320679 h 4749182"/>
                <a:gd name="connsiteX13" fmla="*/ 1459996 w 1744964"/>
                <a:gd name="connsiteY13" fmla="*/ 4330203 h 4749182"/>
                <a:gd name="connsiteX14" fmla="*/ 1505891 w 1744964"/>
                <a:gd name="connsiteY14" fmla="*/ 4480452 h 4749182"/>
                <a:gd name="connsiteX15" fmla="*/ 1237161 w 1744964"/>
                <a:gd name="connsiteY15" fmla="*/ 4749182 h 4749182"/>
                <a:gd name="connsiteX16" fmla="*/ 1014326 w 1744964"/>
                <a:gd name="connsiteY16" fmla="*/ 4630702 h 4749182"/>
                <a:gd name="connsiteX17" fmla="*/ 1006437 w 1744964"/>
                <a:gd name="connsiteY17" fmla="*/ 4616167 h 4749182"/>
                <a:gd name="connsiteX18" fmla="*/ 997858 w 1744964"/>
                <a:gd name="connsiteY18" fmla="*/ 4619802 h 4749182"/>
                <a:gd name="connsiteX19" fmla="*/ 623865 w 1744964"/>
                <a:gd name="connsiteY19" fmla="*/ 3132623 h 4749182"/>
                <a:gd name="connsiteX20" fmla="*/ 610978 w 1744964"/>
                <a:gd name="connsiteY20" fmla="*/ 2953529 h 4749182"/>
                <a:gd name="connsiteX21" fmla="*/ 610229 w 1744964"/>
                <a:gd name="connsiteY21" fmla="*/ 2951114 h 4749182"/>
                <a:gd name="connsiteX22" fmla="*/ 604790 w 1744964"/>
                <a:gd name="connsiteY22" fmla="*/ 2897165 h 4749182"/>
                <a:gd name="connsiteX23" fmla="*/ 604790 w 1744964"/>
                <a:gd name="connsiteY23" fmla="*/ 2364823 h 4749182"/>
                <a:gd name="connsiteX24" fmla="*/ 597241 w 1744964"/>
                <a:gd name="connsiteY24" fmla="*/ 2348607 h 4749182"/>
                <a:gd name="connsiteX25" fmla="*/ 582097 w 1744964"/>
                <a:gd name="connsiteY25" fmla="*/ 2289373 h 4749182"/>
                <a:gd name="connsiteX26" fmla="*/ 559850 w 1744964"/>
                <a:gd name="connsiteY26" fmla="*/ 2191044 h 4749182"/>
                <a:gd name="connsiteX27" fmla="*/ 494261 w 1744964"/>
                <a:gd name="connsiteY27" fmla="*/ 2055317 h 4749182"/>
                <a:gd name="connsiteX28" fmla="*/ 467249 w 1744964"/>
                <a:gd name="connsiteY28" fmla="*/ 2020440 h 4749182"/>
                <a:gd name="connsiteX29" fmla="*/ 460289 w 1744964"/>
                <a:gd name="connsiteY29" fmla="*/ 2014198 h 4749182"/>
                <a:gd name="connsiteX30" fmla="*/ 394689 w 1744964"/>
                <a:gd name="connsiteY30" fmla="*/ 1944183 h 4749182"/>
                <a:gd name="connsiteX31" fmla="*/ 387947 w 1744964"/>
                <a:gd name="connsiteY31" fmla="*/ 1934687 h 4749182"/>
                <a:gd name="connsiteX32" fmla="*/ 0 w 1744964"/>
                <a:gd name="connsiteY32" fmla="*/ 906860 h 4749182"/>
                <a:gd name="connsiteX33" fmla="*/ 872482 w 1744964"/>
                <a:gd name="connsiteY33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40174 w 1744964"/>
                <a:gd name="connsiteY6" fmla="*/ 2360169 h 4749182"/>
                <a:gd name="connsiteX7" fmla="*/ 1140174 w 1744964"/>
                <a:gd name="connsiteY7" fmla="*/ 2897165 h 4749182"/>
                <a:gd name="connsiteX8" fmla="*/ 1139517 w 1744964"/>
                <a:gd name="connsiteY8" fmla="*/ 2903685 h 4749182"/>
                <a:gd name="connsiteX9" fmla="*/ 1152400 w 1744964"/>
                <a:gd name="connsiteY9" fmla="*/ 3082736 h 4749182"/>
                <a:gd name="connsiteX10" fmla="*/ 1365203 w 1744964"/>
                <a:gd name="connsiteY10" fmla="*/ 4090322 h 4749182"/>
                <a:gd name="connsiteX11" fmla="*/ 1452138 w 1744964"/>
                <a:gd name="connsiteY11" fmla="*/ 4320679 h 4749182"/>
                <a:gd name="connsiteX12" fmla="*/ 1459996 w 1744964"/>
                <a:gd name="connsiteY12" fmla="*/ 4330203 h 4749182"/>
                <a:gd name="connsiteX13" fmla="*/ 1505891 w 1744964"/>
                <a:gd name="connsiteY13" fmla="*/ 4480452 h 4749182"/>
                <a:gd name="connsiteX14" fmla="*/ 1237161 w 1744964"/>
                <a:gd name="connsiteY14" fmla="*/ 4749182 h 4749182"/>
                <a:gd name="connsiteX15" fmla="*/ 1014326 w 1744964"/>
                <a:gd name="connsiteY15" fmla="*/ 4630702 h 4749182"/>
                <a:gd name="connsiteX16" fmla="*/ 1006437 w 1744964"/>
                <a:gd name="connsiteY16" fmla="*/ 4616167 h 4749182"/>
                <a:gd name="connsiteX17" fmla="*/ 997858 w 1744964"/>
                <a:gd name="connsiteY17" fmla="*/ 4619802 h 4749182"/>
                <a:gd name="connsiteX18" fmla="*/ 623865 w 1744964"/>
                <a:gd name="connsiteY18" fmla="*/ 3132623 h 4749182"/>
                <a:gd name="connsiteX19" fmla="*/ 610978 w 1744964"/>
                <a:gd name="connsiteY19" fmla="*/ 2953529 h 4749182"/>
                <a:gd name="connsiteX20" fmla="*/ 610229 w 1744964"/>
                <a:gd name="connsiteY20" fmla="*/ 2951114 h 4749182"/>
                <a:gd name="connsiteX21" fmla="*/ 604790 w 1744964"/>
                <a:gd name="connsiteY21" fmla="*/ 2897165 h 4749182"/>
                <a:gd name="connsiteX22" fmla="*/ 604790 w 1744964"/>
                <a:gd name="connsiteY22" fmla="*/ 2364823 h 4749182"/>
                <a:gd name="connsiteX23" fmla="*/ 597241 w 1744964"/>
                <a:gd name="connsiteY23" fmla="*/ 2348607 h 4749182"/>
                <a:gd name="connsiteX24" fmla="*/ 582097 w 1744964"/>
                <a:gd name="connsiteY24" fmla="*/ 2289373 h 4749182"/>
                <a:gd name="connsiteX25" fmla="*/ 559850 w 1744964"/>
                <a:gd name="connsiteY25" fmla="*/ 2191044 h 4749182"/>
                <a:gd name="connsiteX26" fmla="*/ 494261 w 1744964"/>
                <a:gd name="connsiteY26" fmla="*/ 2055317 h 4749182"/>
                <a:gd name="connsiteX27" fmla="*/ 467249 w 1744964"/>
                <a:gd name="connsiteY27" fmla="*/ 2020440 h 4749182"/>
                <a:gd name="connsiteX28" fmla="*/ 460289 w 1744964"/>
                <a:gd name="connsiteY28" fmla="*/ 2014198 h 4749182"/>
                <a:gd name="connsiteX29" fmla="*/ 394689 w 1744964"/>
                <a:gd name="connsiteY29" fmla="*/ 1944183 h 4749182"/>
                <a:gd name="connsiteX30" fmla="*/ 387947 w 1744964"/>
                <a:gd name="connsiteY30" fmla="*/ 1934687 h 4749182"/>
                <a:gd name="connsiteX31" fmla="*/ 0 w 1744964"/>
                <a:gd name="connsiteY31" fmla="*/ 906860 h 4749182"/>
                <a:gd name="connsiteX32" fmla="*/ 872482 w 1744964"/>
                <a:gd name="connsiteY32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10229 w 1744964"/>
                <a:gd name="connsiteY19" fmla="*/ 2951114 h 4749182"/>
                <a:gd name="connsiteX20" fmla="*/ 604790 w 1744964"/>
                <a:gd name="connsiteY20" fmla="*/ 2897165 h 4749182"/>
                <a:gd name="connsiteX21" fmla="*/ 604790 w 1744964"/>
                <a:gd name="connsiteY21" fmla="*/ 2364823 h 4749182"/>
                <a:gd name="connsiteX22" fmla="*/ 597241 w 1744964"/>
                <a:gd name="connsiteY22" fmla="*/ 2348607 h 4749182"/>
                <a:gd name="connsiteX23" fmla="*/ 582097 w 1744964"/>
                <a:gd name="connsiteY23" fmla="*/ 2289373 h 4749182"/>
                <a:gd name="connsiteX24" fmla="*/ 559850 w 1744964"/>
                <a:gd name="connsiteY24" fmla="*/ 2191044 h 4749182"/>
                <a:gd name="connsiteX25" fmla="*/ 494261 w 1744964"/>
                <a:gd name="connsiteY25" fmla="*/ 2055317 h 4749182"/>
                <a:gd name="connsiteX26" fmla="*/ 467249 w 1744964"/>
                <a:gd name="connsiteY26" fmla="*/ 2020440 h 4749182"/>
                <a:gd name="connsiteX27" fmla="*/ 460289 w 1744964"/>
                <a:gd name="connsiteY27" fmla="*/ 2014198 h 4749182"/>
                <a:gd name="connsiteX28" fmla="*/ 394689 w 1744964"/>
                <a:gd name="connsiteY28" fmla="*/ 1944183 h 4749182"/>
                <a:gd name="connsiteX29" fmla="*/ 387947 w 1744964"/>
                <a:gd name="connsiteY29" fmla="*/ 1934687 h 4749182"/>
                <a:gd name="connsiteX30" fmla="*/ 0 w 1744964"/>
                <a:gd name="connsiteY30" fmla="*/ 906860 h 4749182"/>
                <a:gd name="connsiteX31" fmla="*/ 872482 w 1744964"/>
                <a:gd name="connsiteY31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10229 w 1744964"/>
                <a:gd name="connsiteY19" fmla="*/ 2951114 h 4749182"/>
                <a:gd name="connsiteX20" fmla="*/ 604790 w 1744964"/>
                <a:gd name="connsiteY20" fmla="*/ 2897165 h 4749182"/>
                <a:gd name="connsiteX21" fmla="*/ 604790 w 1744964"/>
                <a:gd name="connsiteY21" fmla="*/ 2364823 h 4749182"/>
                <a:gd name="connsiteX22" fmla="*/ 582097 w 1744964"/>
                <a:gd name="connsiteY22" fmla="*/ 2289373 h 4749182"/>
                <a:gd name="connsiteX23" fmla="*/ 559850 w 1744964"/>
                <a:gd name="connsiteY23" fmla="*/ 2191044 h 4749182"/>
                <a:gd name="connsiteX24" fmla="*/ 494261 w 1744964"/>
                <a:gd name="connsiteY24" fmla="*/ 2055317 h 4749182"/>
                <a:gd name="connsiteX25" fmla="*/ 467249 w 1744964"/>
                <a:gd name="connsiteY25" fmla="*/ 2020440 h 4749182"/>
                <a:gd name="connsiteX26" fmla="*/ 460289 w 1744964"/>
                <a:gd name="connsiteY26" fmla="*/ 2014198 h 4749182"/>
                <a:gd name="connsiteX27" fmla="*/ 394689 w 1744964"/>
                <a:gd name="connsiteY27" fmla="*/ 1944183 h 4749182"/>
                <a:gd name="connsiteX28" fmla="*/ 387947 w 1744964"/>
                <a:gd name="connsiteY28" fmla="*/ 1934687 h 4749182"/>
                <a:gd name="connsiteX29" fmla="*/ 0 w 1744964"/>
                <a:gd name="connsiteY29" fmla="*/ 906860 h 4749182"/>
                <a:gd name="connsiteX30" fmla="*/ 872482 w 1744964"/>
                <a:gd name="connsiteY30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04790 w 1744964"/>
                <a:gd name="connsiteY19" fmla="*/ 2897165 h 4749182"/>
                <a:gd name="connsiteX20" fmla="*/ 604790 w 1744964"/>
                <a:gd name="connsiteY20" fmla="*/ 2364823 h 4749182"/>
                <a:gd name="connsiteX21" fmla="*/ 582097 w 1744964"/>
                <a:gd name="connsiteY21" fmla="*/ 2289373 h 4749182"/>
                <a:gd name="connsiteX22" fmla="*/ 559850 w 1744964"/>
                <a:gd name="connsiteY22" fmla="*/ 2191044 h 4749182"/>
                <a:gd name="connsiteX23" fmla="*/ 494261 w 1744964"/>
                <a:gd name="connsiteY23" fmla="*/ 2055317 h 4749182"/>
                <a:gd name="connsiteX24" fmla="*/ 467249 w 1744964"/>
                <a:gd name="connsiteY24" fmla="*/ 2020440 h 4749182"/>
                <a:gd name="connsiteX25" fmla="*/ 460289 w 1744964"/>
                <a:gd name="connsiteY25" fmla="*/ 2014198 h 4749182"/>
                <a:gd name="connsiteX26" fmla="*/ 394689 w 1744964"/>
                <a:gd name="connsiteY26" fmla="*/ 1944183 h 4749182"/>
                <a:gd name="connsiteX27" fmla="*/ 387947 w 1744964"/>
                <a:gd name="connsiteY27" fmla="*/ 1934687 h 4749182"/>
                <a:gd name="connsiteX28" fmla="*/ 0 w 1744964"/>
                <a:gd name="connsiteY28" fmla="*/ 906860 h 4749182"/>
                <a:gd name="connsiteX29" fmla="*/ 872482 w 1744964"/>
                <a:gd name="connsiteY29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459996 w 1744964"/>
                <a:gd name="connsiteY10" fmla="*/ 4330203 h 4749182"/>
                <a:gd name="connsiteX11" fmla="*/ 1505891 w 1744964"/>
                <a:gd name="connsiteY11" fmla="*/ 4480452 h 4749182"/>
                <a:gd name="connsiteX12" fmla="*/ 1237161 w 1744964"/>
                <a:gd name="connsiteY12" fmla="*/ 4749182 h 4749182"/>
                <a:gd name="connsiteX13" fmla="*/ 1014326 w 1744964"/>
                <a:gd name="connsiteY13" fmla="*/ 4630702 h 4749182"/>
                <a:gd name="connsiteX14" fmla="*/ 1006437 w 1744964"/>
                <a:gd name="connsiteY14" fmla="*/ 4616167 h 4749182"/>
                <a:gd name="connsiteX15" fmla="*/ 997858 w 1744964"/>
                <a:gd name="connsiteY15" fmla="*/ 4619802 h 4749182"/>
                <a:gd name="connsiteX16" fmla="*/ 623865 w 1744964"/>
                <a:gd name="connsiteY16" fmla="*/ 3132623 h 4749182"/>
                <a:gd name="connsiteX17" fmla="*/ 610978 w 1744964"/>
                <a:gd name="connsiteY17" fmla="*/ 2953529 h 4749182"/>
                <a:gd name="connsiteX18" fmla="*/ 604790 w 1744964"/>
                <a:gd name="connsiteY18" fmla="*/ 2897165 h 4749182"/>
                <a:gd name="connsiteX19" fmla="*/ 604790 w 1744964"/>
                <a:gd name="connsiteY19" fmla="*/ 2364823 h 4749182"/>
                <a:gd name="connsiteX20" fmla="*/ 582097 w 1744964"/>
                <a:gd name="connsiteY20" fmla="*/ 2289373 h 4749182"/>
                <a:gd name="connsiteX21" fmla="*/ 559850 w 1744964"/>
                <a:gd name="connsiteY21" fmla="*/ 2191044 h 4749182"/>
                <a:gd name="connsiteX22" fmla="*/ 494261 w 1744964"/>
                <a:gd name="connsiteY22" fmla="*/ 2055317 h 4749182"/>
                <a:gd name="connsiteX23" fmla="*/ 467249 w 1744964"/>
                <a:gd name="connsiteY23" fmla="*/ 2020440 h 4749182"/>
                <a:gd name="connsiteX24" fmla="*/ 460289 w 1744964"/>
                <a:gd name="connsiteY24" fmla="*/ 2014198 h 4749182"/>
                <a:gd name="connsiteX25" fmla="*/ 394689 w 1744964"/>
                <a:gd name="connsiteY25" fmla="*/ 1944183 h 4749182"/>
                <a:gd name="connsiteX26" fmla="*/ 387947 w 1744964"/>
                <a:gd name="connsiteY26" fmla="*/ 1934687 h 4749182"/>
                <a:gd name="connsiteX27" fmla="*/ 0 w 1744964"/>
                <a:gd name="connsiteY27" fmla="*/ 906860 h 4749182"/>
                <a:gd name="connsiteX28" fmla="*/ 872482 w 1744964"/>
                <a:gd name="connsiteY28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459996 w 1744964"/>
                <a:gd name="connsiteY10" fmla="*/ 4330203 h 4749182"/>
                <a:gd name="connsiteX11" fmla="*/ 1505891 w 1744964"/>
                <a:gd name="connsiteY11" fmla="*/ 4480452 h 4749182"/>
                <a:gd name="connsiteX12" fmla="*/ 1237161 w 1744964"/>
                <a:gd name="connsiteY12" fmla="*/ 4749182 h 4749182"/>
                <a:gd name="connsiteX13" fmla="*/ 1014326 w 1744964"/>
                <a:gd name="connsiteY13" fmla="*/ 4630702 h 4749182"/>
                <a:gd name="connsiteX14" fmla="*/ 997858 w 1744964"/>
                <a:gd name="connsiteY14" fmla="*/ 4619802 h 4749182"/>
                <a:gd name="connsiteX15" fmla="*/ 623865 w 1744964"/>
                <a:gd name="connsiteY15" fmla="*/ 3132623 h 4749182"/>
                <a:gd name="connsiteX16" fmla="*/ 610978 w 1744964"/>
                <a:gd name="connsiteY16" fmla="*/ 2953529 h 4749182"/>
                <a:gd name="connsiteX17" fmla="*/ 604790 w 1744964"/>
                <a:gd name="connsiteY17" fmla="*/ 2897165 h 4749182"/>
                <a:gd name="connsiteX18" fmla="*/ 604790 w 1744964"/>
                <a:gd name="connsiteY18" fmla="*/ 2364823 h 4749182"/>
                <a:gd name="connsiteX19" fmla="*/ 582097 w 1744964"/>
                <a:gd name="connsiteY19" fmla="*/ 2289373 h 4749182"/>
                <a:gd name="connsiteX20" fmla="*/ 559850 w 1744964"/>
                <a:gd name="connsiteY20" fmla="*/ 2191044 h 4749182"/>
                <a:gd name="connsiteX21" fmla="*/ 494261 w 1744964"/>
                <a:gd name="connsiteY21" fmla="*/ 2055317 h 4749182"/>
                <a:gd name="connsiteX22" fmla="*/ 467249 w 1744964"/>
                <a:gd name="connsiteY22" fmla="*/ 2020440 h 4749182"/>
                <a:gd name="connsiteX23" fmla="*/ 460289 w 1744964"/>
                <a:gd name="connsiteY23" fmla="*/ 2014198 h 4749182"/>
                <a:gd name="connsiteX24" fmla="*/ 394689 w 1744964"/>
                <a:gd name="connsiteY24" fmla="*/ 1944183 h 4749182"/>
                <a:gd name="connsiteX25" fmla="*/ 387947 w 1744964"/>
                <a:gd name="connsiteY25" fmla="*/ 1934687 h 4749182"/>
                <a:gd name="connsiteX26" fmla="*/ 0 w 1744964"/>
                <a:gd name="connsiteY26" fmla="*/ 906860 h 4749182"/>
                <a:gd name="connsiteX27" fmla="*/ 872482 w 1744964"/>
                <a:gd name="connsiteY27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505891 w 1744964"/>
                <a:gd name="connsiteY10" fmla="*/ 4480452 h 4749182"/>
                <a:gd name="connsiteX11" fmla="*/ 1237161 w 1744964"/>
                <a:gd name="connsiteY11" fmla="*/ 4749182 h 4749182"/>
                <a:gd name="connsiteX12" fmla="*/ 1014326 w 1744964"/>
                <a:gd name="connsiteY12" fmla="*/ 4630702 h 4749182"/>
                <a:gd name="connsiteX13" fmla="*/ 997858 w 1744964"/>
                <a:gd name="connsiteY13" fmla="*/ 4619802 h 4749182"/>
                <a:gd name="connsiteX14" fmla="*/ 623865 w 1744964"/>
                <a:gd name="connsiteY14" fmla="*/ 3132623 h 4749182"/>
                <a:gd name="connsiteX15" fmla="*/ 610978 w 1744964"/>
                <a:gd name="connsiteY15" fmla="*/ 2953529 h 4749182"/>
                <a:gd name="connsiteX16" fmla="*/ 604790 w 1744964"/>
                <a:gd name="connsiteY16" fmla="*/ 2897165 h 4749182"/>
                <a:gd name="connsiteX17" fmla="*/ 604790 w 1744964"/>
                <a:gd name="connsiteY17" fmla="*/ 2364823 h 4749182"/>
                <a:gd name="connsiteX18" fmla="*/ 582097 w 1744964"/>
                <a:gd name="connsiteY18" fmla="*/ 2289373 h 4749182"/>
                <a:gd name="connsiteX19" fmla="*/ 559850 w 1744964"/>
                <a:gd name="connsiteY19" fmla="*/ 2191044 h 4749182"/>
                <a:gd name="connsiteX20" fmla="*/ 494261 w 1744964"/>
                <a:gd name="connsiteY20" fmla="*/ 2055317 h 4749182"/>
                <a:gd name="connsiteX21" fmla="*/ 467249 w 1744964"/>
                <a:gd name="connsiteY21" fmla="*/ 2020440 h 4749182"/>
                <a:gd name="connsiteX22" fmla="*/ 460289 w 1744964"/>
                <a:gd name="connsiteY22" fmla="*/ 2014198 h 4749182"/>
                <a:gd name="connsiteX23" fmla="*/ 394689 w 1744964"/>
                <a:gd name="connsiteY23" fmla="*/ 1944183 h 4749182"/>
                <a:gd name="connsiteX24" fmla="*/ 387947 w 1744964"/>
                <a:gd name="connsiteY24" fmla="*/ 1934687 h 4749182"/>
                <a:gd name="connsiteX25" fmla="*/ 0 w 1744964"/>
                <a:gd name="connsiteY25" fmla="*/ 906860 h 4749182"/>
                <a:gd name="connsiteX26" fmla="*/ 872482 w 1744964"/>
                <a:gd name="connsiteY26" fmla="*/ 0 h 474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4964" h="4749182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600" y="1741427"/>
                    <a:pt x="1292041" y="2014198"/>
                  </a:cubicBezTo>
                  <a:lnTo>
                    <a:pt x="1224844" y="2098234"/>
                  </a:lnTo>
                  <a:cubicBezTo>
                    <a:pt x="1192955" y="2157143"/>
                    <a:pt x="1171576" y="2222524"/>
                    <a:pt x="1162472" y="2291116"/>
                  </a:cubicBezTo>
                  <a:lnTo>
                    <a:pt x="1140174" y="2360169"/>
                  </a:lnTo>
                  <a:lnTo>
                    <a:pt x="1140174" y="2897165"/>
                  </a:lnTo>
                  <a:lnTo>
                    <a:pt x="1152400" y="3082736"/>
                  </a:lnTo>
                  <a:cubicBezTo>
                    <a:pt x="1184635" y="3425813"/>
                    <a:pt x="1256074" y="3763887"/>
                    <a:pt x="1365203" y="4090322"/>
                  </a:cubicBezTo>
                  <a:lnTo>
                    <a:pt x="1452138" y="4320679"/>
                  </a:lnTo>
                  <a:lnTo>
                    <a:pt x="1505891" y="4480452"/>
                  </a:lnTo>
                  <a:cubicBezTo>
                    <a:pt x="1505891" y="4628867"/>
                    <a:pt x="1385576" y="4749182"/>
                    <a:pt x="1237161" y="4749182"/>
                  </a:cubicBezTo>
                  <a:cubicBezTo>
                    <a:pt x="1144402" y="4749182"/>
                    <a:pt x="1062619" y="4702184"/>
                    <a:pt x="1014326" y="4630702"/>
                  </a:cubicBezTo>
                  <a:lnTo>
                    <a:pt x="997858" y="4619802"/>
                  </a:lnTo>
                  <a:cubicBezTo>
                    <a:pt x="797930" y="4145748"/>
                    <a:pt x="671927" y="3644160"/>
                    <a:pt x="623865" y="3132623"/>
                  </a:cubicBezTo>
                  <a:lnTo>
                    <a:pt x="610978" y="2953529"/>
                  </a:lnTo>
                  <a:lnTo>
                    <a:pt x="604790" y="2897165"/>
                  </a:lnTo>
                  <a:lnTo>
                    <a:pt x="604790" y="2364823"/>
                  </a:lnTo>
                  <a:lnTo>
                    <a:pt x="582097" y="2289373"/>
                  </a:lnTo>
                  <a:lnTo>
                    <a:pt x="559850" y="2191044"/>
                  </a:ln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7249" y="2020440"/>
                  </a:lnTo>
                  <a:lnTo>
                    <a:pt x="460289" y="2014198"/>
                  </a:lnTo>
                  <a:lnTo>
                    <a:pt x="394689" y="1944183"/>
                  </a:lnTo>
                  <a:lnTo>
                    <a:pt x="387947" y="1934687"/>
                  </a:lnTo>
                  <a:cubicBezTo>
                    <a:pt x="154461" y="165349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1DE08D74-8699-4171-BB6F-1A3B729D70BB}"/>
                </a:ext>
              </a:extLst>
            </p:cNvPr>
            <p:cNvSpPr/>
            <p:nvPr/>
          </p:nvSpPr>
          <p:spPr>
            <a:xfrm rot="19800000">
              <a:off x="6933814" y="4436073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D30AF74-B2E5-463E-AB16-12D75267D9C9}"/>
                </a:ext>
              </a:extLst>
            </p:cNvPr>
            <p:cNvSpPr/>
            <p:nvPr/>
          </p:nvSpPr>
          <p:spPr>
            <a:xfrm>
              <a:off x="6932063" y="2703152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B974BBC7-7361-4042-BF68-9AD3ACB61CA3}"/>
              </a:ext>
            </a:extLst>
          </p:cNvPr>
          <p:cNvGrpSpPr/>
          <p:nvPr/>
        </p:nvGrpSpPr>
        <p:grpSpPr>
          <a:xfrm>
            <a:off x="6446130" y="806726"/>
            <a:ext cx="679388" cy="1638908"/>
            <a:chOff x="6446130" y="806726"/>
            <a:chExt cx="679388" cy="1638908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43609796-EC99-49E7-A6EE-CF51D03A0BF9}"/>
                </a:ext>
              </a:extLst>
            </p:cNvPr>
            <p:cNvSpPr/>
            <p:nvPr/>
          </p:nvSpPr>
          <p:spPr>
            <a:xfrm>
              <a:off x="6446130" y="806726"/>
              <a:ext cx="679388" cy="1616770"/>
            </a:xfrm>
            <a:custGeom>
              <a:avLst/>
              <a:gdLst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82792 w 1744964"/>
                <a:gd name="connsiteY13" fmla="*/ 2296720 h 4152571"/>
                <a:gd name="connsiteX14" fmla="*/ 582097 w 1744964"/>
                <a:gd name="connsiteY14" fmla="*/ 2289373 h 4152571"/>
                <a:gd name="connsiteX15" fmla="*/ 559850 w 1744964"/>
                <a:gd name="connsiteY15" fmla="*/ 2191044 h 4152571"/>
                <a:gd name="connsiteX16" fmla="*/ 494261 w 1744964"/>
                <a:gd name="connsiteY16" fmla="*/ 2055317 h 4152571"/>
                <a:gd name="connsiteX17" fmla="*/ 467249 w 1744964"/>
                <a:gd name="connsiteY17" fmla="*/ 2020440 h 4152571"/>
                <a:gd name="connsiteX18" fmla="*/ 460289 w 1744964"/>
                <a:gd name="connsiteY18" fmla="*/ 2014198 h 4152571"/>
                <a:gd name="connsiteX19" fmla="*/ 410471 w 1744964"/>
                <a:gd name="connsiteY19" fmla="*/ 1959444 h 4152571"/>
                <a:gd name="connsiteX20" fmla="*/ 394689 w 1744964"/>
                <a:gd name="connsiteY20" fmla="*/ 1944183 h 4152571"/>
                <a:gd name="connsiteX21" fmla="*/ 396037 w 1744964"/>
                <a:gd name="connsiteY21" fmla="*/ 1943578 h 4152571"/>
                <a:gd name="connsiteX22" fmla="*/ 387947 w 1744964"/>
                <a:gd name="connsiteY22" fmla="*/ 1934687 h 4152571"/>
                <a:gd name="connsiteX23" fmla="*/ 0 w 1744964"/>
                <a:gd name="connsiteY23" fmla="*/ 906860 h 4152571"/>
                <a:gd name="connsiteX24" fmla="*/ 872482 w 1744964"/>
                <a:gd name="connsiteY24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82792 w 1744964"/>
                <a:gd name="connsiteY13" fmla="*/ 2296720 h 4152571"/>
                <a:gd name="connsiteX14" fmla="*/ 559850 w 1744964"/>
                <a:gd name="connsiteY14" fmla="*/ 2191044 h 4152571"/>
                <a:gd name="connsiteX15" fmla="*/ 494261 w 1744964"/>
                <a:gd name="connsiteY15" fmla="*/ 2055317 h 4152571"/>
                <a:gd name="connsiteX16" fmla="*/ 467249 w 1744964"/>
                <a:gd name="connsiteY16" fmla="*/ 2020440 h 4152571"/>
                <a:gd name="connsiteX17" fmla="*/ 460289 w 1744964"/>
                <a:gd name="connsiteY17" fmla="*/ 2014198 h 4152571"/>
                <a:gd name="connsiteX18" fmla="*/ 410471 w 1744964"/>
                <a:gd name="connsiteY18" fmla="*/ 1959444 h 4152571"/>
                <a:gd name="connsiteX19" fmla="*/ 394689 w 1744964"/>
                <a:gd name="connsiteY19" fmla="*/ 1944183 h 4152571"/>
                <a:gd name="connsiteX20" fmla="*/ 396037 w 1744964"/>
                <a:gd name="connsiteY20" fmla="*/ 1943578 h 4152571"/>
                <a:gd name="connsiteX21" fmla="*/ 387947 w 1744964"/>
                <a:gd name="connsiteY21" fmla="*/ 1934687 h 4152571"/>
                <a:gd name="connsiteX22" fmla="*/ 0 w 1744964"/>
                <a:gd name="connsiteY22" fmla="*/ 906860 h 4152571"/>
                <a:gd name="connsiteX23" fmla="*/ 872482 w 1744964"/>
                <a:gd name="connsiteY23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59850 w 1744964"/>
                <a:gd name="connsiteY13" fmla="*/ 2191044 h 4152571"/>
                <a:gd name="connsiteX14" fmla="*/ 494261 w 1744964"/>
                <a:gd name="connsiteY14" fmla="*/ 2055317 h 4152571"/>
                <a:gd name="connsiteX15" fmla="*/ 467249 w 1744964"/>
                <a:gd name="connsiteY15" fmla="*/ 2020440 h 4152571"/>
                <a:gd name="connsiteX16" fmla="*/ 460289 w 1744964"/>
                <a:gd name="connsiteY16" fmla="*/ 2014198 h 4152571"/>
                <a:gd name="connsiteX17" fmla="*/ 410471 w 1744964"/>
                <a:gd name="connsiteY17" fmla="*/ 1959444 h 4152571"/>
                <a:gd name="connsiteX18" fmla="*/ 394689 w 1744964"/>
                <a:gd name="connsiteY18" fmla="*/ 1944183 h 4152571"/>
                <a:gd name="connsiteX19" fmla="*/ 396037 w 1744964"/>
                <a:gd name="connsiteY19" fmla="*/ 1943578 h 4152571"/>
                <a:gd name="connsiteX20" fmla="*/ 387947 w 1744964"/>
                <a:gd name="connsiteY20" fmla="*/ 1934687 h 4152571"/>
                <a:gd name="connsiteX21" fmla="*/ 0 w 1744964"/>
                <a:gd name="connsiteY21" fmla="*/ 906860 h 4152571"/>
                <a:gd name="connsiteX22" fmla="*/ 872482 w 1744964"/>
                <a:gd name="connsiteY22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50690 w 1744964"/>
                <a:gd name="connsiteY7" fmla="*/ 2330175 h 4152571"/>
                <a:gd name="connsiteX8" fmla="*/ 1150690 w 1744964"/>
                <a:gd name="connsiteY8" fmla="*/ 3874363 h 4152571"/>
                <a:gd name="connsiteX9" fmla="*/ 872482 w 1744964"/>
                <a:gd name="connsiteY9" fmla="*/ 4152571 h 4152571"/>
                <a:gd name="connsiteX10" fmla="*/ 594274 w 1744964"/>
                <a:gd name="connsiteY10" fmla="*/ 3874363 h 4152571"/>
                <a:gd name="connsiteX11" fmla="*/ 594274 w 1744964"/>
                <a:gd name="connsiteY11" fmla="*/ 2337953 h 4152571"/>
                <a:gd name="connsiteX12" fmla="*/ 559850 w 1744964"/>
                <a:gd name="connsiteY12" fmla="*/ 2191044 h 4152571"/>
                <a:gd name="connsiteX13" fmla="*/ 494261 w 1744964"/>
                <a:gd name="connsiteY13" fmla="*/ 2055317 h 4152571"/>
                <a:gd name="connsiteX14" fmla="*/ 467249 w 1744964"/>
                <a:gd name="connsiteY14" fmla="*/ 2020440 h 4152571"/>
                <a:gd name="connsiteX15" fmla="*/ 460289 w 1744964"/>
                <a:gd name="connsiteY15" fmla="*/ 2014198 h 4152571"/>
                <a:gd name="connsiteX16" fmla="*/ 410471 w 1744964"/>
                <a:gd name="connsiteY16" fmla="*/ 1959444 h 4152571"/>
                <a:gd name="connsiteX17" fmla="*/ 394689 w 1744964"/>
                <a:gd name="connsiteY17" fmla="*/ 1944183 h 4152571"/>
                <a:gd name="connsiteX18" fmla="*/ 396037 w 1744964"/>
                <a:gd name="connsiteY18" fmla="*/ 1943578 h 4152571"/>
                <a:gd name="connsiteX19" fmla="*/ 387947 w 1744964"/>
                <a:gd name="connsiteY19" fmla="*/ 1934687 h 4152571"/>
                <a:gd name="connsiteX20" fmla="*/ 0 w 1744964"/>
                <a:gd name="connsiteY20" fmla="*/ 906860 h 4152571"/>
                <a:gd name="connsiteX21" fmla="*/ 872482 w 1744964"/>
                <a:gd name="connsiteY21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410471 w 1744964"/>
                <a:gd name="connsiteY14" fmla="*/ 1959444 h 4152571"/>
                <a:gd name="connsiteX15" fmla="*/ 394689 w 1744964"/>
                <a:gd name="connsiteY15" fmla="*/ 1944183 h 4152571"/>
                <a:gd name="connsiteX16" fmla="*/ 396037 w 1744964"/>
                <a:gd name="connsiteY16" fmla="*/ 1943578 h 4152571"/>
                <a:gd name="connsiteX17" fmla="*/ 387947 w 1744964"/>
                <a:gd name="connsiteY17" fmla="*/ 1934687 h 4152571"/>
                <a:gd name="connsiteX18" fmla="*/ 0 w 1744964"/>
                <a:gd name="connsiteY18" fmla="*/ 906860 h 4152571"/>
                <a:gd name="connsiteX19" fmla="*/ 872482 w 1744964"/>
                <a:gd name="connsiteY19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94689 w 1744964"/>
                <a:gd name="connsiteY14" fmla="*/ 1944183 h 4152571"/>
                <a:gd name="connsiteX15" fmla="*/ 396037 w 1744964"/>
                <a:gd name="connsiteY15" fmla="*/ 1943578 h 4152571"/>
                <a:gd name="connsiteX16" fmla="*/ 387947 w 1744964"/>
                <a:gd name="connsiteY16" fmla="*/ 1934687 h 4152571"/>
                <a:gd name="connsiteX17" fmla="*/ 0 w 1744964"/>
                <a:gd name="connsiteY17" fmla="*/ 906860 h 4152571"/>
                <a:gd name="connsiteX18" fmla="*/ 872482 w 1744964"/>
                <a:gd name="connsiteY18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94689 w 1744964"/>
                <a:gd name="connsiteY14" fmla="*/ 1944183 h 4152571"/>
                <a:gd name="connsiteX15" fmla="*/ 387947 w 1744964"/>
                <a:gd name="connsiteY15" fmla="*/ 1934687 h 4152571"/>
                <a:gd name="connsiteX16" fmla="*/ 0 w 1744964"/>
                <a:gd name="connsiteY16" fmla="*/ 906860 h 4152571"/>
                <a:gd name="connsiteX17" fmla="*/ 872482 w 1744964"/>
                <a:gd name="connsiteY17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87947 w 1744964"/>
                <a:gd name="connsiteY14" fmla="*/ 1934687 h 4152571"/>
                <a:gd name="connsiteX15" fmla="*/ 0 w 1744964"/>
                <a:gd name="connsiteY15" fmla="*/ 906860 h 4152571"/>
                <a:gd name="connsiteX16" fmla="*/ 872482 w 1744964"/>
                <a:gd name="connsiteY16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87947 w 1744964"/>
                <a:gd name="connsiteY14" fmla="*/ 1934687 h 4152571"/>
                <a:gd name="connsiteX15" fmla="*/ 0 w 1744964"/>
                <a:gd name="connsiteY15" fmla="*/ 906860 h 4152571"/>
                <a:gd name="connsiteX16" fmla="*/ 872482 w 1744964"/>
                <a:gd name="connsiteY16" fmla="*/ 0 h 415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44964" h="4152571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599" y="1741426"/>
                    <a:pt x="1292041" y="2014198"/>
                  </a:cubicBezTo>
                  <a:lnTo>
                    <a:pt x="1264018" y="2039572"/>
                  </a:lnTo>
                  <a:lnTo>
                    <a:pt x="1224844" y="2098234"/>
                  </a:lnTo>
                  <a:cubicBezTo>
                    <a:pt x="1192955" y="2157143"/>
                    <a:pt x="1176338" y="2189187"/>
                    <a:pt x="1157709" y="2269685"/>
                  </a:cubicBezTo>
                  <a:lnTo>
                    <a:pt x="1150690" y="2330175"/>
                  </a:lnTo>
                  <a:lnTo>
                    <a:pt x="1150690" y="3874363"/>
                  </a:lnTo>
                  <a:cubicBezTo>
                    <a:pt x="1150690" y="4028013"/>
                    <a:pt x="1026132" y="4152571"/>
                    <a:pt x="872482" y="4152571"/>
                  </a:cubicBezTo>
                  <a:cubicBezTo>
                    <a:pt x="718832" y="4152571"/>
                    <a:pt x="594274" y="4028013"/>
                    <a:pt x="594274" y="3874363"/>
                  </a:cubicBezTo>
                  <a:cubicBezTo>
                    <a:pt x="594274" y="3362226"/>
                    <a:pt x="598605" y="2408355"/>
                    <a:pt x="594274" y="2337953"/>
                  </a:cubicBezTo>
                  <a:cubicBezTo>
                    <a:pt x="589943" y="2267551"/>
                    <a:pt x="571325" y="2240014"/>
                    <a:pt x="559850" y="2191044"/>
                  </a:cubicBez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0289" y="2014198"/>
                  </a:lnTo>
                  <a:lnTo>
                    <a:pt x="387947" y="1934687"/>
                  </a:lnTo>
                  <a:cubicBezTo>
                    <a:pt x="154461" y="165349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B7969C29-BE12-4848-B29A-49DE974F543D}"/>
                </a:ext>
              </a:extLst>
            </p:cNvPr>
            <p:cNvSpPr/>
            <p:nvPr/>
          </p:nvSpPr>
          <p:spPr>
            <a:xfrm>
              <a:off x="6740858" y="2415966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CC71FB3F-AFCA-4DC6-BE54-0F83DD6E2367}"/>
                </a:ext>
              </a:extLst>
            </p:cNvPr>
            <p:cNvSpPr/>
            <p:nvPr/>
          </p:nvSpPr>
          <p:spPr>
            <a:xfrm>
              <a:off x="6935533" y="900539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813822E6-3F5E-4F57-8D2B-01C15A0E17AF}"/>
              </a:ext>
            </a:extLst>
          </p:cNvPr>
          <p:cNvGrpSpPr/>
          <p:nvPr/>
        </p:nvGrpSpPr>
        <p:grpSpPr>
          <a:xfrm>
            <a:off x="8192323" y="4624232"/>
            <a:ext cx="1059278" cy="1808262"/>
            <a:chOff x="8192323" y="4624232"/>
            <a:chExt cx="1059278" cy="1808262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9B4DA3E3-EAF9-4342-A0CF-84BFA9C4CD2D}"/>
                </a:ext>
              </a:extLst>
            </p:cNvPr>
            <p:cNvSpPr/>
            <p:nvPr/>
          </p:nvSpPr>
          <p:spPr>
            <a:xfrm>
              <a:off x="8192323" y="4624232"/>
              <a:ext cx="1047550" cy="1808262"/>
            </a:xfrm>
            <a:custGeom>
              <a:avLst/>
              <a:gdLst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410472 w 2690565"/>
                <a:gd name="connsiteY22" fmla="*/ 1959444 h 4644407"/>
                <a:gd name="connsiteX23" fmla="*/ 394689 w 2690565"/>
                <a:gd name="connsiteY23" fmla="*/ 1944183 h 4644407"/>
                <a:gd name="connsiteX24" fmla="*/ 396037 w 2690565"/>
                <a:gd name="connsiteY24" fmla="*/ 1943578 h 4644407"/>
                <a:gd name="connsiteX25" fmla="*/ 387947 w 2690565"/>
                <a:gd name="connsiteY25" fmla="*/ 1934687 h 4644407"/>
                <a:gd name="connsiteX26" fmla="*/ 0 w 2690565"/>
                <a:gd name="connsiteY26" fmla="*/ 906860 h 4644407"/>
                <a:gd name="connsiteX27" fmla="*/ 872482 w 2690565"/>
                <a:gd name="connsiteY27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96037 w 2690565"/>
                <a:gd name="connsiteY23" fmla="*/ 1943578 h 4644407"/>
                <a:gd name="connsiteX24" fmla="*/ 387947 w 2690565"/>
                <a:gd name="connsiteY24" fmla="*/ 1934687 h 4644407"/>
                <a:gd name="connsiteX25" fmla="*/ 0 w 2690565"/>
                <a:gd name="connsiteY25" fmla="*/ 906860 h 4644407"/>
                <a:gd name="connsiteX26" fmla="*/ 872482 w 2690565"/>
                <a:gd name="connsiteY26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96037 w 2690565"/>
                <a:gd name="connsiteY23" fmla="*/ 1943578 h 4644407"/>
                <a:gd name="connsiteX24" fmla="*/ 375247 w 2690565"/>
                <a:gd name="connsiteY24" fmla="*/ 1915637 h 4644407"/>
                <a:gd name="connsiteX25" fmla="*/ 0 w 2690565"/>
                <a:gd name="connsiteY25" fmla="*/ 906860 h 4644407"/>
                <a:gd name="connsiteX26" fmla="*/ 872482 w 2690565"/>
                <a:gd name="connsiteY26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94689 w 2690565"/>
                <a:gd name="connsiteY22" fmla="*/ 1944183 h 4644407"/>
                <a:gd name="connsiteX23" fmla="*/ 375247 w 2690565"/>
                <a:gd name="connsiteY23" fmla="*/ 1915637 h 4644407"/>
                <a:gd name="connsiteX24" fmla="*/ 0 w 2690565"/>
                <a:gd name="connsiteY24" fmla="*/ 906860 h 4644407"/>
                <a:gd name="connsiteX25" fmla="*/ 872482 w 2690565"/>
                <a:gd name="connsiteY25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64018 w 2690565"/>
                <a:gd name="connsiteY3" fmla="*/ 2039572 h 4644407"/>
                <a:gd name="connsiteX4" fmla="*/ 1224844 w 2690565"/>
                <a:gd name="connsiteY4" fmla="*/ 2098234 h 4644407"/>
                <a:gd name="connsiteX5" fmla="*/ 1162472 w 2690565"/>
                <a:gd name="connsiteY5" fmla="*/ 2291116 h 4644407"/>
                <a:gd name="connsiteX6" fmla="*/ 1160667 w 2690565"/>
                <a:gd name="connsiteY6" fmla="*/ 2289730 h 4644407"/>
                <a:gd name="connsiteX7" fmla="*/ 1160092 w 2690565"/>
                <a:gd name="connsiteY7" fmla="*/ 2295807 h 4644407"/>
                <a:gd name="connsiteX8" fmla="*/ 1164714 w 2690565"/>
                <a:gd name="connsiteY8" fmla="*/ 2423662 h 4644407"/>
                <a:gd name="connsiteX9" fmla="*/ 2508475 w 2690565"/>
                <a:gd name="connsiteY9" fmla="*/ 4075709 h 4644407"/>
                <a:gd name="connsiteX10" fmla="*/ 2507558 w 2690565"/>
                <a:gd name="connsiteY10" fmla="*/ 4078863 h 4644407"/>
                <a:gd name="connsiteX11" fmla="*/ 2527071 w 2690565"/>
                <a:gd name="connsiteY11" fmla="*/ 4083162 h 4644407"/>
                <a:gd name="connsiteX12" fmla="*/ 2690565 w 2690565"/>
                <a:gd name="connsiteY12" fmla="*/ 4352307 h 4644407"/>
                <a:gd name="connsiteX13" fmla="*/ 2422873 w 2690565"/>
                <a:gd name="connsiteY13" fmla="*/ 4644407 h 4644407"/>
                <a:gd name="connsiteX14" fmla="*/ 2347831 w 2690565"/>
                <a:gd name="connsiteY14" fmla="*/ 4627875 h 4644407"/>
                <a:gd name="connsiteX15" fmla="*/ 2346840 w 2690565"/>
                <a:gd name="connsiteY15" fmla="*/ 4631281 h 4644407"/>
                <a:gd name="connsiteX16" fmla="*/ 587852 w 2690565"/>
                <a:gd name="connsiteY16" fmla="*/ 2468746 h 4644407"/>
                <a:gd name="connsiteX17" fmla="*/ 581230 w 2690565"/>
                <a:gd name="connsiteY17" fmla="*/ 2285539 h 4644407"/>
                <a:gd name="connsiteX18" fmla="*/ 559850 w 2690565"/>
                <a:gd name="connsiteY18" fmla="*/ 2191044 h 4644407"/>
                <a:gd name="connsiteX19" fmla="*/ 494261 w 2690565"/>
                <a:gd name="connsiteY19" fmla="*/ 2055317 h 4644407"/>
                <a:gd name="connsiteX20" fmla="*/ 467249 w 2690565"/>
                <a:gd name="connsiteY20" fmla="*/ 2020440 h 4644407"/>
                <a:gd name="connsiteX21" fmla="*/ 460289 w 2690565"/>
                <a:gd name="connsiteY21" fmla="*/ 2014198 h 4644407"/>
                <a:gd name="connsiteX22" fmla="*/ 375247 w 2690565"/>
                <a:gd name="connsiteY22" fmla="*/ 1915637 h 4644407"/>
                <a:gd name="connsiteX23" fmla="*/ 0 w 2690565"/>
                <a:gd name="connsiteY23" fmla="*/ 906860 h 4644407"/>
                <a:gd name="connsiteX24" fmla="*/ 872482 w 2690565"/>
                <a:gd name="connsiteY24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667 w 2690565"/>
                <a:gd name="connsiteY5" fmla="*/ 2289730 h 4644407"/>
                <a:gd name="connsiteX6" fmla="*/ 1160092 w 2690565"/>
                <a:gd name="connsiteY6" fmla="*/ 2295807 h 4644407"/>
                <a:gd name="connsiteX7" fmla="*/ 1164714 w 2690565"/>
                <a:gd name="connsiteY7" fmla="*/ 2423662 h 4644407"/>
                <a:gd name="connsiteX8" fmla="*/ 2508475 w 2690565"/>
                <a:gd name="connsiteY8" fmla="*/ 4075709 h 4644407"/>
                <a:gd name="connsiteX9" fmla="*/ 2507558 w 2690565"/>
                <a:gd name="connsiteY9" fmla="*/ 4078863 h 4644407"/>
                <a:gd name="connsiteX10" fmla="*/ 2527071 w 2690565"/>
                <a:gd name="connsiteY10" fmla="*/ 4083162 h 4644407"/>
                <a:gd name="connsiteX11" fmla="*/ 2690565 w 2690565"/>
                <a:gd name="connsiteY11" fmla="*/ 4352307 h 4644407"/>
                <a:gd name="connsiteX12" fmla="*/ 2422873 w 2690565"/>
                <a:gd name="connsiteY12" fmla="*/ 4644407 h 4644407"/>
                <a:gd name="connsiteX13" fmla="*/ 2347831 w 2690565"/>
                <a:gd name="connsiteY13" fmla="*/ 4627875 h 4644407"/>
                <a:gd name="connsiteX14" fmla="*/ 2346840 w 2690565"/>
                <a:gd name="connsiteY14" fmla="*/ 4631281 h 4644407"/>
                <a:gd name="connsiteX15" fmla="*/ 587852 w 2690565"/>
                <a:gd name="connsiteY15" fmla="*/ 2468746 h 4644407"/>
                <a:gd name="connsiteX16" fmla="*/ 581230 w 2690565"/>
                <a:gd name="connsiteY16" fmla="*/ 2285539 h 4644407"/>
                <a:gd name="connsiteX17" fmla="*/ 559850 w 2690565"/>
                <a:gd name="connsiteY17" fmla="*/ 2191044 h 4644407"/>
                <a:gd name="connsiteX18" fmla="*/ 494261 w 2690565"/>
                <a:gd name="connsiteY18" fmla="*/ 2055317 h 4644407"/>
                <a:gd name="connsiteX19" fmla="*/ 467249 w 2690565"/>
                <a:gd name="connsiteY19" fmla="*/ 2020440 h 4644407"/>
                <a:gd name="connsiteX20" fmla="*/ 460289 w 2690565"/>
                <a:gd name="connsiteY20" fmla="*/ 2014198 h 4644407"/>
                <a:gd name="connsiteX21" fmla="*/ 375247 w 2690565"/>
                <a:gd name="connsiteY21" fmla="*/ 1915637 h 4644407"/>
                <a:gd name="connsiteX22" fmla="*/ 0 w 2690565"/>
                <a:gd name="connsiteY22" fmla="*/ 906860 h 4644407"/>
                <a:gd name="connsiteX23" fmla="*/ 872482 w 2690565"/>
                <a:gd name="connsiteY23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667 w 2690565"/>
                <a:gd name="connsiteY5" fmla="*/ 2289730 h 4644407"/>
                <a:gd name="connsiteX6" fmla="*/ 1160092 w 2690565"/>
                <a:gd name="connsiteY6" fmla="*/ 2295807 h 4644407"/>
                <a:gd name="connsiteX7" fmla="*/ 1164714 w 2690565"/>
                <a:gd name="connsiteY7" fmla="*/ 2423662 h 4644407"/>
                <a:gd name="connsiteX8" fmla="*/ 2508475 w 2690565"/>
                <a:gd name="connsiteY8" fmla="*/ 4075709 h 4644407"/>
                <a:gd name="connsiteX9" fmla="*/ 2507558 w 2690565"/>
                <a:gd name="connsiteY9" fmla="*/ 4078863 h 4644407"/>
                <a:gd name="connsiteX10" fmla="*/ 2527071 w 2690565"/>
                <a:gd name="connsiteY10" fmla="*/ 4083162 h 4644407"/>
                <a:gd name="connsiteX11" fmla="*/ 2690565 w 2690565"/>
                <a:gd name="connsiteY11" fmla="*/ 4352307 h 4644407"/>
                <a:gd name="connsiteX12" fmla="*/ 2422873 w 2690565"/>
                <a:gd name="connsiteY12" fmla="*/ 4644407 h 4644407"/>
                <a:gd name="connsiteX13" fmla="*/ 2347831 w 2690565"/>
                <a:gd name="connsiteY13" fmla="*/ 4627875 h 4644407"/>
                <a:gd name="connsiteX14" fmla="*/ 2346840 w 2690565"/>
                <a:gd name="connsiteY14" fmla="*/ 4631281 h 4644407"/>
                <a:gd name="connsiteX15" fmla="*/ 587852 w 2690565"/>
                <a:gd name="connsiteY15" fmla="*/ 2468746 h 4644407"/>
                <a:gd name="connsiteX16" fmla="*/ 581230 w 2690565"/>
                <a:gd name="connsiteY16" fmla="*/ 2285539 h 4644407"/>
                <a:gd name="connsiteX17" fmla="*/ 559850 w 2690565"/>
                <a:gd name="connsiteY17" fmla="*/ 2191044 h 4644407"/>
                <a:gd name="connsiteX18" fmla="*/ 494261 w 2690565"/>
                <a:gd name="connsiteY18" fmla="*/ 2055317 h 4644407"/>
                <a:gd name="connsiteX19" fmla="*/ 467249 w 2690565"/>
                <a:gd name="connsiteY19" fmla="*/ 2020440 h 4644407"/>
                <a:gd name="connsiteX20" fmla="*/ 460289 w 2690565"/>
                <a:gd name="connsiteY20" fmla="*/ 2014198 h 4644407"/>
                <a:gd name="connsiteX21" fmla="*/ 375247 w 2690565"/>
                <a:gd name="connsiteY21" fmla="*/ 1915637 h 4644407"/>
                <a:gd name="connsiteX22" fmla="*/ 0 w 2690565"/>
                <a:gd name="connsiteY22" fmla="*/ 906860 h 4644407"/>
                <a:gd name="connsiteX23" fmla="*/ 872482 w 2690565"/>
                <a:gd name="connsiteY23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2472 w 2690565"/>
                <a:gd name="connsiteY4" fmla="*/ 2291116 h 4644407"/>
                <a:gd name="connsiteX5" fmla="*/ 1160092 w 2690565"/>
                <a:gd name="connsiteY5" fmla="*/ 2295807 h 4644407"/>
                <a:gd name="connsiteX6" fmla="*/ 1164714 w 2690565"/>
                <a:gd name="connsiteY6" fmla="*/ 2423662 h 4644407"/>
                <a:gd name="connsiteX7" fmla="*/ 2508475 w 2690565"/>
                <a:gd name="connsiteY7" fmla="*/ 4075709 h 4644407"/>
                <a:gd name="connsiteX8" fmla="*/ 2507558 w 2690565"/>
                <a:gd name="connsiteY8" fmla="*/ 4078863 h 4644407"/>
                <a:gd name="connsiteX9" fmla="*/ 2527071 w 2690565"/>
                <a:gd name="connsiteY9" fmla="*/ 4083162 h 4644407"/>
                <a:gd name="connsiteX10" fmla="*/ 2690565 w 2690565"/>
                <a:gd name="connsiteY10" fmla="*/ 4352307 h 4644407"/>
                <a:gd name="connsiteX11" fmla="*/ 2422873 w 2690565"/>
                <a:gd name="connsiteY11" fmla="*/ 4644407 h 4644407"/>
                <a:gd name="connsiteX12" fmla="*/ 2347831 w 2690565"/>
                <a:gd name="connsiteY12" fmla="*/ 4627875 h 4644407"/>
                <a:gd name="connsiteX13" fmla="*/ 2346840 w 2690565"/>
                <a:gd name="connsiteY13" fmla="*/ 4631281 h 4644407"/>
                <a:gd name="connsiteX14" fmla="*/ 587852 w 2690565"/>
                <a:gd name="connsiteY14" fmla="*/ 2468746 h 4644407"/>
                <a:gd name="connsiteX15" fmla="*/ 581230 w 2690565"/>
                <a:gd name="connsiteY15" fmla="*/ 2285539 h 4644407"/>
                <a:gd name="connsiteX16" fmla="*/ 559850 w 2690565"/>
                <a:gd name="connsiteY16" fmla="*/ 2191044 h 4644407"/>
                <a:gd name="connsiteX17" fmla="*/ 494261 w 2690565"/>
                <a:gd name="connsiteY17" fmla="*/ 2055317 h 4644407"/>
                <a:gd name="connsiteX18" fmla="*/ 467249 w 2690565"/>
                <a:gd name="connsiteY18" fmla="*/ 2020440 h 4644407"/>
                <a:gd name="connsiteX19" fmla="*/ 460289 w 2690565"/>
                <a:gd name="connsiteY19" fmla="*/ 2014198 h 4644407"/>
                <a:gd name="connsiteX20" fmla="*/ 375247 w 2690565"/>
                <a:gd name="connsiteY20" fmla="*/ 1915637 h 4644407"/>
                <a:gd name="connsiteX21" fmla="*/ 0 w 2690565"/>
                <a:gd name="connsiteY21" fmla="*/ 906860 h 4644407"/>
                <a:gd name="connsiteX22" fmla="*/ 872482 w 2690565"/>
                <a:gd name="connsiteY22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59297 w 2690565"/>
                <a:gd name="connsiteY4" fmla="*/ 2256191 h 4644407"/>
                <a:gd name="connsiteX5" fmla="*/ 1160092 w 2690565"/>
                <a:gd name="connsiteY5" fmla="*/ 2295807 h 4644407"/>
                <a:gd name="connsiteX6" fmla="*/ 1164714 w 2690565"/>
                <a:gd name="connsiteY6" fmla="*/ 2423662 h 4644407"/>
                <a:gd name="connsiteX7" fmla="*/ 2508475 w 2690565"/>
                <a:gd name="connsiteY7" fmla="*/ 4075709 h 4644407"/>
                <a:gd name="connsiteX8" fmla="*/ 2507558 w 2690565"/>
                <a:gd name="connsiteY8" fmla="*/ 4078863 h 4644407"/>
                <a:gd name="connsiteX9" fmla="*/ 2527071 w 2690565"/>
                <a:gd name="connsiteY9" fmla="*/ 4083162 h 4644407"/>
                <a:gd name="connsiteX10" fmla="*/ 2690565 w 2690565"/>
                <a:gd name="connsiteY10" fmla="*/ 4352307 h 4644407"/>
                <a:gd name="connsiteX11" fmla="*/ 2422873 w 2690565"/>
                <a:gd name="connsiteY11" fmla="*/ 4644407 h 4644407"/>
                <a:gd name="connsiteX12" fmla="*/ 2347831 w 2690565"/>
                <a:gd name="connsiteY12" fmla="*/ 4627875 h 4644407"/>
                <a:gd name="connsiteX13" fmla="*/ 2346840 w 2690565"/>
                <a:gd name="connsiteY13" fmla="*/ 4631281 h 4644407"/>
                <a:gd name="connsiteX14" fmla="*/ 587852 w 2690565"/>
                <a:gd name="connsiteY14" fmla="*/ 2468746 h 4644407"/>
                <a:gd name="connsiteX15" fmla="*/ 581230 w 2690565"/>
                <a:gd name="connsiteY15" fmla="*/ 2285539 h 4644407"/>
                <a:gd name="connsiteX16" fmla="*/ 559850 w 2690565"/>
                <a:gd name="connsiteY16" fmla="*/ 2191044 h 4644407"/>
                <a:gd name="connsiteX17" fmla="*/ 494261 w 2690565"/>
                <a:gd name="connsiteY17" fmla="*/ 2055317 h 4644407"/>
                <a:gd name="connsiteX18" fmla="*/ 467249 w 2690565"/>
                <a:gd name="connsiteY18" fmla="*/ 2020440 h 4644407"/>
                <a:gd name="connsiteX19" fmla="*/ 460289 w 2690565"/>
                <a:gd name="connsiteY19" fmla="*/ 2014198 h 4644407"/>
                <a:gd name="connsiteX20" fmla="*/ 375247 w 2690565"/>
                <a:gd name="connsiteY20" fmla="*/ 1915637 h 4644407"/>
                <a:gd name="connsiteX21" fmla="*/ 0 w 2690565"/>
                <a:gd name="connsiteY21" fmla="*/ 906860 h 4644407"/>
                <a:gd name="connsiteX22" fmla="*/ 872482 w 2690565"/>
                <a:gd name="connsiteY22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7249 w 2690565"/>
                <a:gd name="connsiteY17" fmla="*/ 2020440 h 4644407"/>
                <a:gd name="connsiteX18" fmla="*/ 460289 w 2690565"/>
                <a:gd name="connsiteY18" fmla="*/ 2014198 h 4644407"/>
                <a:gd name="connsiteX19" fmla="*/ 375247 w 2690565"/>
                <a:gd name="connsiteY19" fmla="*/ 1915637 h 4644407"/>
                <a:gd name="connsiteX20" fmla="*/ 0 w 2690565"/>
                <a:gd name="connsiteY20" fmla="*/ 906860 h 4644407"/>
                <a:gd name="connsiteX21" fmla="*/ 872482 w 2690565"/>
                <a:gd name="connsiteY21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7249 w 2690565"/>
                <a:gd name="connsiteY17" fmla="*/ 2020440 h 4644407"/>
                <a:gd name="connsiteX18" fmla="*/ 460289 w 2690565"/>
                <a:gd name="connsiteY18" fmla="*/ 2014198 h 4644407"/>
                <a:gd name="connsiteX19" fmla="*/ 375247 w 2690565"/>
                <a:gd name="connsiteY19" fmla="*/ 1915637 h 4644407"/>
                <a:gd name="connsiteX20" fmla="*/ 0 w 2690565"/>
                <a:gd name="connsiteY20" fmla="*/ 906860 h 4644407"/>
                <a:gd name="connsiteX21" fmla="*/ 872482 w 2690565"/>
                <a:gd name="connsiteY21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46840 w 2690565"/>
                <a:gd name="connsiteY12" fmla="*/ 4631281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0289 w 2690565"/>
                <a:gd name="connsiteY17" fmla="*/ 2014198 h 4644407"/>
                <a:gd name="connsiteX18" fmla="*/ 375247 w 2690565"/>
                <a:gd name="connsiteY18" fmla="*/ 1915637 h 4644407"/>
                <a:gd name="connsiteX19" fmla="*/ 0 w 2690565"/>
                <a:gd name="connsiteY19" fmla="*/ 906860 h 4644407"/>
                <a:gd name="connsiteX20" fmla="*/ 872482 w 2690565"/>
                <a:gd name="connsiteY20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47831 w 2690565"/>
                <a:gd name="connsiteY11" fmla="*/ 4627875 h 4644407"/>
                <a:gd name="connsiteX12" fmla="*/ 2327790 w 2690565"/>
                <a:gd name="connsiteY12" fmla="*/ 4626519 h 4644407"/>
                <a:gd name="connsiteX13" fmla="*/ 587852 w 2690565"/>
                <a:gd name="connsiteY13" fmla="*/ 2468746 h 4644407"/>
                <a:gd name="connsiteX14" fmla="*/ 581230 w 2690565"/>
                <a:gd name="connsiteY14" fmla="*/ 2285539 h 4644407"/>
                <a:gd name="connsiteX15" fmla="*/ 559850 w 2690565"/>
                <a:gd name="connsiteY15" fmla="*/ 2191044 h 4644407"/>
                <a:gd name="connsiteX16" fmla="*/ 494261 w 2690565"/>
                <a:gd name="connsiteY16" fmla="*/ 2055317 h 4644407"/>
                <a:gd name="connsiteX17" fmla="*/ 460289 w 2690565"/>
                <a:gd name="connsiteY17" fmla="*/ 2014198 h 4644407"/>
                <a:gd name="connsiteX18" fmla="*/ 375247 w 2690565"/>
                <a:gd name="connsiteY18" fmla="*/ 1915637 h 4644407"/>
                <a:gd name="connsiteX19" fmla="*/ 0 w 2690565"/>
                <a:gd name="connsiteY19" fmla="*/ 906860 h 4644407"/>
                <a:gd name="connsiteX20" fmla="*/ 872482 w 2690565"/>
                <a:gd name="connsiteY20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07558 w 2690565"/>
                <a:gd name="connsiteY7" fmla="*/ 4078863 h 4644407"/>
                <a:gd name="connsiteX8" fmla="*/ 2527071 w 2690565"/>
                <a:gd name="connsiteY8" fmla="*/ 4083162 h 4644407"/>
                <a:gd name="connsiteX9" fmla="*/ 2690565 w 2690565"/>
                <a:gd name="connsiteY9" fmla="*/ 4352307 h 4644407"/>
                <a:gd name="connsiteX10" fmla="*/ 2422873 w 2690565"/>
                <a:gd name="connsiteY10" fmla="*/ 4644407 h 4644407"/>
                <a:gd name="connsiteX11" fmla="*/ 2327790 w 2690565"/>
                <a:gd name="connsiteY11" fmla="*/ 4626519 h 4644407"/>
                <a:gd name="connsiteX12" fmla="*/ 587852 w 2690565"/>
                <a:gd name="connsiteY12" fmla="*/ 2468746 h 4644407"/>
                <a:gd name="connsiteX13" fmla="*/ 581230 w 2690565"/>
                <a:gd name="connsiteY13" fmla="*/ 2285539 h 4644407"/>
                <a:gd name="connsiteX14" fmla="*/ 559850 w 2690565"/>
                <a:gd name="connsiteY14" fmla="*/ 2191044 h 4644407"/>
                <a:gd name="connsiteX15" fmla="*/ 494261 w 2690565"/>
                <a:gd name="connsiteY15" fmla="*/ 2055317 h 4644407"/>
                <a:gd name="connsiteX16" fmla="*/ 460289 w 2690565"/>
                <a:gd name="connsiteY16" fmla="*/ 2014198 h 4644407"/>
                <a:gd name="connsiteX17" fmla="*/ 375247 w 2690565"/>
                <a:gd name="connsiteY17" fmla="*/ 1915637 h 4644407"/>
                <a:gd name="connsiteX18" fmla="*/ 0 w 2690565"/>
                <a:gd name="connsiteY18" fmla="*/ 906860 h 4644407"/>
                <a:gd name="connsiteX19" fmla="*/ 872482 w 2690565"/>
                <a:gd name="connsiteY19" fmla="*/ 0 h 4644407"/>
                <a:gd name="connsiteX0" fmla="*/ 872482 w 2690565"/>
                <a:gd name="connsiteY0" fmla="*/ 0 h 4644407"/>
                <a:gd name="connsiteX1" fmla="*/ 1744964 w 2690565"/>
                <a:gd name="connsiteY1" fmla="*/ 906860 h 4644407"/>
                <a:gd name="connsiteX2" fmla="*/ 1292041 w 2690565"/>
                <a:gd name="connsiteY2" fmla="*/ 2014198 h 4644407"/>
                <a:gd name="connsiteX3" fmla="*/ 1224844 w 2690565"/>
                <a:gd name="connsiteY3" fmla="*/ 2098234 h 4644407"/>
                <a:gd name="connsiteX4" fmla="*/ 1160092 w 2690565"/>
                <a:gd name="connsiteY4" fmla="*/ 2295807 h 4644407"/>
                <a:gd name="connsiteX5" fmla="*/ 1164714 w 2690565"/>
                <a:gd name="connsiteY5" fmla="*/ 2423662 h 4644407"/>
                <a:gd name="connsiteX6" fmla="*/ 2508475 w 2690565"/>
                <a:gd name="connsiteY6" fmla="*/ 4075709 h 4644407"/>
                <a:gd name="connsiteX7" fmla="*/ 2527071 w 2690565"/>
                <a:gd name="connsiteY7" fmla="*/ 4083162 h 4644407"/>
                <a:gd name="connsiteX8" fmla="*/ 2690565 w 2690565"/>
                <a:gd name="connsiteY8" fmla="*/ 4352307 h 4644407"/>
                <a:gd name="connsiteX9" fmla="*/ 2422873 w 2690565"/>
                <a:gd name="connsiteY9" fmla="*/ 4644407 h 4644407"/>
                <a:gd name="connsiteX10" fmla="*/ 2327790 w 2690565"/>
                <a:gd name="connsiteY10" fmla="*/ 4626519 h 4644407"/>
                <a:gd name="connsiteX11" fmla="*/ 587852 w 2690565"/>
                <a:gd name="connsiteY11" fmla="*/ 2468746 h 4644407"/>
                <a:gd name="connsiteX12" fmla="*/ 581230 w 2690565"/>
                <a:gd name="connsiteY12" fmla="*/ 2285539 h 4644407"/>
                <a:gd name="connsiteX13" fmla="*/ 559850 w 2690565"/>
                <a:gd name="connsiteY13" fmla="*/ 2191044 h 4644407"/>
                <a:gd name="connsiteX14" fmla="*/ 494261 w 2690565"/>
                <a:gd name="connsiteY14" fmla="*/ 2055317 h 4644407"/>
                <a:gd name="connsiteX15" fmla="*/ 460289 w 2690565"/>
                <a:gd name="connsiteY15" fmla="*/ 2014198 h 4644407"/>
                <a:gd name="connsiteX16" fmla="*/ 375247 w 2690565"/>
                <a:gd name="connsiteY16" fmla="*/ 1915637 h 4644407"/>
                <a:gd name="connsiteX17" fmla="*/ 0 w 2690565"/>
                <a:gd name="connsiteY17" fmla="*/ 906860 h 4644407"/>
                <a:gd name="connsiteX18" fmla="*/ 872482 w 2690565"/>
                <a:gd name="connsiteY18" fmla="*/ 0 h 464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90565" h="4644407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600" y="1741427"/>
                    <a:pt x="1292041" y="2014198"/>
                  </a:cubicBezTo>
                  <a:lnTo>
                    <a:pt x="1224844" y="2098234"/>
                  </a:lnTo>
                  <a:cubicBezTo>
                    <a:pt x="1202853" y="2145169"/>
                    <a:pt x="1160589" y="2219344"/>
                    <a:pt x="1160092" y="2295807"/>
                  </a:cubicBezTo>
                  <a:lnTo>
                    <a:pt x="1164714" y="2423662"/>
                  </a:lnTo>
                  <a:cubicBezTo>
                    <a:pt x="1224610" y="3194616"/>
                    <a:pt x="1755692" y="3856699"/>
                    <a:pt x="2508475" y="4075709"/>
                  </a:cubicBezTo>
                  <a:lnTo>
                    <a:pt x="2527071" y="4083162"/>
                  </a:lnTo>
                  <a:cubicBezTo>
                    <a:pt x="2623150" y="4127505"/>
                    <a:pt x="2690565" y="4231316"/>
                    <a:pt x="2690565" y="4352307"/>
                  </a:cubicBezTo>
                  <a:cubicBezTo>
                    <a:pt x="2690565" y="4513629"/>
                    <a:pt x="2570715" y="4644407"/>
                    <a:pt x="2422873" y="4644407"/>
                  </a:cubicBezTo>
                  <a:lnTo>
                    <a:pt x="2327790" y="4626519"/>
                  </a:lnTo>
                  <a:cubicBezTo>
                    <a:pt x="1342395" y="4339834"/>
                    <a:pt x="666257" y="3477927"/>
                    <a:pt x="587852" y="2468746"/>
                  </a:cubicBezTo>
                  <a:lnTo>
                    <a:pt x="581230" y="2285539"/>
                  </a:lnTo>
                  <a:lnTo>
                    <a:pt x="559850" y="2191044"/>
                  </a:ln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0289" y="2014198"/>
                  </a:lnTo>
                  <a:lnTo>
                    <a:pt x="375247" y="1915637"/>
                  </a:lnTo>
                  <a:cubicBezTo>
                    <a:pt x="141761" y="163444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0066"/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76988EAE-2557-4613-B7BB-43CF077DFAE5}"/>
                </a:ext>
              </a:extLst>
            </p:cNvPr>
            <p:cNvSpPr/>
            <p:nvPr/>
          </p:nvSpPr>
          <p:spPr>
            <a:xfrm rot="17564155">
              <a:off x="9189190" y="6357089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5759CC2-3743-40EE-8157-CFD80FE7AFB3}"/>
                </a:ext>
              </a:extLst>
            </p:cNvPr>
            <p:cNvSpPr/>
            <p:nvPr/>
          </p:nvSpPr>
          <p:spPr>
            <a:xfrm>
              <a:off x="8667619" y="4714383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5E608BC4-FD5B-4F5A-B5D5-9CAC58DD31FA}"/>
              </a:ext>
            </a:extLst>
          </p:cNvPr>
          <p:cNvGrpSpPr/>
          <p:nvPr/>
        </p:nvGrpSpPr>
        <p:grpSpPr>
          <a:xfrm>
            <a:off x="8330095" y="2612579"/>
            <a:ext cx="679388" cy="1853162"/>
            <a:chOff x="8330095" y="2612579"/>
            <a:chExt cx="679388" cy="1853162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05C75A2-61F4-41BD-B444-31056C46DAD2}"/>
                </a:ext>
              </a:extLst>
            </p:cNvPr>
            <p:cNvSpPr/>
            <p:nvPr/>
          </p:nvSpPr>
          <p:spPr>
            <a:xfrm>
              <a:off x="8330095" y="2612579"/>
              <a:ext cx="679388" cy="1849055"/>
            </a:xfrm>
            <a:custGeom>
              <a:avLst/>
              <a:gdLst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792 w 1744964"/>
                <a:gd name="connsiteY27" fmla="*/ 2296720 h 4749182"/>
                <a:gd name="connsiteX28" fmla="*/ 582097 w 1744964"/>
                <a:gd name="connsiteY28" fmla="*/ 2289373 h 4749182"/>
                <a:gd name="connsiteX29" fmla="*/ 559850 w 1744964"/>
                <a:gd name="connsiteY29" fmla="*/ 2191044 h 4749182"/>
                <a:gd name="connsiteX30" fmla="*/ 494261 w 1744964"/>
                <a:gd name="connsiteY30" fmla="*/ 2055317 h 4749182"/>
                <a:gd name="connsiteX31" fmla="*/ 467249 w 1744964"/>
                <a:gd name="connsiteY31" fmla="*/ 2020440 h 4749182"/>
                <a:gd name="connsiteX32" fmla="*/ 460289 w 1744964"/>
                <a:gd name="connsiteY32" fmla="*/ 2014198 h 4749182"/>
                <a:gd name="connsiteX33" fmla="*/ 410472 w 1744964"/>
                <a:gd name="connsiteY33" fmla="*/ 1959444 h 4749182"/>
                <a:gd name="connsiteX34" fmla="*/ 394689 w 1744964"/>
                <a:gd name="connsiteY34" fmla="*/ 1944183 h 4749182"/>
                <a:gd name="connsiteX35" fmla="*/ 396037 w 1744964"/>
                <a:gd name="connsiteY35" fmla="*/ 1943578 h 4749182"/>
                <a:gd name="connsiteX36" fmla="*/ 387947 w 1744964"/>
                <a:gd name="connsiteY36" fmla="*/ 1934687 h 4749182"/>
                <a:gd name="connsiteX37" fmla="*/ 0 w 1744964"/>
                <a:gd name="connsiteY37" fmla="*/ 906860 h 4749182"/>
                <a:gd name="connsiteX38" fmla="*/ 872482 w 1744964"/>
                <a:gd name="connsiteY38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410472 w 1744964"/>
                <a:gd name="connsiteY32" fmla="*/ 1959444 h 4749182"/>
                <a:gd name="connsiteX33" fmla="*/ 394689 w 1744964"/>
                <a:gd name="connsiteY33" fmla="*/ 1944183 h 4749182"/>
                <a:gd name="connsiteX34" fmla="*/ 396037 w 1744964"/>
                <a:gd name="connsiteY34" fmla="*/ 1943578 h 4749182"/>
                <a:gd name="connsiteX35" fmla="*/ 387947 w 1744964"/>
                <a:gd name="connsiteY35" fmla="*/ 1934687 h 4749182"/>
                <a:gd name="connsiteX36" fmla="*/ 0 w 1744964"/>
                <a:gd name="connsiteY36" fmla="*/ 906860 h 4749182"/>
                <a:gd name="connsiteX37" fmla="*/ 872482 w 1744964"/>
                <a:gd name="connsiteY37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394689 w 1744964"/>
                <a:gd name="connsiteY32" fmla="*/ 1944183 h 4749182"/>
                <a:gd name="connsiteX33" fmla="*/ 396037 w 1744964"/>
                <a:gd name="connsiteY33" fmla="*/ 1943578 h 4749182"/>
                <a:gd name="connsiteX34" fmla="*/ 387947 w 1744964"/>
                <a:gd name="connsiteY34" fmla="*/ 1934687 h 4749182"/>
                <a:gd name="connsiteX35" fmla="*/ 0 w 1744964"/>
                <a:gd name="connsiteY35" fmla="*/ 906860 h 4749182"/>
                <a:gd name="connsiteX36" fmla="*/ 872482 w 1744964"/>
                <a:gd name="connsiteY36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64018 w 1744964"/>
                <a:gd name="connsiteY3" fmla="*/ 2039572 h 4749182"/>
                <a:gd name="connsiteX4" fmla="*/ 1224844 w 1744964"/>
                <a:gd name="connsiteY4" fmla="*/ 2098234 h 4749182"/>
                <a:gd name="connsiteX5" fmla="*/ 1162472 w 1744964"/>
                <a:gd name="connsiteY5" fmla="*/ 2291116 h 4749182"/>
                <a:gd name="connsiteX6" fmla="*/ 1160667 w 1744964"/>
                <a:gd name="connsiteY6" fmla="*/ 2289730 h 4749182"/>
                <a:gd name="connsiteX7" fmla="*/ 1160006 w 1744964"/>
                <a:gd name="connsiteY7" fmla="*/ 2296721 h 4749182"/>
                <a:gd name="connsiteX8" fmla="*/ 1145557 w 1744964"/>
                <a:gd name="connsiteY8" fmla="*/ 2348608 h 4749182"/>
                <a:gd name="connsiteX9" fmla="*/ 1140174 w 1744964"/>
                <a:gd name="connsiteY9" fmla="*/ 2360169 h 4749182"/>
                <a:gd name="connsiteX10" fmla="*/ 1140174 w 1744964"/>
                <a:gd name="connsiteY10" fmla="*/ 2897165 h 4749182"/>
                <a:gd name="connsiteX11" fmla="*/ 1139517 w 1744964"/>
                <a:gd name="connsiteY11" fmla="*/ 2903685 h 4749182"/>
                <a:gd name="connsiteX12" fmla="*/ 1152400 w 1744964"/>
                <a:gd name="connsiteY12" fmla="*/ 3082736 h 4749182"/>
                <a:gd name="connsiteX13" fmla="*/ 1365203 w 1744964"/>
                <a:gd name="connsiteY13" fmla="*/ 4090322 h 4749182"/>
                <a:gd name="connsiteX14" fmla="*/ 1452138 w 1744964"/>
                <a:gd name="connsiteY14" fmla="*/ 4320679 h 4749182"/>
                <a:gd name="connsiteX15" fmla="*/ 1459996 w 1744964"/>
                <a:gd name="connsiteY15" fmla="*/ 4330203 h 4749182"/>
                <a:gd name="connsiteX16" fmla="*/ 1505891 w 1744964"/>
                <a:gd name="connsiteY16" fmla="*/ 4480452 h 4749182"/>
                <a:gd name="connsiteX17" fmla="*/ 1237161 w 1744964"/>
                <a:gd name="connsiteY17" fmla="*/ 4749182 h 4749182"/>
                <a:gd name="connsiteX18" fmla="*/ 1014326 w 1744964"/>
                <a:gd name="connsiteY18" fmla="*/ 4630702 h 4749182"/>
                <a:gd name="connsiteX19" fmla="*/ 1006437 w 1744964"/>
                <a:gd name="connsiteY19" fmla="*/ 4616167 h 4749182"/>
                <a:gd name="connsiteX20" fmla="*/ 997858 w 1744964"/>
                <a:gd name="connsiteY20" fmla="*/ 4619802 h 4749182"/>
                <a:gd name="connsiteX21" fmla="*/ 623865 w 1744964"/>
                <a:gd name="connsiteY21" fmla="*/ 3132623 h 4749182"/>
                <a:gd name="connsiteX22" fmla="*/ 610978 w 1744964"/>
                <a:gd name="connsiteY22" fmla="*/ 2953529 h 4749182"/>
                <a:gd name="connsiteX23" fmla="*/ 610229 w 1744964"/>
                <a:gd name="connsiteY23" fmla="*/ 2951114 h 4749182"/>
                <a:gd name="connsiteX24" fmla="*/ 604790 w 1744964"/>
                <a:gd name="connsiteY24" fmla="*/ 2897165 h 4749182"/>
                <a:gd name="connsiteX25" fmla="*/ 604790 w 1744964"/>
                <a:gd name="connsiteY25" fmla="*/ 2364823 h 4749182"/>
                <a:gd name="connsiteX26" fmla="*/ 597241 w 1744964"/>
                <a:gd name="connsiteY26" fmla="*/ 2348607 h 4749182"/>
                <a:gd name="connsiteX27" fmla="*/ 582097 w 1744964"/>
                <a:gd name="connsiteY27" fmla="*/ 2289373 h 4749182"/>
                <a:gd name="connsiteX28" fmla="*/ 559850 w 1744964"/>
                <a:gd name="connsiteY28" fmla="*/ 2191044 h 4749182"/>
                <a:gd name="connsiteX29" fmla="*/ 494261 w 1744964"/>
                <a:gd name="connsiteY29" fmla="*/ 2055317 h 4749182"/>
                <a:gd name="connsiteX30" fmla="*/ 467249 w 1744964"/>
                <a:gd name="connsiteY30" fmla="*/ 2020440 h 4749182"/>
                <a:gd name="connsiteX31" fmla="*/ 460289 w 1744964"/>
                <a:gd name="connsiteY31" fmla="*/ 2014198 h 4749182"/>
                <a:gd name="connsiteX32" fmla="*/ 394689 w 1744964"/>
                <a:gd name="connsiteY32" fmla="*/ 1944183 h 4749182"/>
                <a:gd name="connsiteX33" fmla="*/ 387947 w 1744964"/>
                <a:gd name="connsiteY33" fmla="*/ 1934687 h 4749182"/>
                <a:gd name="connsiteX34" fmla="*/ 0 w 1744964"/>
                <a:gd name="connsiteY34" fmla="*/ 906860 h 4749182"/>
                <a:gd name="connsiteX35" fmla="*/ 872482 w 1744964"/>
                <a:gd name="connsiteY35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60006 w 1744964"/>
                <a:gd name="connsiteY6" fmla="*/ 2296721 h 4749182"/>
                <a:gd name="connsiteX7" fmla="*/ 1145557 w 1744964"/>
                <a:gd name="connsiteY7" fmla="*/ 2348608 h 4749182"/>
                <a:gd name="connsiteX8" fmla="*/ 1140174 w 1744964"/>
                <a:gd name="connsiteY8" fmla="*/ 2360169 h 4749182"/>
                <a:gd name="connsiteX9" fmla="*/ 1140174 w 1744964"/>
                <a:gd name="connsiteY9" fmla="*/ 2897165 h 4749182"/>
                <a:gd name="connsiteX10" fmla="*/ 1139517 w 1744964"/>
                <a:gd name="connsiteY10" fmla="*/ 2903685 h 4749182"/>
                <a:gd name="connsiteX11" fmla="*/ 1152400 w 1744964"/>
                <a:gd name="connsiteY11" fmla="*/ 3082736 h 4749182"/>
                <a:gd name="connsiteX12" fmla="*/ 1365203 w 1744964"/>
                <a:gd name="connsiteY12" fmla="*/ 4090322 h 4749182"/>
                <a:gd name="connsiteX13" fmla="*/ 1452138 w 1744964"/>
                <a:gd name="connsiteY13" fmla="*/ 4320679 h 4749182"/>
                <a:gd name="connsiteX14" fmla="*/ 1459996 w 1744964"/>
                <a:gd name="connsiteY14" fmla="*/ 4330203 h 4749182"/>
                <a:gd name="connsiteX15" fmla="*/ 1505891 w 1744964"/>
                <a:gd name="connsiteY15" fmla="*/ 4480452 h 4749182"/>
                <a:gd name="connsiteX16" fmla="*/ 1237161 w 1744964"/>
                <a:gd name="connsiteY16" fmla="*/ 4749182 h 4749182"/>
                <a:gd name="connsiteX17" fmla="*/ 1014326 w 1744964"/>
                <a:gd name="connsiteY17" fmla="*/ 4630702 h 4749182"/>
                <a:gd name="connsiteX18" fmla="*/ 1006437 w 1744964"/>
                <a:gd name="connsiteY18" fmla="*/ 4616167 h 4749182"/>
                <a:gd name="connsiteX19" fmla="*/ 997858 w 1744964"/>
                <a:gd name="connsiteY19" fmla="*/ 4619802 h 4749182"/>
                <a:gd name="connsiteX20" fmla="*/ 623865 w 1744964"/>
                <a:gd name="connsiteY20" fmla="*/ 3132623 h 4749182"/>
                <a:gd name="connsiteX21" fmla="*/ 610978 w 1744964"/>
                <a:gd name="connsiteY21" fmla="*/ 2953529 h 4749182"/>
                <a:gd name="connsiteX22" fmla="*/ 610229 w 1744964"/>
                <a:gd name="connsiteY22" fmla="*/ 2951114 h 4749182"/>
                <a:gd name="connsiteX23" fmla="*/ 604790 w 1744964"/>
                <a:gd name="connsiteY23" fmla="*/ 2897165 h 4749182"/>
                <a:gd name="connsiteX24" fmla="*/ 604790 w 1744964"/>
                <a:gd name="connsiteY24" fmla="*/ 2364823 h 4749182"/>
                <a:gd name="connsiteX25" fmla="*/ 597241 w 1744964"/>
                <a:gd name="connsiteY25" fmla="*/ 2348607 h 4749182"/>
                <a:gd name="connsiteX26" fmla="*/ 582097 w 1744964"/>
                <a:gd name="connsiteY26" fmla="*/ 2289373 h 4749182"/>
                <a:gd name="connsiteX27" fmla="*/ 559850 w 1744964"/>
                <a:gd name="connsiteY27" fmla="*/ 2191044 h 4749182"/>
                <a:gd name="connsiteX28" fmla="*/ 494261 w 1744964"/>
                <a:gd name="connsiteY28" fmla="*/ 2055317 h 4749182"/>
                <a:gd name="connsiteX29" fmla="*/ 467249 w 1744964"/>
                <a:gd name="connsiteY29" fmla="*/ 2020440 h 4749182"/>
                <a:gd name="connsiteX30" fmla="*/ 460289 w 1744964"/>
                <a:gd name="connsiteY30" fmla="*/ 2014198 h 4749182"/>
                <a:gd name="connsiteX31" fmla="*/ 394689 w 1744964"/>
                <a:gd name="connsiteY31" fmla="*/ 1944183 h 4749182"/>
                <a:gd name="connsiteX32" fmla="*/ 387947 w 1744964"/>
                <a:gd name="connsiteY32" fmla="*/ 1934687 h 4749182"/>
                <a:gd name="connsiteX33" fmla="*/ 0 w 1744964"/>
                <a:gd name="connsiteY33" fmla="*/ 906860 h 4749182"/>
                <a:gd name="connsiteX34" fmla="*/ 872482 w 1744964"/>
                <a:gd name="connsiteY34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45557 w 1744964"/>
                <a:gd name="connsiteY6" fmla="*/ 2348608 h 4749182"/>
                <a:gd name="connsiteX7" fmla="*/ 1140174 w 1744964"/>
                <a:gd name="connsiteY7" fmla="*/ 2360169 h 4749182"/>
                <a:gd name="connsiteX8" fmla="*/ 1140174 w 1744964"/>
                <a:gd name="connsiteY8" fmla="*/ 2897165 h 4749182"/>
                <a:gd name="connsiteX9" fmla="*/ 1139517 w 1744964"/>
                <a:gd name="connsiteY9" fmla="*/ 2903685 h 4749182"/>
                <a:gd name="connsiteX10" fmla="*/ 1152400 w 1744964"/>
                <a:gd name="connsiteY10" fmla="*/ 3082736 h 4749182"/>
                <a:gd name="connsiteX11" fmla="*/ 1365203 w 1744964"/>
                <a:gd name="connsiteY11" fmla="*/ 4090322 h 4749182"/>
                <a:gd name="connsiteX12" fmla="*/ 1452138 w 1744964"/>
                <a:gd name="connsiteY12" fmla="*/ 4320679 h 4749182"/>
                <a:gd name="connsiteX13" fmla="*/ 1459996 w 1744964"/>
                <a:gd name="connsiteY13" fmla="*/ 4330203 h 4749182"/>
                <a:gd name="connsiteX14" fmla="*/ 1505891 w 1744964"/>
                <a:gd name="connsiteY14" fmla="*/ 4480452 h 4749182"/>
                <a:gd name="connsiteX15" fmla="*/ 1237161 w 1744964"/>
                <a:gd name="connsiteY15" fmla="*/ 4749182 h 4749182"/>
                <a:gd name="connsiteX16" fmla="*/ 1014326 w 1744964"/>
                <a:gd name="connsiteY16" fmla="*/ 4630702 h 4749182"/>
                <a:gd name="connsiteX17" fmla="*/ 1006437 w 1744964"/>
                <a:gd name="connsiteY17" fmla="*/ 4616167 h 4749182"/>
                <a:gd name="connsiteX18" fmla="*/ 997858 w 1744964"/>
                <a:gd name="connsiteY18" fmla="*/ 4619802 h 4749182"/>
                <a:gd name="connsiteX19" fmla="*/ 623865 w 1744964"/>
                <a:gd name="connsiteY19" fmla="*/ 3132623 h 4749182"/>
                <a:gd name="connsiteX20" fmla="*/ 610978 w 1744964"/>
                <a:gd name="connsiteY20" fmla="*/ 2953529 h 4749182"/>
                <a:gd name="connsiteX21" fmla="*/ 610229 w 1744964"/>
                <a:gd name="connsiteY21" fmla="*/ 2951114 h 4749182"/>
                <a:gd name="connsiteX22" fmla="*/ 604790 w 1744964"/>
                <a:gd name="connsiteY22" fmla="*/ 2897165 h 4749182"/>
                <a:gd name="connsiteX23" fmla="*/ 604790 w 1744964"/>
                <a:gd name="connsiteY23" fmla="*/ 2364823 h 4749182"/>
                <a:gd name="connsiteX24" fmla="*/ 597241 w 1744964"/>
                <a:gd name="connsiteY24" fmla="*/ 2348607 h 4749182"/>
                <a:gd name="connsiteX25" fmla="*/ 582097 w 1744964"/>
                <a:gd name="connsiteY25" fmla="*/ 2289373 h 4749182"/>
                <a:gd name="connsiteX26" fmla="*/ 559850 w 1744964"/>
                <a:gd name="connsiteY26" fmla="*/ 2191044 h 4749182"/>
                <a:gd name="connsiteX27" fmla="*/ 494261 w 1744964"/>
                <a:gd name="connsiteY27" fmla="*/ 2055317 h 4749182"/>
                <a:gd name="connsiteX28" fmla="*/ 467249 w 1744964"/>
                <a:gd name="connsiteY28" fmla="*/ 2020440 h 4749182"/>
                <a:gd name="connsiteX29" fmla="*/ 460289 w 1744964"/>
                <a:gd name="connsiteY29" fmla="*/ 2014198 h 4749182"/>
                <a:gd name="connsiteX30" fmla="*/ 394689 w 1744964"/>
                <a:gd name="connsiteY30" fmla="*/ 1944183 h 4749182"/>
                <a:gd name="connsiteX31" fmla="*/ 387947 w 1744964"/>
                <a:gd name="connsiteY31" fmla="*/ 1934687 h 4749182"/>
                <a:gd name="connsiteX32" fmla="*/ 0 w 1744964"/>
                <a:gd name="connsiteY32" fmla="*/ 906860 h 4749182"/>
                <a:gd name="connsiteX33" fmla="*/ 872482 w 1744964"/>
                <a:gd name="connsiteY33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60667 w 1744964"/>
                <a:gd name="connsiteY5" fmla="*/ 2289730 h 4749182"/>
                <a:gd name="connsiteX6" fmla="*/ 1140174 w 1744964"/>
                <a:gd name="connsiteY6" fmla="*/ 2360169 h 4749182"/>
                <a:gd name="connsiteX7" fmla="*/ 1140174 w 1744964"/>
                <a:gd name="connsiteY7" fmla="*/ 2897165 h 4749182"/>
                <a:gd name="connsiteX8" fmla="*/ 1139517 w 1744964"/>
                <a:gd name="connsiteY8" fmla="*/ 2903685 h 4749182"/>
                <a:gd name="connsiteX9" fmla="*/ 1152400 w 1744964"/>
                <a:gd name="connsiteY9" fmla="*/ 3082736 h 4749182"/>
                <a:gd name="connsiteX10" fmla="*/ 1365203 w 1744964"/>
                <a:gd name="connsiteY10" fmla="*/ 4090322 h 4749182"/>
                <a:gd name="connsiteX11" fmla="*/ 1452138 w 1744964"/>
                <a:gd name="connsiteY11" fmla="*/ 4320679 h 4749182"/>
                <a:gd name="connsiteX12" fmla="*/ 1459996 w 1744964"/>
                <a:gd name="connsiteY12" fmla="*/ 4330203 h 4749182"/>
                <a:gd name="connsiteX13" fmla="*/ 1505891 w 1744964"/>
                <a:gd name="connsiteY13" fmla="*/ 4480452 h 4749182"/>
                <a:gd name="connsiteX14" fmla="*/ 1237161 w 1744964"/>
                <a:gd name="connsiteY14" fmla="*/ 4749182 h 4749182"/>
                <a:gd name="connsiteX15" fmla="*/ 1014326 w 1744964"/>
                <a:gd name="connsiteY15" fmla="*/ 4630702 h 4749182"/>
                <a:gd name="connsiteX16" fmla="*/ 1006437 w 1744964"/>
                <a:gd name="connsiteY16" fmla="*/ 4616167 h 4749182"/>
                <a:gd name="connsiteX17" fmla="*/ 997858 w 1744964"/>
                <a:gd name="connsiteY17" fmla="*/ 4619802 h 4749182"/>
                <a:gd name="connsiteX18" fmla="*/ 623865 w 1744964"/>
                <a:gd name="connsiteY18" fmla="*/ 3132623 h 4749182"/>
                <a:gd name="connsiteX19" fmla="*/ 610978 w 1744964"/>
                <a:gd name="connsiteY19" fmla="*/ 2953529 h 4749182"/>
                <a:gd name="connsiteX20" fmla="*/ 610229 w 1744964"/>
                <a:gd name="connsiteY20" fmla="*/ 2951114 h 4749182"/>
                <a:gd name="connsiteX21" fmla="*/ 604790 w 1744964"/>
                <a:gd name="connsiteY21" fmla="*/ 2897165 h 4749182"/>
                <a:gd name="connsiteX22" fmla="*/ 604790 w 1744964"/>
                <a:gd name="connsiteY22" fmla="*/ 2364823 h 4749182"/>
                <a:gd name="connsiteX23" fmla="*/ 597241 w 1744964"/>
                <a:gd name="connsiteY23" fmla="*/ 2348607 h 4749182"/>
                <a:gd name="connsiteX24" fmla="*/ 582097 w 1744964"/>
                <a:gd name="connsiteY24" fmla="*/ 2289373 h 4749182"/>
                <a:gd name="connsiteX25" fmla="*/ 559850 w 1744964"/>
                <a:gd name="connsiteY25" fmla="*/ 2191044 h 4749182"/>
                <a:gd name="connsiteX26" fmla="*/ 494261 w 1744964"/>
                <a:gd name="connsiteY26" fmla="*/ 2055317 h 4749182"/>
                <a:gd name="connsiteX27" fmla="*/ 467249 w 1744964"/>
                <a:gd name="connsiteY27" fmla="*/ 2020440 h 4749182"/>
                <a:gd name="connsiteX28" fmla="*/ 460289 w 1744964"/>
                <a:gd name="connsiteY28" fmla="*/ 2014198 h 4749182"/>
                <a:gd name="connsiteX29" fmla="*/ 394689 w 1744964"/>
                <a:gd name="connsiteY29" fmla="*/ 1944183 h 4749182"/>
                <a:gd name="connsiteX30" fmla="*/ 387947 w 1744964"/>
                <a:gd name="connsiteY30" fmla="*/ 1934687 h 4749182"/>
                <a:gd name="connsiteX31" fmla="*/ 0 w 1744964"/>
                <a:gd name="connsiteY31" fmla="*/ 906860 h 4749182"/>
                <a:gd name="connsiteX32" fmla="*/ 872482 w 1744964"/>
                <a:gd name="connsiteY32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10229 w 1744964"/>
                <a:gd name="connsiteY19" fmla="*/ 2951114 h 4749182"/>
                <a:gd name="connsiteX20" fmla="*/ 604790 w 1744964"/>
                <a:gd name="connsiteY20" fmla="*/ 2897165 h 4749182"/>
                <a:gd name="connsiteX21" fmla="*/ 604790 w 1744964"/>
                <a:gd name="connsiteY21" fmla="*/ 2364823 h 4749182"/>
                <a:gd name="connsiteX22" fmla="*/ 597241 w 1744964"/>
                <a:gd name="connsiteY22" fmla="*/ 2348607 h 4749182"/>
                <a:gd name="connsiteX23" fmla="*/ 582097 w 1744964"/>
                <a:gd name="connsiteY23" fmla="*/ 2289373 h 4749182"/>
                <a:gd name="connsiteX24" fmla="*/ 559850 w 1744964"/>
                <a:gd name="connsiteY24" fmla="*/ 2191044 h 4749182"/>
                <a:gd name="connsiteX25" fmla="*/ 494261 w 1744964"/>
                <a:gd name="connsiteY25" fmla="*/ 2055317 h 4749182"/>
                <a:gd name="connsiteX26" fmla="*/ 467249 w 1744964"/>
                <a:gd name="connsiteY26" fmla="*/ 2020440 h 4749182"/>
                <a:gd name="connsiteX27" fmla="*/ 460289 w 1744964"/>
                <a:gd name="connsiteY27" fmla="*/ 2014198 h 4749182"/>
                <a:gd name="connsiteX28" fmla="*/ 394689 w 1744964"/>
                <a:gd name="connsiteY28" fmla="*/ 1944183 h 4749182"/>
                <a:gd name="connsiteX29" fmla="*/ 387947 w 1744964"/>
                <a:gd name="connsiteY29" fmla="*/ 1934687 h 4749182"/>
                <a:gd name="connsiteX30" fmla="*/ 0 w 1744964"/>
                <a:gd name="connsiteY30" fmla="*/ 906860 h 4749182"/>
                <a:gd name="connsiteX31" fmla="*/ 872482 w 1744964"/>
                <a:gd name="connsiteY31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10229 w 1744964"/>
                <a:gd name="connsiteY19" fmla="*/ 2951114 h 4749182"/>
                <a:gd name="connsiteX20" fmla="*/ 604790 w 1744964"/>
                <a:gd name="connsiteY20" fmla="*/ 2897165 h 4749182"/>
                <a:gd name="connsiteX21" fmla="*/ 604790 w 1744964"/>
                <a:gd name="connsiteY21" fmla="*/ 2364823 h 4749182"/>
                <a:gd name="connsiteX22" fmla="*/ 582097 w 1744964"/>
                <a:gd name="connsiteY22" fmla="*/ 2289373 h 4749182"/>
                <a:gd name="connsiteX23" fmla="*/ 559850 w 1744964"/>
                <a:gd name="connsiteY23" fmla="*/ 2191044 h 4749182"/>
                <a:gd name="connsiteX24" fmla="*/ 494261 w 1744964"/>
                <a:gd name="connsiteY24" fmla="*/ 2055317 h 4749182"/>
                <a:gd name="connsiteX25" fmla="*/ 467249 w 1744964"/>
                <a:gd name="connsiteY25" fmla="*/ 2020440 h 4749182"/>
                <a:gd name="connsiteX26" fmla="*/ 460289 w 1744964"/>
                <a:gd name="connsiteY26" fmla="*/ 2014198 h 4749182"/>
                <a:gd name="connsiteX27" fmla="*/ 394689 w 1744964"/>
                <a:gd name="connsiteY27" fmla="*/ 1944183 h 4749182"/>
                <a:gd name="connsiteX28" fmla="*/ 387947 w 1744964"/>
                <a:gd name="connsiteY28" fmla="*/ 1934687 h 4749182"/>
                <a:gd name="connsiteX29" fmla="*/ 0 w 1744964"/>
                <a:gd name="connsiteY29" fmla="*/ 906860 h 4749182"/>
                <a:gd name="connsiteX30" fmla="*/ 872482 w 1744964"/>
                <a:gd name="connsiteY30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39517 w 1744964"/>
                <a:gd name="connsiteY7" fmla="*/ 2903685 h 4749182"/>
                <a:gd name="connsiteX8" fmla="*/ 1152400 w 1744964"/>
                <a:gd name="connsiteY8" fmla="*/ 3082736 h 4749182"/>
                <a:gd name="connsiteX9" fmla="*/ 1365203 w 1744964"/>
                <a:gd name="connsiteY9" fmla="*/ 4090322 h 4749182"/>
                <a:gd name="connsiteX10" fmla="*/ 1452138 w 1744964"/>
                <a:gd name="connsiteY10" fmla="*/ 4320679 h 4749182"/>
                <a:gd name="connsiteX11" fmla="*/ 1459996 w 1744964"/>
                <a:gd name="connsiteY11" fmla="*/ 4330203 h 4749182"/>
                <a:gd name="connsiteX12" fmla="*/ 1505891 w 1744964"/>
                <a:gd name="connsiteY12" fmla="*/ 4480452 h 4749182"/>
                <a:gd name="connsiteX13" fmla="*/ 1237161 w 1744964"/>
                <a:gd name="connsiteY13" fmla="*/ 4749182 h 4749182"/>
                <a:gd name="connsiteX14" fmla="*/ 1014326 w 1744964"/>
                <a:gd name="connsiteY14" fmla="*/ 4630702 h 4749182"/>
                <a:gd name="connsiteX15" fmla="*/ 1006437 w 1744964"/>
                <a:gd name="connsiteY15" fmla="*/ 4616167 h 4749182"/>
                <a:gd name="connsiteX16" fmla="*/ 997858 w 1744964"/>
                <a:gd name="connsiteY16" fmla="*/ 4619802 h 4749182"/>
                <a:gd name="connsiteX17" fmla="*/ 623865 w 1744964"/>
                <a:gd name="connsiteY17" fmla="*/ 3132623 h 4749182"/>
                <a:gd name="connsiteX18" fmla="*/ 610978 w 1744964"/>
                <a:gd name="connsiteY18" fmla="*/ 2953529 h 4749182"/>
                <a:gd name="connsiteX19" fmla="*/ 604790 w 1744964"/>
                <a:gd name="connsiteY19" fmla="*/ 2897165 h 4749182"/>
                <a:gd name="connsiteX20" fmla="*/ 604790 w 1744964"/>
                <a:gd name="connsiteY20" fmla="*/ 2364823 h 4749182"/>
                <a:gd name="connsiteX21" fmla="*/ 582097 w 1744964"/>
                <a:gd name="connsiteY21" fmla="*/ 2289373 h 4749182"/>
                <a:gd name="connsiteX22" fmla="*/ 559850 w 1744964"/>
                <a:gd name="connsiteY22" fmla="*/ 2191044 h 4749182"/>
                <a:gd name="connsiteX23" fmla="*/ 494261 w 1744964"/>
                <a:gd name="connsiteY23" fmla="*/ 2055317 h 4749182"/>
                <a:gd name="connsiteX24" fmla="*/ 467249 w 1744964"/>
                <a:gd name="connsiteY24" fmla="*/ 2020440 h 4749182"/>
                <a:gd name="connsiteX25" fmla="*/ 460289 w 1744964"/>
                <a:gd name="connsiteY25" fmla="*/ 2014198 h 4749182"/>
                <a:gd name="connsiteX26" fmla="*/ 394689 w 1744964"/>
                <a:gd name="connsiteY26" fmla="*/ 1944183 h 4749182"/>
                <a:gd name="connsiteX27" fmla="*/ 387947 w 1744964"/>
                <a:gd name="connsiteY27" fmla="*/ 1934687 h 4749182"/>
                <a:gd name="connsiteX28" fmla="*/ 0 w 1744964"/>
                <a:gd name="connsiteY28" fmla="*/ 906860 h 4749182"/>
                <a:gd name="connsiteX29" fmla="*/ 872482 w 1744964"/>
                <a:gd name="connsiteY29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459996 w 1744964"/>
                <a:gd name="connsiteY10" fmla="*/ 4330203 h 4749182"/>
                <a:gd name="connsiteX11" fmla="*/ 1505891 w 1744964"/>
                <a:gd name="connsiteY11" fmla="*/ 4480452 h 4749182"/>
                <a:gd name="connsiteX12" fmla="*/ 1237161 w 1744964"/>
                <a:gd name="connsiteY12" fmla="*/ 4749182 h 4749182"/>
                <a:gd name="connsiteX13" fmla="*/ 1014326 w 1744964"/>
                <a:gd name="connsiteY13" fmla="*/ 4630702 h 4749182"/>
                <a:gd name="connsiteX14" fmla="*/ 1006437 w 1744964"/>
                <a:gd name="connsiteY14" fmla="*/ 4616167 h 4749182"/>
                <a:gd name="connsiteX15" fmla="*/ 997858 w 1744964"/>
                <a:gd name="connsiteY15" fmla="*/ 4619802 h 4749182"/>
                <a:gd name="connsiteX16" fmla="*/ 623865 w 1744964"/>
                <a:gd name="connsiteY16" fmla="*/ 3132623 h 4749182"/>
                <a:gd name="connsiteX17" fmla="*/ 610978 w 1744964"/>
                <a:gd name="connsiteY17" fmla="*/ 2953529 h 4749182"/>
                <a:gd name="connsiteX18" fmla="*/ 604790 w 1744964"/>
                <a:gd name="connsiteY18" fmla="*/ 2897165 h 4749182"/>
                <a:gd name="connsiteX19" fmla="*/ 604790 w 1744964"/>
                <a:gd name="connsiteY19" fmla="*/ 2364823 h 4749182"/>
                <a:gd name="connsiteX20" fmla="*/ 582097 w 1744964"/>
                <a:gd name="connsiteY20" fmla="*/ 2289373 h 4749182"/>
                <a:gd name="connsiteX21" fmla="*/ 559850 w 1744964"/>
                <a:gd name="connsiteY21" fmla="*/ 2191044 h 4749182"/>
                <a:gd name="connsiteX22" fmla="*/ 494261 w 1744964"/>
                <a:gd name="connsiteY22" fmla="*/ 2055317 h 4749182"/>
                <a:gd name="connsiteX23" fmla="*/ 467249 w 1744964"/>
                <a:gd name="connsiteY23" fmla="*/ 2020440 h 4749182"/>
                <a:gd name="connsiteX24" fmla="*/ 460289 w 1744964"/>
                <a:gd name="connsiteY24" fmla="*/ 2014198 h 4749182"/>
                <a:gd name="connsiteX25" fmla="*/ 394689 w 1744964"/>
                <a:gd name="connsiteY25" fmla="*/ 1944183 h 4749182"/>
                <a:gd name="connsiteX26" fmla="*/ 387947 w 1744964"/>
                <a:gd name="connsiteY26" fmla="*/ 1934687 h 4749182"/>
                <a:gd name="connsiteX27" fmla="*/ 0 w 1744964"/>
                <a:gd name="connsiteY27" fmla="*/ 906860 h 4749182"/>
                <a:gd name="connsiteX28" fmla="*/ 872482 w 1744964"/>
                <a:gd name="connsiteY28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459996 w 1744964"/>
                <a:gd name="connsiteY10" fmla="*/ 4330203 h 4749182"/>
                <a:gd name="connsiteX11" fmla="*/ 1505891 w 1744964"/>
                <a:gd name="connsiteY11" fmla="*/ 4480452 h 4749182"/>
                <a:gd name="connsiteX12" fmla="*/ 1237161 w 1744964"/>
                <a:gd name="connsiteY12" fmla="*/ 4749182 h 4749182"/>
                <a:gd name="connsiteX13" fmla="*/ 1014326 w 1744964"/>
                <a:gd name="connsiteY13" fmla="*/ 4630702 h 4749182"/>
                <a:gd name="connsiteX14" fmla="*/ 997858 w 1744964"/>
                <a:gd name="connsiteY14" fmla="*/ 4619802 h 4749182"/>
                <a:gd name="connsiteX15" fmla="*/ 623865 w 1744964"/>
                <a:gd name="connsiteY15" fmla="*/ 3132623 h 4749182"/>
                <a:gd name="connsiteX16" fmla="*/ 610978 w 1744964"/>
                <a:gd name="connsiteY16" fmla="*/ 2953529 h 4749182"/>
                <a:gd name="connsiteX17" fmla="*/ 604790 w 1744964"/>
                <a:gd name="connsiteY17" fmla="*/ 2897165 h 4749182"/>
                <a:gd name="connsiteX18" fmla="*/ 604790 w 1744964"/>
                <a:gd name="connsiteY18" fmla="*/ 2364823 h 4749182"/>
                <a:gd name="connsiteX19" fmla="*/ 582097 w 1744964"/>
                <a:gd name="connsiteY19" fmla="*/ 2289373 h 4749182"/>
                <a:gd name="connsiteX20" fmla="*/ 559850 w 1744964"/>
                <a:gd name="connsiteY20" fmla="*/ 2191044 h 4749182"/>
                <a:gd name="connsiteX21" fmla="*/ 494261 w 1744964"/>
                <a:gd name="connsiteY21" fmla="*/ 2055317 h 4749182"/>
                <a:gd name="connsiteX22" fmla="*/ 467249 w 1744964"/>
                <a:gd name="connsiteY22" fmla="*/ 2020440 h 4749182"/>
                <a:gd name="connsiteX23" fmla="*/ 460289 w 1744964"/>
                <a:gd name="connsiteY23" fmla="*/ 2014198 h 4749182"/>
                <a:gd name="connsiteX24" fmla="*/ 394689 w 1744964"/>
                <a:gd name="connsiteY24" fmla="*/ 1944183 h 4749182"/>
                <a:gd name="connsiteX25" fmla="*/ 387947 w 1744964"/>
                <a:gd name="connsiteY25" fmla="*/ 1934687 h 4749182"/>
                <a:gd name="connsiteX26" fmla="*/ 0 w 1744964"/>
                <a:gd name="connsiteY26" fmla="*/ 906860 h 4749182"/>
                <a:gd name="connsiteX27" fmla="*/ 872482 w 1744964"/>
                <a:gd name="connsiteY27" fmla="*/ 0 h 4749182"/>
                <a:gd name="connsiteX0" fmla="*/ 872482 w 1744964"/>
                <a:gd name="connsiteY0" fmla="*/ 0 h 4749182"/>
                <a:gd name="connsiteX1" fmla="*/ 1744964 w 1744964"/>
                <a:gd name="connsiteY1" fmla="*/ 906860 h 4749182"/>
                <a:gd name="connsiteX2" fmla="*/ 1292041 w 1744964"/>
                <a:gd name="connsiteY2" fmla="*/ 2014198 h 4749182"/>
                <a:gd name="connsiteX3" fmla="*/ 1224844 w 1744964"/>
                <a:gd name="connsiteY3" fmla="*/ 2098234 h 4749182"/>
                <a:gd name="connsiteX4" fmla="*/ 1162472 w 1744964"/>
                <a:gd name="connsiteY4" fmla="*/ 2291116 h 4749182"/>
                <a:gd name="connsiteX5" fmla="*/ 1140174 w 1744964"/>
                <a:gd name="connsiteY5" fmla="*/ 2360169 h 4749182"/>
                <a:gd name="connsiteX6" fmla="*/ 1140174 w 1744964"/>
                <a:gd name="connsiteY6" fmla="*/ 2897165 h 4749182"/>
                <a:gd name="connsiteX7" fmla="*/ 1152400 w 1744964"/>
                <a:gd name="connsiteY7" fmla="*/ 3082736 h 4749182"/>
                <a:gd name="connsiteX8" fmla="*/ 1365203 w 1744964"/>
                <a:gd name="connsiteY8" fmla="*/ 4090322 h 4749182"/>
                <a:gd name="connsiteX9" fmla="*/ 1452138 w 1744964"/>
                <a:gd name="connsiteY9" fmla="*/ 4320679 h 4749182"/>
                <a:gd name="connsiteX10" fmla="*/ 1505891 w 1744964"/>
                <a:gd name="connsiteY10" fmla="*/ 4480452 h 4749182"/>
                <a:gd name="connsiteX11" fmla="*/ 1237161 w 1744964"/>
                <a:gd name="connsiteY11" fmla="*/ 4749182 h 4749182"/>
                <a:gd name="connsiteX12" fmla="*/ 1014326 w 1744964"/>
                <a:gd name="connsiteY12" fmla="*/ 4630702 h 4749182"/>
                <a:gd name="connsiteX13" fmla="*/ 997858 w 1744964"/>
                <a:gd name="connsiteY13" fmla="*/ 4619802 h 4749182"/>
                <a:gd name="connsiteX14" fmla="*/ 623865 w 1744964"/>
                <a:gd name="connsiteY14" fmla="*/ 3132623 h 4749182"/>
                <a:gd name="connsiteX15" fmla="*/ 610978 w 1744964"/>
                <a:gd name="connsiteY15" fmla="*/ 2953529 h 4749182"/>
                <a:gd name="connsiteX16" fmla="*/ 604790 w 1744964"/>
                <a:gd name="connsiteY16" fmla="*/ 2897165 h 4749182"/>
                <a:gd name="connsiteX17" fmla="*/ 604790 w 1744964"/>
                <a:gd name="connsiteY17" fmla="*/ 2364823 h 4749182"/>
                <a:gd name="connsiteX18" fmla="*/ 582097 w 1744964"/>
                <a:gd name="connsiteY18" fmla="*/ 2289373 h 4749182"/>
                <a:gd name="connsiteX19" fmla="*/ 559850 w 1744964"/>
                <a:gd name="connsiteY19" fmla="*/ 2191044 h 4749182"/>
                <a:gd name="connsiteX20" fmla="*/ 494261 w 1744964"/>
                <a:gd name="connsiteY20" fmla="*/ 2055317 h 4749182"/>
                <a:gd name="connsiteX21" fmla="*/ 467249 w 1744964"/>
                <a:gd name="connsiteY21" fmla="*/ 2020440 h 4749182"/>
                <a:gd name="connsiteX22" fmla="*/ 460289 w 1744964"/>
                <a:gd name="connsiteY22" fmla="*/ 2014198 h 4749182"/>
                <a:gd name="connsiteX23" fmla="*/ 394689 w 1744964"/>
                <a:gd name="connsiteY23" fmla="*/ 1944183 h 4749182"/>
                <a:gd name="connsiteX24" fmla="*/ 387947 w 1744964"/>
                <a:gd name="connsiteY24" fmla="*/ 1934687 h 4749182"/>
                <a:gd name="connsiteX25" fmla="*/ 0 w 1744964"/>
                <a:gd name="connsiteY25" fmla="*/ 906860 h 4749182"/>
                <a:gd name="connsiteX26" fmla="*/ 872482 w 1744964"/>
                <a:gd name="connsiteY26" fmla="*/ 0 h 474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4964" h="4749182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600" y="1741427"/>
                    <a:pt x="1292041" y="2014198"/>
                  </a:cubicBezTo>
                  <a:lnTo>
                    <a:pt x="1224844" y="2098234"/>
                  </a:lnTo>
                  <a:cubicBezTo>
                    <a:pt x="1192955" y="2157143"/>
                    <a:pt x="1171576" y="2222524"/>
                    <a:pt x="1162472" y="2291116"/>
                  </a:cubicBezTo>
                  <a:lnTo>
                    <a:pt x="1140174" y="2360169"/>
                  </a:lnTo>
                  <a:lnTo>
                    <a:pt x="1140174" y="2897165"/>
                  </a:lnTo>
                  <a:lnTo>
                    <a:pt x="1152400" y="3082736"/>
                  </a:lnTo>
                  <a:cubicBezTo>
                    <a:pt x="1184635" y="3425813"/>
                    <a:pt x="1256074" y="3763887"/>
                    <a:pt x="1365203" y="4090322"/>
                  </a:cubicBezTo>
                  <a:lnTo>
                    <a:pt x="1452138" y="4320679"/>
                  </a:lnTo>
                  <a:lnTo>
                    <a:pt x="1505891" y="4480452"/>
                  </a:lnTo>
                  <a:cubicBezTo>
                    <a:pt x="1505891" y="4628867"/>
                    <a:pt x="1385576" y="4749182"/>
                    <a:pt x="1237161" y="4749182"/>
                  </a:cubicBezTo>
                  <a:cubicBezTo>
                    <a:pt x="1144402" y="4749182"/>
                    <a:pt x="1062619" y="4702184"/>
                    <a:pt x="1014326" y="4630702"/>
                  </a:cubicBezTo>
                  <a:lnTo>
                    <a:pt x="997858" y="4619802"/>
                  </a:lnTo>
                  <a:cubicBezTo>
                    <a:pt x="797930" y="4145748"/>
                    <a:pt x="671927" y="3644160"/>
                    <a:pt x="623865" y="3132623"/>
                  </a:cubicBezTo>
                  <a:lnTo>
                    <a:pt x="610978" y="2953529"/>
                  </a:lnTo>
                  <a:lnTo>
                    <a:pt x="604790" y="2897165"/>
                  </a:lnTo>
                  <a:lnTo>
                    <a:pt x="604790" y="2364823"/>
                  </a:lnTo>
                  <a:lnTo>
                    <a:pt x="582097" y="2289373"/>
                  </a:lnTo>
                  <a:lnTo>
                    <a:pt x="559850" y="2191044"/>
                  </a:ln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7249" y="2020440"/>
                  </a:lnTo>
                  <a:lnTo>
                    <a:pt x="460289" y="2014198"/>
                  </a:lnTo>
                  <a:lnTo>
                    <a:pt x="394689" y="1944183"/>
                  </a:lnTo>
                  <a:lnTo>
                    <a:pt x="387947" y="1934687"/>
                  </a:lnTo>
                  <a:cubicBezTo>
                    <a:pt x="154461" y="165349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0066"/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E69D5259-0EF5-450F-971A-96C57C214516}"/>
                </a:ext>
              </a:extLst>
            </p:cNvPr>
            <p:cNvSpPr/>
            <p:nvPr/>
          </p:nvSpPr>
          <p:spPr>
            <a:xfrm rot="19800000">
              <a:off x="8819764" y="4436073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C600D0FB-C6AB-419C-B438-7D750F2B5507}"/>
                </a:ext>
              </a:extLst>
            </p:cNvPr>
            <p:cNvSpPr/>
            <p:nvPr/>
          </p:nvSpPr>
          <p:spPr>
            <a:xfrm>
              <a:off x="8818013" y="2703152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4EFB3319-3EB1-4021-87E3-A2E694CED30A}"/>
              </a:ext>
            </a:extLst>
          </p:cNvPr>
          <p:cNvGrpSpPr/>
          <p:nvPr/>
        </p:nvGrpSpPr>
        <p:grpSpPr>
          <a:xfrm>
            <a:off x="8332080" y="806726"/>
            <a:ext cx="679388" cy="1638908"/>
            <a:chOff x="8332080" y="806726"/>
            <a:chExt cx="679388" cy="1638908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A22847A5-6338-4434-9A90-350F11D70B16}"/>
                </a:ext>
              </a:extLst>
            </p:cNvPr>
            <p:cNvSpPr/>
            <p:nvPr/>
          </p:nvSpPr>
          <p:spPr>
            <a:xfrm>
              <a:off x="8332080" y="806726"/>
              <a:ext cx="679388" cy="1616770"/>
            </a:xfrm>
            <a:custGeom>
              <a:avLst/>
              <a:gdLst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82792 w 1744964"/>
                <a:gd name="connsiteY13" fmla="*/ 2296720 h 4152571"/>
                <a:gd name="connsiteX14" fmla="*/ 582097 w 1744964"/>
                <a:gd name="connsiteY14" fmla="*/ 2289373 h 4152571"/>
                <a:gd name="connsiteX15" fmla="*/ 559850 w 1744964"/>
                <a:gd name="connsiteY15" fmla="*/ 2191044 h 4152571"/>
                <a:gd name="connsiteX16" fmla="*/ 494261 w 1744964"/>
                <a:gd name="connsiteY16" fmla="*/ 2055317 h 4152571"/>
                <a:gd name="connsiteX17" fmla="*/ 467249 w 1744964"/>
                <a:gd name="connsiteY17" fmla="*/ 2020440 h 4152571"/>
                <a:gd name="connsiteX18" fmla="*/ 460289 w 1744964"/>
                <a:gd name="connsiteY18" fmla="*/ 2014198 h 4152571"/>
                <a:gd name="connsiteX19" fmla="*/ 410471 w 1744964"/>
                <a:gd name="connsiteY19" fmla="*/ 1959444 h 4152571"/>
                <a:gd name="connsiteX20" fmla="*/ 394689 w 1744964"/>
                <a:gd name="connsiteY20" fmla="*/ 1944183 h 4152571"/>
                <a:gd name="connsiteX21" fmla="*/ 396037 w 1744964"/>
                <a:gd name="connsiteY21" fmla="*/ 1943578 h 4152571"/>
                <a:gd name="connsiteX22" fmla="*/ 387947 w 1744964"/>
                <a:gd name="connsiteY22" fmla="*/ 1934687 h 4152571"/>
                <a:gd name="connsiteX23" fmla="*/ 0 w 1744964"/>
                <a:gd name="connsiteY23" fmla="*/ 906860 h 4152571"/>
                <a:gd name="connsiteX24" fmla="*/ 872482 w 1744964"/>
                <a:gd name="connsiteY24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82792 w 1744964"/>
                <a:gd name="connsiteY13" fmla="*/ 2296720 h 4152571"/>
                <a:gd name="connsiteX14" fmla="*/ 559850 w 1744964"/>
                <a:gd name="connsiteY14" fmla="*/ 2191044 h 4152571"/>
                <a:gd name="connsiteX15" fmla="*/ 494261 w 1744964"/>
                <a:gd name="connsiteY15" fmla="*/ 2055317 h 4152571"/>
                <a:gd name="connsiteX16" fmla="*/ 467249 w 1744964"/>
                <a:gd name="connsiteY16" fmla="*/ 2020440 h 4152571"/>
                <a:gd name="connsiteX17" fmla="*/ 460289 w 1744964"/>
                <a:gd name="connsiteY17" fmla="*/ 2014198 h 4152571"/>
                <a:gd name="connsiteX18" fmla="*/ 410471 w 1744964"/>
                <a:gd name="connsiteY18" fmla="*/ 1959444 h 4152571"/>
                <a:gd name="connsiteX19" fmla="*/ 394689 w 1744964"/>
                <a:gd name="connsiteY19" fmla="*/ 1944183 h 4152571"/>
                <a:gd name="connsiteX20" fmla="*/ 396037 w 1744964"/>
                <a:gd name="connsiteY20" fmla="*/ 1943578 h 4152571"/>
                <a:gd name="connsiteX21" fmla="*/ 387947 w 1744964"/>
                <a:gd name="connsiteY21" fmla="*/ 1934687 h 4152571"/>
                <a:gd name="connsiteX22" fmla="*/ 0 w 1744964"/>
                <a:gd name="connsiteY22" fmla="*/ 906860 h 4152571"/>
                <a:gd name="connsiteX23" fmla="*/ 872482 w 1744964"/>
                <a:gd name="connsiteY23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60006 w 1744964"/>
                <a:gd name="connsiteY7" fmla="*/ 2296721 h 4152571"/>
                <a:gd name="connsiteX8" fmla="*/ 1150690 w 1744964"/>
                <a:gd name="connsiteY8" fmla="*/ 2330175 h 4152571"/>
                <a:gd name="connsiteX9" fmla="*/ 1150690 w 1744964"/>
                <a:gd name="connsiteY9" fmla="*/ 3874363 h 4152571"/>
                <a:gd name="connsiteX10" fmla="*/ 872482 w 1744964"/>
                <a:gd name="connsiteY10" fmla="*/ 4152571 h 4152571"/>
                <a:gd name="connsiteX11" fmla="*/ 594274 w 1744964"/>
                <a:gd name="connsiteY11" fmla="*/ 3874363 h 4152571"/>
                <a:gd name="connsiteX12" fmla="*/ 594274 w 1744964"/>
                <a:gd name="connsiteY12" fmla="*/ 2337953 h 4152571"/>
                <a:gd name="connsiteX13" fmla="*/ 559850 w 1744964"/>
                <a:gd name="connsiteY13" fmla="*/ 2191044 h 4152571"/>
                <a:gd name="connsiteX14" fmla="*/ 494261 w 1744964"/>
                <a:gd name="connsiteY14" fmla="*/ 2055317 h 4152571"/>
                <a:gd name="connsiteX15" fmla="*/ 467249 w 1744964"/>
                <a:gd name="connsiteY15" fmla="*/ 2020440 h 4152571"/>
                <a:gd name="connsiteX16" fmla="*/ 460289 w 1744964"/>
                <a:gd name="connsiteY16" fmla="*/ 2014198 h 4152571"/>
                <a:gd name="connsiteX17" fmla="*/ 410471 w 1744964"/>
                <a:gd name="connsiteY17" fmla="*/ 1959444 h 4152571"/>
                <a:gd name="connsiteX18" fmla="*/ 394689 w 1744964"/>
                <a:gd name="connsiteY18" fmla="*/ 1944183 h 4152571"/>
                <a:gd name="connsiteX19" fmla="*/ 396037 w 1744964"/>
                <a:gd name="connsiteY19" fmla="*/ 1943578 h 4152571"/>
                <a:gd name="connsiteX20" fmla="*/ 387947 w 1744964"/>
                <a:gd name="connsiteY20" fmla="*/ 1934687 h 4152571"/>
                <a:gd name="connsiteX21" fmla="*/ 0 w 1744964"/>
                <a:gd name="connsiteY21" fmla="*/ 906860 h 4152571"/>
                <a:gd name="connsiteX22" fmla="*/ 872482 w 1744964"/>
                <a:gd name="connsiteY22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60667 w 1744964"/>
                <a:gd name="connsiteY6" fmla="*/ 2289730 h 4152571"/>
                <a:gd name="connsiteX7" fmla="*/ 1150690 w 1744964"/>
                <a:gd name="connsiteY7" fmla="*/ 2330175 h 4152571"/>
                <a:gd name="connsiteX8" fmla="*/ 1150690 w 1744964"/>
                <a:gd name="connsiteY8" fmla="*/ 3874363 h 4152571"/>
                <a:gd name="connsiteX9" fmla="*/ 872482 w 1744964"/>
                <a:gd name="connsiteY9" fmla="*/ 4152571 h 4152571"/>
                <a:gd name="connsiteX10" fmla="*/ 594274 w 1744964"/>
                <a:gd name="connsiteY10" fmla="*/ 3874363 h 4152571"/>
                <a:gd name="connsiteX11" fmla="*/ 594274 w 1744964"/>
                <a:gd name="connsiteY11" fmla="*/ 2337953 h 4152571"/>
                <a:gd name="connsiteX12" fmla="*/ 559850 w 1744964"/>
                <a:gd name="connsiteY12" fmla="*/ 2191044 h 4152571"/>
                <a:gd name="connsiteX13" fmla="*/ 494261 w 1744964"/>
                <a:gd name="connsiteY13" fmla="*/ 2055317 h 4152571"/>
                <a:gd name="connsiteX14" fmla="*/ 467249 w 1744964"/>
                <a:gd name="connsiteY14" fmla="*/ 2020440 h 4152571"/>
                <a:gd name="connsiteX15" fmla="*/ 460289 w 1744964"/>
                <a:gd name="connsiteY15" fmla="*/ 2014198 h 4152571"/>
                <a:gd name="connsiteX16" fmla="*/ 410471 w 1744964"/>
                <a:gd name="connsiteY16" fmla="*/ 1959444 h 4152571"/>
                <a:gd name="connsiteX17" fmla="*/ 394689 w 1744964"/>
                <a:gd name="connsiteY17" fmla="*/ 1944183 h 4152571"/>
                <a:gd name="connsiteX18" fmla="*/ 396037 w 1744964"/>
                <a:gd name="connsiteY18" fmla="*/ 1943578 h 4152571"/>
                <a:gd name="connsiteX19" fmla="*/ 387947 w 1744964"/>
                <a:gd name="connsiteY19" fmla="*/ 1934687 h 4152571"/>
                <a:gd name="connsiteX20" fmla="*/ 0 w 1744964"/>
                <a:gd name="connsiteY20" fmla="*/ 906860 h 4152571"/>
                <a:gd name="connsiteX21" fmla="*/ 872482 w 1744964"/>
                <a:gd name="connsiteY21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62472 w 1744964"/>
                <a:gd name="connsiteY5" fmla="*/ 2291116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7249 w 1744964"/>
                <a:gd name="connsiteY13" fmla="*/ 2020440 h 4152571"/>
                <a:gd name="connsiteX14" fmla="*/ 460289 w 1744964"/>
                <a:gd name="connsiteY14" fmla="*/ 2014198 h 4152571"/>
                <a:gd name="connsiteX15" fmla="*/ 410471 w 1744964"/>
                <a:gd name="connsiteY15" fmla="*/ 1959444 h 4152571"/>
                <a:gd name="connsiteX16" fmla="*/ 394689 w 1744964"/>
                <a:gd name="connsiteY16" fmla="*/ 1944183 h 4152571"/>
                <a:gd name="connsiteX17" fmla="*/ 396037 w 1744964"/>
                <a:gd name="connsiteY17" fmla="*/ 1943578 h 4152571"/>
                <a:gd name="connsiteX18" fmla="*/ 387947 w 1744964"/>
                <a:gd name="connsiteY18" fmla="*/ 1934687 h 4152571"/>
                <a:gd name="connsiteX19" fmla="*/ 0 w 1744964"/>
                <a:gd name="connsiteY19" fmla="*/ 906860 h 4152571"/>
                <a:gd name="connsiteX20" fmla="*/ 872482 w 1744964"/>
                <a:gd name="connsiteY20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410471 w 1744964"/>
                <a:gd name="connsiteY14" fmla="*/ 1959444 h 4152571"/>
                <a:gd name="connsiteX15" fmla="*/ 394689 w 1744964"/>
                <a:gd name="connsiteY15" fmla="*/ 1944183 h 4152571"/>
                <a:gd name="connsiteX16" fmla="*/ 396037 w 1744964"/>
                <a:gd name="connsiteY16" fmla="*/ 1943578 h 4152571"/>
                <a:gd name="connsiteX17" fmla="*/ 387947 w 1744964"/>
                <a:gd name="connsiteY17" fmla="*/ 1934687 h 4152571"/>
                <a:gd name="connsiteX18" fmla="*/ 0 w 1744964"/>
                <a:gd name="connsiteY18" fmla="*/ 906860 h 4152571"/>
                <a:gd name="connsiteX19" fmla="*/ 872482 w 1744964"/>
                <a:gd name="connsiteY19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94689 w 1744964"/>
                <a:gd name="connsiteY14" fmla="*/ 1944183 h 4152571"/>
                <a:gd name="connsiteX15" fmla="*/ 396037 w 1744964"/>
                <a:gd name="connsiteY15" fmla="*/ 1943578 h 4152571"/>
                <a:gd name="connsiteX16" fmla="*/ 387947 w 1744964"/>
                <a:gd name="connsiteY16" fmla="*/ 1934687 h 4152571"/>
                <a:gd name="connsiteX17" fmla="*/ 0 w 1744964"/>
                <a:gd name="connsiteY17" fmla="*/ 906860 h 4152571"/>
                <a:gd name="connsiteX18" fmla="*/ 872482 w 1744964"/>
                <a:gd name="connsiteY18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94689 w 1744964"/>
                <a:gd name="connsiteY14" fmla="*/ 1944183 h 4152571"/>
                <a:gd name="connsiteX15" fmla="*/ 387947 w 1744964"/>
                <a:gd name="connsiteY15" fmla="*/ 1934687 h 4152571"/>
                <a:gd name="connsiteX16" fmla="*/ 0 w 1744964"/>
                <a:gd name="connsiteY16" fmla="*/ 906860 h 4152571"/>
                <a:gd name="connsiteX17" fmla="*/ 872482 w 1744964"/>
                <a:gd name="connsiteY17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87947 w 1744964"/>
                <a:gd name="connsiteY14" fmla="*/ 1934687 h 4152571"/>
                <a:gd name="connsiteX15" fmla="*/ 0 w 1744964"/>
                <a:gd name="connsiteY15" fmla="*/ 906860 h 4152571"/>
                <a:gd name="connsiteX16" fmla="*/ 872482 w 1744964"/>
                <a:gd name="connsiteY16" fmla="*/ 0 h 4152571"/>
                <a:gd name="connsiteX0" fmla="*/ 872482 w 1744964"/>
                <a:gd name="connsiteY0" fmla="*/ 0 h 4152571"/>
                <a:gd name="connsiteX1" fmla="*/ 1744964 w 1744964"/>
                <a:gd name="connsiteY1" fmla="*/ 906860 h 4152571"/>
                <a:gd name="connsiteX2" fmla="*/ 1292041 w 1744964"/>
                <a:gd name="connsiteY2" fmla="*/ 2014198 h 4152571"/>
                <a:gd name="connsiteX3" fmla="*/ 1264018 w 1744964"/>
                <a:gd name="connsiteY3" fmla="*/ 2039572 h 4152571"/>
                <a:gd name="connsiteX4" fmla="*/ 1224844 w 1744964"/>
                <a:gd name="connsiteY4" fmla="*/ 2098234 h 4152571"/>
                <a:gd name="connsiteX5" fmla="*/ 1157709 w 1744964"/>
                <a:gd name="connsiteY5" fmla="*/ 2269685 h 4152571"/>
                <a:gd name="connsiteX6" fmla="*/ 1150690 w 1744964"/>
                <a:gd name="connsiteY6" fmla="*/ 2330175 h 4152571"/>
                <a:gd name="connsiteX7" fmla="*/ 1150690 w 1744964"/>
                <a:gd name="connsiteY7" fmla="*/ 3874363 h 4152571"/>
                <a:gd name="connsiteX8" fmla="*/ 872482 w 1744964"/>
                <a:gd name="connsiteY8" fmla="*/ 4152571 h 4152571"/>
                <a:gd name="connsiteX9" fmla="*/ 594274 w 1744964"/>
                <a:gd name="connsiteY9" fmla="*/ 3874363 h 4152571"/>
                <a:gd name="connsiteX10" fmla="*/ 594274 w 1744964"/>
                <a:gd name="connsiteY10" fmla="*/ 2337953 h 4152571"/>
                <a:gd name="connsiteX11" fmla="*/ 559850 w 1744964"/>
                <a:gd name="connsiteY11" fmla="*/ 2191044 h 4152571"/>
                <a:gd name="connsiteX12" fmla="*/ 494261 w 1744964"/>
                <a:gd name="connsiteY12" fmla="*/ 2055317 h 4152571"/>
                <a:gd name="connsiteX13" fmla="*/ 460289 w 1744964"/>
                <a:gd name="connsiteY13" fmla="*/ 2014198 h 4152571"/>
                <a:gd name="connsiteX14" fmla="*/ 387947 w 1744964"/>
                <a:gd name="connsiteY14" fmla="*/ 1934687 h 4152571"/>
                <a:gd name="connsiteX15" fmla="*/ 0 w 1744964"/>
                <a:gd name="connsiteY15" fmla="*/ 906860 h 4152571"/>
                <a:gd name="connsiteX16" fmla="*/ 872482 w 1744964"/>
                <a:gd name="connsiteY16" fmla="*/ 0 h 415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44964" h="4152571">
                  <a:moveTo>
                    <a:pt x="872482" y="0"/>
                  </a:moveTo>
                  <a:cubicBezTo>
                    <a:pt x="1354340" y="0"/>
                    <a:pt x="1744964" y="406015"/>
                    <a:pt x="1744964" y="906860"/>
                  </a:cubicBezTo>
                  <a:cubicBezTo>
                    <a:pt x="1744964" y="1251191"/>
                    <a:pt x="1562599" y="1741426"/>
                    <a:pt x="1292041" y="2014198"/>
                  </a:cubicBezTo>
                  <a:lnTo>
                    <a:pt x="1264018" y="2039572"/>
                  </a:lnTo>
                  <a:lnTo>
                    <a:pt x="1224844" y="2098234"/>
                  </a:lnTo>
                  <a:cubicBezTo>
                    <a:pt x="1192955" y="2157143"/>
                    <a:pt x="1176338" y="2189187"/>
                    <a:pt x="1157709" y="2269685"/>
                  </a:cubicBezTo>
                  <a:lnTo>
                    <a:pt x="1150690" y="2330175"/>
                  </a:lnTo>
                  <a:lnTo>
                    <a:pt x="1150690" y="3874363"/>
                  </a:lnTo>
                  <a:cubicBezTo>
                    <a:pt x="1150690" y="4028013"/>
                    <a:pt x="1026132" y="4152571"/>
                    <a:pt x="872482" y="4152571"/>
                  </a:cubicBezTo>
                  <a:cubicBezTo>
                    <a:pt x="718832" y="4152571"/>
                    <a:pt x="594274" y="4028013"/>
                    <a:pt x="594274" y="3874363"/>
                  </a:cubicBezTo>
                  <a:cubicBezTo>
                    <a:pt x="594274" y="3362226"/>
                    <a:pt x="598605" y="2408355"/>
                    <a:pt x="594274" y="2337953"/>
                  </a:cubicBezTo>
                  <a:cubicBezTo>
                    <a:pt x="589943" y="2267551"/>
                    <a:pt x="571325" y="2240014"/>
                    <a:pt x="559850" y="2191044"/>
                  </a:cubicBezTo>
                  <a:cubicBezTo>
                    <a:pt x="544147" y="2142619"/>
                    <a:pt x="522036" y="2096919"/>
                    <a:pt x="494261" y="2055317"/>
                  </a:cubicBezTo>
                  <a:lnTo>
                    <a:pt x="460289" y="2014198"/>
                  </a:lnTo>
                  <a:lnTo>
                    <a:pt x="387947" y="1934687"/>
                  </a:lnTo>
                  <a:cubicBezTo>
                    <a:pt x="154461" y="1653499"/>
                    <a:pt x="0" y="1219888"/>
                    <a:pt x="0" y="906860"/>
                  </a:cubicBezTo>
                  <a:cubicBezTo>
                    <a:pt x="0" y="406015"/>
                    <a:pt x="390624" y="0"/>
                    <a:pt x="872482" y="0"/>
                  </a:cubicBez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0066"/>
                </a:gs>
                <a:gs pos="50000">
                  <a:srgbClr val="FF66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A0205B36-E80A-4CC8-BFD3-A564223D6466}"/>
                </a:ext>
              </a:extLst>
            </p:cNvPr>
            <p:cNvSpPr/>
            <p:nvPr/>
          </p:nvSpPr>
          <p:spPr>
            <a:xfrm>
              <a:off x="8626808" y="2415966"/>
              <a:ext cx="95154" cy="29668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8A5B7E30-B7F5-46D3-9C38-53961784B98C}"/>
                </a:ext>
              </a:extLst>
            </p:cNvPr>
            <p:cNvSpPr/>
            <p:nvPr/>
          </p:nvSpPr>
          <p:spPr>
            <a:xfrm>
              <a:off x="8821483" y="900539"/>
              <a:ext cx="133068" cy="154793"/>
            </a:xfrm>
            <a:custGeom>
              <a:avLst/>
              <a:gdLst>
                <a:gd name="connsiteX0" fmla="*/ 255587 w 622300"/>
                <a:gd name="connsiteY0" fmla="*/ 139700 h 723901"/>
                <a:gd name="connsiteX1" fmla="*/ 336039 w 622300"/>
                <a:gd name="connsiteY1" fmla="*/ 193027 h 723901"/>
                <a:gd name="connsiteX2" fmla="*/ 336490 w 622300"/>
                <a:gd name="connsiteY2" fmla="*/ 195262 h 723901"/>
                <a:gd name="connsiteX3" fmla="*/ 402639 w 622300"/>
                <a:gd name="connsiteY3" fmla="*/ 267013 h 723901"/>
                <a:gd name="connsiteX4" fmla="*/ 550724 w 622300"/>
                <a:gd name="connsiteY4" fmla="*/ 483238 h 723901"/>
                <a:gd name="connsiteX5" fmla="*/ 595161 w 622300"/>
                <a:gd name="connsiteY5" fmla="*/ 573792 h 723901"/>
                <a:gd name="connsiteX6" fmla="*/ 596727 w 622300"/>
                <a:gd name="connsiteY6" fmla="*/ 574848 h 723901"/>
                <a:gd name="connsiteX7" fmla="*/ 622300 w 622300"/>
                <a:gd name="connsiteY7" fmla="*/ 636588 h 723901"/>
                <a:gd name="connsiteX8" fmla="*/ 534987 w 622300"/>
                <a:gd name="connsiteY8" fmla="*/ 723901 h 723901"/>
                <a:gd name="connsiteX9" fmla="*/ 454536 w 622300"/>
                <a:gd name="connsiteY9" fmla="*/ 670574 h 723901"/>
                <a:gd name="connsiteX10" fmla="*/ 451348 w 622300"/>
                <a:gd name="connsiteY10" fmla="*/ 654784 h 723901"/>
                <a:gd name="connsiteX11" fmla="*/ 406290 w 622300"/>
                <a:gd name="connsiteY11" fmla="*/ 562964 h 723901"/>
                <a:gd name="connsiteX12" fmla="*/ 276100 w 622300"/>
                <a:gd name="connsiteY12" fmla="*/ 372867 h 723901"/>
                <a:gd name="connsiteX13" fmla="*/ 206283 w 622300"/>
                <a:gd name="connsiteY13" fmla="*/ 297137 h 723901"/>
                <a:gd name="connsiteX14" fmla="*/ 193847 w 622300"/>
                <a:gd name="connsiteY14" fmla="*/ 288753 h 723901"/>
                <a:gd name="connsiteX15" fmla="*/ 168274 w 622300"/>
                <a:gd name="connsiteY15" fmla="*/ 227013 h 723901"/>
                <a:gd name="connsiteX16" fmla="*/ 255587 w 622300"/>
                <a:gd name="connsiteY16" fmla="*/ 139700 h 723901"/>
                <a:gd name="connsiteX17" fmla="*/ 87313 w 622300"/>
                <a:gd name="connsiteY17" fmla="*/ 0 h 723901"/>
                <a:gd name="connsiteX18" fmla="*/ 174626 w 622300"/>
                <a:gd name="connsiteY18" fmla="*/ 87313 h 723901"/>
                <a:gd name="connsiteX19" fmla="*/ 87313 w 622300"/>
                <a:gd name="connsiteY19" fmla="*/ 174626 h 723901"/>
                <a:gd name="connsiteX20" fmla="*/ 0 w 622300"/>
                <a:gd name="connsiteY20" fmla="*/ 87313 h 723901"/>
                <a:gd name="connsiteX21" fmla="*/ 87313 w 622300"/>
                <a:gd name="connsiteY21" fmla="*/ 0 h 72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22300" h="723901">
                  <a:moveTo>
                    <a:pt x="255587" y="139700"/>
                  </a:moveTo>
                  <a:cubicBezTo>
                    <a:pt x="291754" y="139700"/>
                    <a:pt x="322784" y="161689"/>
                    <a:pt x="336039" y="193027"/>
                  </a:cubicBezTo>
                  <a:lnTo>
                    <a:pt x="336490" y="195262"/>
                  </a:lnTo>
                  <a:lnTo>
                    <a:pt x="402639" y="267013"/>
                  </a:lnTo>
                  <a:cubicBezTo>
                    <a:pt x="458820" y="334172"/>
                    <a:pt x="508411" y="406582"/>
                    <a:pt x="550724" y="483238"/>
                  </a:cubicBezTo>
                  <a:lnTo>
                    <a:pt x="595161" y="573792"/>
                  </a:lnTo>
                  <a:lnTo>
                    <a:pt x="596727" y="574848"/>
                  </a:lnTo>
                  <a:cubicBezTo>
                    <a:pt x="612528" y="590649"/>
                    <a:pt x="622300" y="612477"/>
                    <a:pt x="622300" y="636588"/>
                  </a:cubicBezTo>
                  <a:cubicBezTo>
                    <a:pt x="622300" y="684810"/>
                    <a:pt x="583209" y="723901"/>
                    <a:pt x="534987" y="723901"/>
                  </a:cubicBezTo>
                  <a:cubicBezTo>
                    <a:pt x="498821" y="723901"/>
                    <a:pt x="467790" y="701912"/>
                    <a:pt x="454536" y="670574"/>
                  </a:cubicBezTo>
                  <a:lnTo>
                    <a:pt x="451348" y="654784"/>
                  </a:lnTo>
                  <a:lnTo>
                    <a:pt x="406290" y="562964"/>
                  </a:lnTo>
                  <a:cubicBezTo>
                    <a:pt x="369090" y="495571"/>
                    <a:pt x="325492" y="431911"/>
                    <a:pt x="276100" y="372867"/>
                  </a:cubicBezTo>
                  <a:lnTo>
                    <a:pt x="206283" y="297137"/>
                  </a:lnTo>
                  <a:lnTo>
                    <a:pt x="193847" y="288753"/>
                  </a:lnTo>
                  <a:cubicBezTo>
                    <a:pt x="178047" y="272952"/>
                    <a:pt x="168274" y="251124"/>
                    <a:pt x="168274" y="227013"/>
                  </a:cubicBezTo>
                  <a:cubicBezTo>
                    <a:pt x="168274" y="178791"/>
                    <a:pt x="207365" y="139700"/>
                    <a:pt x="255587" y="139700"/>
                  </a:cubicBezTo>
                  <a:close/>
                  <a:moveTo>
                    <a:pt x="87313" y="0"/>
                  </a:moveTo>
                  <a:cubicBezTo>
                    <a:pt x="135535" y="0"/>
                    <a:pt x="174626" y="39091"/>
                    <a:pt x="174626" y="87313"/>
                  </a:cubicBezTo>
                  <a:cubicBezTo>
                    <a:pt x="174626" y="135535"/>
                    <a:pt x="135535" y="174626"/>
                    <a:pt x="87313" y="174626"/>
                  </a:cubicBezTo>
                  <a:cubicBezTo>
                    <a:pt x="39091" y="174626"/>
                    <a:pt x="0" y="135535"/>
                    <a:pt x="0" y="87313"/>
                  </a:cubicBezTo>
                  <a:cubicBezTo>
                    <a:pt x="0" y="39091"/>
                    <a:pt x="39091" y="0"/>
                    <a:pt x="873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pptx090_ジェット風船のイラスト</dc:title>
  <dc:subject>pptx090_ジェット風船のイラスト</dc:subject>
  <dc:creator>でじけろお</dc:creator>
  <cp:revision>1</cp:revision>
  <dcterms:created xsi:type="dcterms:W3CDTF">2018-05-20T00:31:01Z</dcterms:created>
  <dcterms:modified xsi:type="dcterms:W3CDTF">2020-09-28T15:30:16Z</dcterms:modified>
  <cp:version>1</cp:version>
</cp:coreProperties>
</file>