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913D34FF-CBAE-4BD6-9D2A-B430F23E76E4}"/>
              </a:ext>
            </a:extLst>
          </p:cNvPr>
          <p:cNvGrpSpPr/>
          <p:nvPr/>
        </p:nvGrpSpPr>
        <p:grpSpPr>
          <a:xfrm>
            <a:off x="761870" y="790577"/>
            <a:ext cx="919738" cy="1746738"/>
            <a:chOff x="761870" y="790577"/>
            <a:chExt cx="919738" cy="1746738"/>
          </a:xfrm>
        </p:grpSpPr>
        <p:sp>
          <p:nvSpPr>
            <p:cNvPr id="3" name="二等辺三角形 2">
              <a:extLst>
                <a:ext uri="{FF2B5EF4-FFF2-40B4-BE49-F238E27FC236}">
                  <a16:creationId xmlns:a16="http://schemas.microsoft.com/office/drawing/2014/main" id="{552F083C-55EE-4DC4-B5CD-4408B83FB876}"/>
                </a:ext>
              </a:extLst>
            </p:cNvPr>
            <p:cNvSpPr/>
            <p:nvPr/>
          </p:nvSpPr>
          <p:spPr>
            <a:xfrm>
              <a:off x="1155433" y="1656132"/>
              <a:ext cx="132611" cy="21221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4A04C8B-F4DF-47F2-91EC-41D4917F1372}"/>
                </a:ext>
              </a:extLst>
            </p:cNvPr>
            <p:cNvSpPr/>
            <p:nvPr/>
          </p:nvSpPr>
          <p:spPr>
            <a:xfrm>
              <a:off x="761870" y="790577"/>
              <a:ext cx="919738" cy="951609"/>
            </a:xfrm>
            <a:prstGeom prst="ellipse">
              <a:avLst/>
            </a:pr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65B73D9-AE93-459C-8337-0D8AC8254CD7}"/>
                </a:ext>
              </a:extLst>
            </p:cNvPr>
            <p:cNvSpPr/>
            <p:nvPr/>
          </p:nvSpPr>
          <p:spPr>
            <a:xfrm>
              <a:off x="1130628" y="1847384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5E21736-ED1A-46C3-B466-BE2F08BF2B99}"/>
                </a:ext>
              </a:extLst>
            </p:cNvPr>
            <p:cNvGrpSpPr/>
            <p:nvPr/>
          </p:nvGrpSpPr>
          <p:grpSpPr>
            <a:xfrm>
              <a:off x="1057470" y="1741518"/>
              <a:ext cx="246159" cy="795797"/>
              <a:chOff x="822092" y="1666118"/>
              <a:chExt cx="484662" cy="156684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75EF720-FC33-497E-A653-3E0DB8666861}"/>
                  </a:ext>
                </a:extLst>
              </p:cNvPr>
              <p:cNvSpPr/>
              <p:nvPr/>
            </p:nvSpPr>
            <p:spPr>
              <a:xfrm>
                <a:off x="822092" y="16674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65F087FB-4DB5-4CEA-960C-8178A624DEBC}"/>
                  </a:ext>
                </a:extLst>
              </p:cNvPr>
              <p:cNvSpPr/>
              <p:nvPr/>
            </p:nvSpPr>
            <p:spPr>
              <a:xfrm rot="20700000">
                <a:off x="1026878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D7271730-F40D-4868-B263-69671A79CFEA}"/>
                  </a:ext>
                </a:extLst>
              </p:cNvPr>
              <p:cNvSpPr/>
              <p:nvPr/>
            </p:nvSpPr>
            <p:spPr>
              <a:xfrm rot="900000">
                <a:off x="1026877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1232918-170C-44EA-8E16-CAA63B6A557A}"/>
                </a:ext>
              </a:extLst>
            </p:cNvPr>
            <p:cNvSpPr/>
            <p:nvPr/>
          </p:nvSpPr>
          <p:spPr>
            <a:xfrm>
              <a:off x="1427059" y="903406"/>
              <a:ext cx="173587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3A15A175-91B9-475A-9341-BA84237E5ECF}"/>
              </a:ext>
            </a:extLst>
          </p:cNvPr>
          <p:cNvGrpSpPr/>
          <p:nvPr/>
        </p:nvGrpSpPr>
        <p:grpSpPr>
          <a:xfrm>
            <a:off x="761868" y="2745320"/>
            <a:ext cx="919739" cy="1875176"/>
            <a:chOff x="761868" y="2745320"/>
            <a:chExt cx="919739" cy="187517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63BDFDF-8FCC-42EC-8CDB-F0A0F4922220}"/>
                </a:ext>
              </a:extLst>
            </p:cNvPr>
            <p:cNvGrpSpPr/>
            <p:nvPr/>
          </p:nvGrpSpPr>
          <p:grpSpPr>
            <a:xfrm>
              <a:off x="1130626" y="3738364"/>
              <a:ext cx="182221" cy="233179"/>
              <a:chOff x="3394954" y="1572333"/>
              <a:chExt cx="358775" cy="459105"/>
            </a:xfrm>
            <a:solidFill>
              <a:srgbClr val="FF0000"/>
            </a:solidFill>
          </p:grpSpPr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C74DF59E-6CE2-42DC-A610-C8967CE9A825}"/>
                  </a:ext>
                </a:extLst>
              </p:cNvPr>
              <p:cNvSpPr/>
              <p:nvPr/>
            </p:nvSpPr>
            <p:spPr>
              <a:xfrm>
                <a:off x="3443793" y="1572333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E79F3C77-BC37-4C74-9121-5E54A1198B68}"/>
                  </a:ext>
                </a:extLst>
              </p:cNvPr>
              <p:cNvSpPr/>
              <p:nvPr/>
            </p:nvSpPr>
            <p:spPr>
              <a:xfrm>
                <a:off x="3394954" y="1948888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A839134F-251C-4ED1-8A92-DC304AF8E50A}"/>
                </a:ext>
              </a:extLst>
            </p:cNvPr>
            <p:cNvSpPr/>
            <p:nvPr/>
          </p:nvSpPr>
          <p:spPr>
            <a:xfrm>
              <a:off x="761868" y="2745320"/>
              <a:ext cx="919739" cy="1079098"/>
            </a:xfrm>
            <a:prstGeom prst="ellipse">
              <a:avLst/>
            </a:pr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BAFB7A8-9AB1-4D5A-8FDA-BB5D99C0EBB0}"/>
                </a:ext>
              </a:extLst>
            </p:cNvPr>
            <p:cNvGrpSpPr/>
            <p:nvPr/>
          </p:nvGrpSpPr>
          <p:grpSpPr>
            <a:xfrm>
              <a:off x="1058463" y="3823749"/>
              <a:ext cx="246159" cy="796747"/>
              <a:chOff x="3252872" y="1740449"/>
              <a:chExt cx="484662" cy="156871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4D906D0-6137-4579-9286-051854B923BB}"/>
                  </a:ext>
                </a:extLst>
              </p:cNvPr>
              <p:cNvSpPr/>
              <p:nvPr/>
            </p:nvSpPr>
            <p:spPr>
              <a:xfrm>
                <a:off x="3252872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FB37F185-6C7B-4385-BA24-0D2C50CBB4FD}"/>
                  </a:ext>
                </a:extLst>
              </p:cNvPr>
              <p:cNvSpPr/>
              <p:nvPr/>
            </p:nvSpPr>
            <p:spPr>
              <a:xfrm rot="20700000">
                <a:off x="3455699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708D7A95-ED2C-4144-B88E-C72E85AF1818}"/>
                  </a:ext>
                </a:extLst>
              </p:cNvPr>
              <p:cNvSpPr/>
              <p:nvPr/>
            </p:nvSpPr>
            <p:spPr>
              <a:xfrm rot="900000">
                <a:off x="3455698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1B09264-E52C-4145-BF00-3AFE23F4C6AC}"/>
                </a:ext>
              </a:extLst>
            </p:cNvPr>
            <p:cNvSpPr/>
            <p:nvPr/>
          </p:nvSpPr>
          <p:spPr>
            <a:xfrm>
              <a:off x="1418264" y="2875034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C6827DA0-9D4D-4372-B066-4C0B90907AE6}"/>
              </a:ext>
            </a:extLst>
          </p:cNvPr>
          <p:cNvGrpSpPr/>
          <p:nvPr/>
        </p:nvGrpSpPr>
        <p:grpSpPr>
          <a:xfrm>
            <a:off x="810548" y="4690339"/>
            <a:ext cx="848025" cy="1873624"/>
            <a:chOff x="810548" y="4690339"/>
            <a:chExt cx="848025" cy="1873624"/>
          </a:xfrm>
        </p:grpSpPr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70E6DF1B-9FDE-4601-855A-A98137E5E7D6}"/>
                </a:ext>
              </a:extLst>
            </p:cNvPr>
            <p:cNvSpPr/>
            <p:nvPr/>
          </p:nvSpPr>
          <p:spPr>
            <a:xfrm>
              <a:off x="1168254" y="5683186"/>
              <a:ext cx="132611" cy="21221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9">
              <a:extLst>
                <a:ext uri="{FF2B5EF4-FFF2-40B4-BE49-F238E27FC236}">
                  <a16:creationId xmlns:a16="http://schemas.microsoft.com/office/drawing/2014/main" id="{A44A4309-75BD-4F0B-9254-8E7013BFEB2D}"/>
                </a:ext>
              </a:extLst>
            </p:cNvPr>
            <p:cNvSpPr/>
            <p:nvPr/>
          </p:nvSpPr>
          <p:spPr>
            <a:xfrm>
              <a:off x="810548" y="4690339"/>
              <a:ext cx="848025" cy="1077546"/>
            </a:xfrm>
            <a:custGeom>
              <a:avLst/>
              <a:gdLst>
                <a:gd name="connsiteX0" fmla="*/ 0 w 1810871"/>
                <a:gd name="connsiteY0" fmla="*/ 1062318 h 2124635"/>
                <a:gd name="connsiteX1" fmla="*/ 905436 w 1810871"/>
                <a:gd name="connsiteY1" fmla="*/ 0 h 2124635"/>
                <a:gd name="connsiteX2" fmla="*/ 1810872 w 1810871"/>
                <a:gd name="connsiteY2" fmla="*/ 1062318 h 2124635"/>
                <a:gd name="connsiteX3" fmla="*/ 905436 w 1810871"/>
                <a:gd name="connsiteY3" fmla="*/ 2124636 h 2124635"/>
                <a:gd name="connsiteX4" fmla="*/ 0 w 1810871"/>
                <a:gd name="connsiteY4" fmla="*/ 1062318 h 2124635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597330"/>
                <a:gd name="connsiteX1" fmla="*/ 905436 w 1810872"/>
                <a:gd name="connsiteY1" fmla="*/ 0 h 2597330"/>
                <a:gd name="connsiteX2" fmla="*/ 1810872 w 1810872"/>
                <a:gd name="connsiteY2" fmla="*/ 1062318 h 2597330"/>
                <a:gd name="connsiteX3" fmla="*/ 910412 w 1810872"/>
                <a:gd name="connsiteY3" fmla="*/ 2597330 h 2597330"/>
                <a:gd name="connsiteX4" fmla="*/ 0 w 1810872"/>
                <a:gd name="connsiteY4" fmla="*/ 1062318 h 259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72" h="2597330">
                  <a:moveTo>
                    <a:pt x="0" y="1062318"/>
                  </a:moveTo>
                  <a:cubicBezTo>
                    <a:pt x="0" y="475616"/>
                    <a:pt x="405378" y="0"/>
                    <a:pt x="905436" y="0"/>
                  </a:cubicBezTo>
                  <a:cubicBezTo>
                    <a:pt x="1405494" y="0"/>
                    <a:pt x="1810872" y="475616"/>
                    <a:pt x="1810872" y="1062318"/>
                  </a:cubicBezTo>
                  <a:cubicBezTo>
                    <a:pt x="1810872" y="1649020"/>
                    <a:pt x="1410470" y="2597330"/>
                    <a:pt x="910412" y="2597330"/>
                  </a:cubicBezTo>
                  <a:cubicBezTo>
                    <a:pt x="410354" y="2597330"/>
                    <a:pt x="0" y="1649020"/>
                    <a:pt x="0" y="106231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36927347-99E7-4E2C-BAE2-3469AEEEFAFC}"/>
                </a:ext>
              </a:extLst>
            </p:cNvPr>
            <p:cNvSpPr/>
            <p:nvPr/>
          </p:nvSpPr>
          <p:spPr>
            <a:xfrm>
              <a:off x="1143449" y="5874438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1359323-F880-4F77-8201-2342A925FC8F}"/>
                </a:ext>
              </a:extLst>
            </p:cNvPr>
            <p:cNvGrpSpPr/>
            <p:nvPr/>
          </p:nvGrpSpPr>
          <p:grpSpPr>
            <a:xfrm>
              <a:off x="1079511" y="5768572"/>
              <a:ext cx="246159" cy="795391"/>
              <a:chOff x="5796924" y="1743120"/>
              <a:chExt cx="484662" cy="1566042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3D6C319-3D9F-4F35-8F71-B792614649DA}"/>
                  </a:ext>
                </a:extLst>
              </p:cNvPr>
              <p:cNvSpPr/>
              <p:nvPr/>
            </p:nvSpPr>
            <p:spPr>
              <a:xfrm>
                <a:off x="5796924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C90F772B-F481-4BA0-ABFF-4884BE45450E}"/>
                  </a:ext>
                </a:extLst>
              </p:cNvPr>
              <p:cNvSpPr/>
              <p:nvPr/>
            </p:nvSpPr>
            <p:spPr>
              <a:xfrm rot="20700000">
                <a:off x="5983556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EAF0542F-57FA-43CD-BEA1-E30BC2ECBA88}"/>
                  </a:ext>
                </a:extLst>
              </p:cNvPr>
              <p:cNvSpPr/>
              <p:nvPr/>
            </p:nvSpPr>
            <p:spPr>
              <a:xfrm rot="900000">
                <a:off x="5983555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C037F89-7EAE-4B4C-B515-29D81ACB6256}"/>
                </a:ext>
              </a:extLst>
            </p:cNvPr>
            <p:cNvSpPr/>
            <p:nvPr/>
          </p:nvSpPr>
          <p:spPr>
            <a:xfrm>
              <a:off x="1412970" y="4804840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B654AB83-5393-4E5E-9EC1-9F1B69589BD5}"/>
              </a:ext>
            </a:extLst>
          </p:cNvPr>
          <p:cNvGrpSpPr/>
          <p:nvPr/>
        </p:nvGrpSpPr>
        <p:grpSpPr>
          <a:xfrm>
            <a:off x="2628770" y="790577"/>
            <a:ext cx="919738" cy="1746738"/>
            <a:chOff x="2628770" y="790577"/>
            <a:chExt cx="919738" cy="1746738"/>
          </a:xfrm>
        </p:grpSpPr>
        <p:sp>
          <p:nvSpPr>
            <p:cNvPr id="59" name="二等辺三角形 58">
              <a:extLst>
                <a:ext uri="{FF2B5EF4-FFF2-40B4-BE49-F238E27FC236}">
                  <a16:creationId xmlns:a16="http://schemas.microsoft.com/office/drawing/2014/main" id="{5588F698-4285-4C80-BD44-D37A3442039D}"/>
                </a:ext>
              </a:extLst>
            </p:cNvPr>
            <p:cNvSpPr/>
            <p:nvPr/>
          </p:nvSpPr>
          <p:spPr>
            <a:xfrm>
              <a:off x="3022333" y="1656132"/>
              <a:ext cx="132611" cy="212215"/>
            </a:xfrm>
            <a:prstGeom prst="triangl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7EC0C870-3186-4D88-8128-5CC68959149B}"/>
                </a:ext>
              </a:extLst>
            </p:cNvPr>
            <p:cNvSpPr/>
            <p:nvPr/>
          </p:nvSpPr>
          <p:spPr>
            <a:xfrm>
              <a:off x="2628770" y="790577"/>
              <a:ext cx="919738" cy="951609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FF949D4E-34FF-4F57-B883-E4D1DF1DC3B6}"/>
                </a:ext>
              </a:extLst>
            </p:cNvPr>
            <p:cNvSpPr/>
            <p:nvPr/>
          </p:nvSpPr>
          <p:spPr>
            <a:xfrm>
              <a:off x="2997528" y="1847384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87FEB48-1FF4-4A31-9144-07DA4D8F687A}"/>
                </a:ext>
              </a:extLst>
            </p:cNvPr>
            <p:cNvGrpSpPr/>
            <p:nvPr/>
          </p:nvGrpSpPr>
          <p:grpSpPr>
            <a:xfrm>
              <a:off x="2924370" y="1741518"/>
              <a:ext cx="246159" cy="795797"/>
              <a:chOff x="822092" y="1666118"/>
              <a:chExt cx="484662" cy="1566844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A5365B3-CDEC-41F1-A98D-FAAD9365DAB2}"/>
                  </a:ext>
                </a:extLst>
              </p:cNvPr>
              <p:cNvSpPr/>
              <p:nvPr/>
            </p:nvSpPr>
            <p:spPr>
              <a:xfrm>
                <a:off x="822092" y="16674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764B7ADC-664B-4BA4-ACE9-A368324EDE21}"/>
                  </a:ext>
                </a:extLst>
              </p:cNvPr>
              <p:cNvSpPr/>
              <p:nvPr/>
            </p:nvSpPr>
            <p:spPr>
              <a:xfrm rot="20700000">
                <a:off x="1026878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05FD5DA5-8763-419A-A39D-18F8D443944C}"/>
                  </a:ext>
                </a:extLst>
              </p:cNvPr>
              <p:cNvSpPr/>
              <p:nvPr/>
            </p:nvSpPr>
            <p:spPr>
              <a:xfrm rot="900000">
                <a:off x="1026877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756E6AF-602F-43AE-9F2D-2C9B7A57779A}"/>
                </a:ext>
              </a:extLst>
            </p:cNvPr>
            <p:cNvSpPr/>
            <p:nvPr/>
          </p:nvSpPr>
          <p:spPr>
            <a:xfrm>
              <a:off x="3293959" y="903406"/>
              <a:ext cx="173587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564DC6E4-0D19-41B9-B4DF-A6EC20B4FD81}"/>
              </a:ext>
            </a:extLst>
          </p:cNvPr>
          <p:cNvGrpSpPr/>
          <p:nvPr/>
        </p:nvGrpSpPr>
        <p:grpSpPr>
          <a:xfrm>
            <a:off x="2628768" y="2745320"/>
            <a:ext cx="919739" cy="1875176"/>
            <a:chOff x="2628768" y="2745320"/>
            <a:chExt cx="919739" cy="187517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CECE8965-F8CF-4E6F-A7C6-0992431A6591}"/>
                </a:ext>
              </a:extLst>
            </p:cNvPr>
            <p:cNvGrpSpPr/>
            <p:nvPr/>
          </p:nvGrpSpPr>
          <p:grpSpPr>
            <a:xfrm>
              <a:off x="2997526" y="3738364"/>
              <a:ext cx="182221" cy="233179"/>
              <a:chOff x="3394954" y="1572333"/>
              <a:chExt cx="358775" cy="459105"/>
            </a:xfrm>
            <a:solidFill>
              <a:srgbClr val="0070C0"/>
            </a:solidFill>
          </p:grpSpPr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id="{F9F14582-E21D-45A8-977F-E3F35E77D4D5}"/>
                  </a:ext>
                </a:extLst>
              </p:cNvPr>
              <p:cNvSpPr/>
              <p:nvPr/>
            </p:nvSpPr>
            <p:spPr>
              <a:xfrm>
                <a:off x="3443793" y="1572333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58705941-D80F-4D8C-8D21-588DB36A005D}"/>
                  </a:ext>
                </a:extLst>
              </p:cNvPr>
              <p:cNvSpPr/>
              <p:nvPr/>
            </p:nvSpPr>
            <p:spPr>
              <a:xfrm>
                <a:off x="3394954" y="1948888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68B1A5E4-B963-47A7-AB7B-59E2C3F14E29}"/>
                </a:ext>
              </a:extLst>
            </p:cNvPr>
            <p:cNvSpPr/>
            <p:nvPr/>
          </p:nvSpPr>
          <p:spPr>
            <a:xfrm>
              <a:off x="2628768" y="2745320"/>
              <a:ext cx="919739" cy="1079098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A2415FF6-97C1-426F-8B5C-3333415A1B33}"/>
                </a:ext>
              </a:extLst>
            </p:cNvPr>
            <p:cNvGrpSpPr/>
            <p:nvPr/>
          </p:nvGrpSpPr>
          <p:grpSpPr>
            <a:xfrm>
              <a:off x="2925363" y="3823749"/>
              <a:ext cx="246159" cy="796747"/>
              <a:chOff x="3252872" y="1740449"/>
              <a:chExt cx="484662" cy="1568713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9F32398-8438-4885-8760-FE8E812C6877}"/>
                  </a:ext>
                </a:extLst>
              </p:cNvPr>
              <p:cNvSpPr/>
              <p:nvPr/>
            </p:nvSpPr>
            <p:spPr>
              <a:xfrm>
                <a:off x="3252872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CE7CDE21-686C-4C38-8C98-CB61C1143B18}"/>
                  </a:ext>
                </a:extLst>
              </p:cNvPr>
              <p:cNvSpPr/>
              <p:nvPr/>
            </p:nvSpPr>
            <p:spPr>
              <a:xfrm rot="20700000">
                <a:off x="3455699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A18A5673-8395-4A9A-94E2-12A4A39652FA}"/>
                  </a:ext>
                </a:extLst>
              </p:cNvPr>
              <p:cNvSpPr/>
              <p:nvPr/>
            </p:nvSpPr>
            <p:spPr>
              <a:xfrm rot="900000">
                <a:off x="3455698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1B0DCC9-3A07-4709-8006-1AE1FC1F8A7A}"/>
                </a:ext>
              </a:extLst>
            </p:cNvPr>
            <p:cNvSpPr/>
            <p:nvPr/>
          </p:nvSpPr>
          <p:spPr>
            <a:xfrm>
              <a:off x="3285164" y="2875034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E9CAAC8D-FFB2-4763-A4D0-271A789D8D64}"/>
              </a:ext>
            </a:extLst>
          </p:cNvPr>
          <p:cNvGrpSpPr/>
          <p:nvPr/>
        </p:nvGrpSpPr>
        <p:grpSpPr>
          <a:xfrm>
            <a:off x="2677448" y="4690339"/>
            <a:ext cx="848025" cy="1873624"/>
            <a:chOff x="2677448" y="4690339"/>
            <a:chExt cx="848025" cy="1873624"/>
          </a:xfrm>
        </p:grpSpPr>
        <p:sp>
          <p:nvSpPr>
            <p:cNvPr id="78" name="二等辺三角形 77">
              <a:extLst>
                <a:ext uri="{FF2B5EF4-FFF2-40B4-BE49-F238E27FC236}">
                  <a16:creationId xmlns:a16="http://schemas.microsoft.com/office/drawing/2014/main" id="{0B97EAE4-CF2F-4C14-9950-9AD757C1285B}"/>
                </a:ext>
              </a:extLst>
            </p:cNvPr>
            <p:cNvSpPr/>
            <p:nvPr/>
          </p:nvSpPr>
          <p:spPr>
            <a:xfrm>
              <a:off x="3035154" y="5683186"/>
              <a:ext cx="132611" cy="212215"/>
            </a:xfrm>
            <a:prstGeom prst="triangl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9">
              <a:extLst>
                <a:ext uri="{FF2B5EF4-FFF2-40B4-BE49-F238E27FC236}">
                  <a16:creationId xmlns:a16="http://schemas.microsoft.com/office/drawing/2014/main" id="{AA8C9A48-586D-4BF6-B833-DC744EE9BE24}"/>
                </a:ext>
              </a:extLst>
            </p:cNvPr>
            <p:cNvSpPr/>
            <p:nvPr/>
          </p:nvSpPr>
          <p:spPr>
            <a:xfrm>
              <a:off x="2677448" y="4690339"/>
              <a:ext cx="848025" cy="1077546"/>
            </a:xfrm>
            <a:custGeom>
              <a:avLst/>
              <a:gdLst>
                <a:gd name="connsiteX0" fmla="*/ 0 w 1810871"/>
                <a:gd name="connsiteY0" fmla="*/ 1062318 h 2124635"/>
                <a:gd name="connsiteX1" fmla="*/ 905436 w 1810871"/>
                <a:gd name="connsiteY1" fmla="*/ 0 h 2124635"/>
                <a:gd name="connsiteX2" fmla="*/ 1810872 w 1810871"/>
                <a:gd name="connsiteY2" fmla="*/ 1062318 h 2124635"/>
                <a:gd name="connsiteX3" fmla="*/ 905436 w 1810871"/>
                <a:gd name="connsiteY3" fmla="*/ 2124636 h 2124635"/>
                <a:gd name="connsiteX4" fmla="*/ 0 w 1810871"/>
                <a:gd name="connsiteY4" fmla="*/ 1062318 h 2124635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597330"/>
                <a:gd name="connsiteX1" fmla="*/ 905436 w 1810872"/>
                <a:gd name="connsiteY1" fmla="*/ 0 h 2597330"/>
                <a:gd name="connsiteX2" fmla="*/ 1810872 w 1810872"/>
                <a:gd name="connsiteY2" fmla="*/ 1062318 h 2597330"/>
                <a:gd name="connsiteX3" fmla="*/ 910412 w 1810872"/>
                <a:gd name="connsiteY3" fmla="*/ 2597330 h 2597330"/>
                <a:gd name="connsiteX4" fmla="*/ 0 w 1810872"/>
                <a:gd name="connsiteY4" fmla="*/ 1062318 h 259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72" h="2597330">
                  <a:moveTo>
                    <a:pt x="0" y="1062318"/>
                  </a:moveTo>
                  <a:cubicBezTo>
                    <a:pt x="0" y="475616"/>
                    <a:pt x="405378" y="0"/>
                    <a:pt x="905436" y="0"/>
                  </a:cubicBezTo>
                  <a:cubicBezTo>
                    <a:pt x="1405494" y="0"/>
                    <a:pt x="1810872" y="475616"/>
                    <a:pt x="1810872" y="1062318"/>
                  </a:cubicBezTo>
                  <a:cubicBezTo>
                    <a:pt x="1810872" y="1649020"/>
                    <a:pt x="1410470" y="2597330"/>
                    <a:pt x="910412" y="2597330"/>
                  </a:cubicBezTo>
                  <a:cubicBezTo>
                    <a:pt x="410354" y="2597330"/>
                    <a:pt x="0" y="1649020"/>
                    <a:pt x="0" y="1062318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2941BE67-9F0D-4162-9DE4-87C8A10A5FF6}"/>
                </a:ext>
              </a:extLst>
            </p:cNvPr>
            <p:cNvSpPr/>
            <p:nvPr/>
          </p:nvSpPr>
          <p:spPr>
            <a:xfrm>
              <a:off x="3010349" y="5874438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77A86D8E-AB19-4F95-9E43-9823AC7F3E6C}"/>
                </a:ext>
              </a:extLst>
            </p:cNvPr>
            <p:cNvGrpSpPr/>
            <p:nvPr/>
          </p:nvGrpSpPr>
          <p:grpSpPr>
            <a:xfrm>
              <a:off x="2946411" y="5768572"/>
              <a:ext cx="246159" cy="795391"/>
              <a:chOff x="5796924" y="1743120"/>
              <a:chExt cx="484662" cy="1566042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FCC428E-FC15-4606-842B-F69CB235B14A}"/>
                  </a:ext>
                </a:extLst>
              </p:cNvPr>
              <p:cNvSpPr/>
              <p:nvPr/>
            </p:nvSpPr>
            <p:spPr>
              <a:xfrm>
                <a:off x="5796924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1AF46A23-3A7C-471E-9AD3-E019B1EC1AF5}"/>
                  </a:ext>
                </a:extLst>
              </p:cNvPr>
              <p:cNvSpPr/>
              <p:nvPr/>
            </p:nvSpPr>
            <p:spPr>
              <a:xfrm rot="20700000">
                <a:off x="5983556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129786D6-AB24-48CB-9D39-D6A3D9E2DC4C}"/>
                  </a:ext>
                </a:extLst>
              </p:cNvPr>
              <p:cNvSpPr/>
              <p:nvPr/>
            </p:nvSpPr>
            <p:spPr>
              <a:xfrm rot="900000">
                <a:off x="5983555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087474A-C306-47ED-8821-EB62B003E42E}"/>
                </a:ext>
              </a:extLst>
            </p:cNvPr>
            <p:cNvSpPr/>
            <p:nvPr/>
          </p:nvSpPr>
          <p:spPr>
            <a:xfrm>
              <a:off x="3279870" y="4804840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DED6C6D9-C11E-4C53-B8E8-59E6D58E9AC8}"/>
              </a:ext>
            </a:extLst>
          </p:cNvPr>
          <p:cNvGrpSpPr/>
          <p:nvPr/>
        </p:nvGrpSpPr>
        <p:grpSpPr>
          <a:xfrm>
            <a:off x="4524245" y="790577"/>
            <a:ext cx="919738" cy="1746738"/>
            <a:chOff x="4524245" y="790577"/>
            <a:chExt cx="919738" cy="1746738"/>
          </a:xfrm>
        </p:grpSpPr>
        <p:sp>
          <p:nvSpPr>
            <p:cNvPr id="87" name="二等辺三角形 86">
              <a:extLst>
                <a:ext uri="{FF2B5EF4-FFF2-40B4-BE49-F238E27FC236}">
                  <a16:creationId xmlns:a16="http://schemas.microsoft.com/office/drawing/2014/main" id="{53DE3D01-8F77-4120-97DE-B35789242512}"/>
                </a:ext>
              </a:extLst>
            </p:cNvPr>
            <p:cNvSpPr/>
            <p:nvPr/>
          </p:nvSpPr>
          <p:spPr>
            <a:xfrm>
              <a:off x="4917808" y="1656132"/>
              <a:ext cx="132611" cy="212215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F5477916-9486-4F7E-8E5C-E1EC34D56740}"/>
                </a:ext>
              </a:extLst>
            </p:cNvPr>
            <p:cNvSpPr/>
            <p:nvPr/>
          </p:nvSpPr>
          <p:spPr>
            <a:xfrm>
              <a:off x="4524245" y="790577"/>
              <a:ext cx="919738" cy="951609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60A4A36B-C6D9-4AD2-9283-33308C3A50A0}"/>
                </a:ext>
              </a:extLst>
            </p:cNvPr>
            <p:cNvSpPr/>
            <p:nvPr/>
          </p:nvSpPr>
          <p:spPr>
            <a:xfrm>
              <a:off x="4893003" y="1847384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A9B16010-777A-47D7-B1C0-BFE484C2CDDE}"/>
                </a:ext>
              </a:extLst>
            </p:cNvPr>
            <p:cNvGrpSpPr/>
            <p:nvPr/>
          </p:nvGrpSpPr>
          <p:grpSpPr>
            <a:xfrm>
              <a:off x="4819845" y="1741518"/>
              <a:ext cx="246159" cy="795797"/>
              <a:chOff x="822092" y="1666118"/>
              <a:chExt cx="484662" cy="1566844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FA4CF58F-B5D3-43FA-9270-89D81D8AAB56}"/>
                  </a:ext>
                </a:extLst>
              </p:cNvPr>
              <p:cNvSpPr/>
              <p:nvPr/>
            </p:nvSpPr>
            <p:spPr>
              <a:xfrm>
                <a:off x="822092" y="16674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46703972-45C3-45FE-AA34-04AB34664CE1}"/>
                  </a:ext>
                </a:extLst>
              </p:cNvPr>
              <p:cNvSpPr/>
              <p:nvPr/>
            </p:nvSpPr>
            <p:spPr>
              <a:xfrm rot="20700000">
                <a:off x="1026878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F95B3DE0-0B89-49B4-AB0A-0DBB28418BCE}"/>
                  </a:ext>
                </a:extLst>
              </p:cNvPr>
              <p:cNvSpPr/>
              <p:nvPr/>
            </p:nvSpPr>
            <p:spPr>
              <a:xfrm rot="900000">
                <a:off x="1026877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E2B5349-7ACF-400B-84BF-B43C8FB28C8C}"/>
                </a:ext>
              </a:extLst>
            </p:cNvPr>
            <p:cNvSpPr/>
            <p:nvPr/>
          </p:nvSpPr>
          <p:spPr>
            <a:xfrm>
              <a:off x="5189434" y="903406"/>
              <a:ext cx="173587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8C7E3FFF-9F9D-40A8-9073-E095D9A389BF}"/>
              </a:ext>
            </a:extLst>
          </p:cNvPr>
          <p:cNvGrpSpPr/>
          <p:nvPr/>
        </p:nvGrpSpPr>
        <p:grpSpPr>
          <a:xfrm>
            <a:off x="4524243" y="2745320"/>
            <a:ext cx="919739" cy="1875176"/>
            <a:chOff x="4524243" y="2745320"/>
            <a:chExt cx="919739" cy="187517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CB65470-92F4-46FD-8DBE-F69838488A53}"/>
                </a:ext>
              </a:extLst>
            </p:cNvPr>
            <p:cNvGrpSpPr/>
            <p:nvPr/>
          </p:nvGrpSpPr>
          <p:grpSpPr>
            <a:xfrm>
              <a:off x="4893001" y="3738364"/>
              <a:ext cx="182221" cy="233179"/>
              <a:chOff x="3394954" y="1572333"/>
              <a:chExt cx="358775" cy="459105"/>
            </a:xfrm>
            <a:solidFill>
              <a:srgbClr val="FFFF00"/>
            </a:solidFill>
          </p:grpSpPr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88A2CD09-A92B-4DA9-9E57-801A31DEA1C4}"/>
                  </a:ext>
                </a:extLst>
              </p:cNvPr>
              <p:cNvSpPr/>
              <p:nvPr/>
            </p:nvSpPr>
            <p:spPr>
              <a:xfrm>
                <a:off x="3443793" y="1572333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73613C8E-D985-4AE8-97F5-AD4BFCE6543C}"/>
                  </a:ext>
                </a:extLst>
              </p:cNvPr>
              <p:cNvSpPr/>
              <p:nvPr/>
            </p:nvSpPr>
            <p:spPr>
              <a:xfrm>
                <a:off x="3394954" y="1948888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D3A2075B-3657-4C7C-94E5-ECA0970CC78E}"/>
                </a:ext>
              </a:extLst>
            </p:cNvPr>
            <p:cNvSpPr/>
            <p:nvPr/>
          </p:nvSpPr>
          <p:spPr>
            <a:xfrm>
              <a:off x="4524243" y="2745320"/>
              <a:ext cx="919739" cy="10790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D09CDEF2-ADB3-498B-84DE-C79421D6F32C}"/>
                </a:ext>
              </a:extLst>
            </p:cNvPr>
            <p:cNvGrpSpPr/>
            <p:nvPr/>
          </p:nvGrpSpPr>
          <p:grpSpPr>
            <a:xfrm>
              <a:off x="4820838" y="3823749"/>
              <a:ext cx="246159" cy="796747"/>
              <a:chOff x="3252872" y="1740449"/>
              <a:chExt cx="484662" cy="1568713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B861F7D-634A-4CF1-8669-F6E595F9F42D}"/>
                  </a:ext>
                </a:extLst>
              </p:cNvPr>
              <p:cNvSpPr/>
              <p:nvPr/>
            </p:nvSpPr>
            <p:spPr>
              <a:xfrm>
                <a:off x="3252872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B2D29D3E-A1EB-46AC-820B-671D9DB34CCD}"/>
                  </a:ext>
                </a:extLst>
              </p:cNvPr>
              <p:cNvSpPr/>
              <p:nvPr/>
            </p:nvSpPr>
            <p:spPr>
              <a:xfrm rot="20700000">
                <a:off x="3455699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430EC13F-2ACC-4334-8BBB-80B36348B84F}"/>
                  </a:ext>
                </a:extLst>
              </p:cNvPr>
              <p:cNvSpPr/>
              <p:nvPr/>
            </p:nvSpPr>
            <p:spPr>
              <a:xfrm rot="900000">
                <a:off x="3455698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0A77AF45-9A6D-42F1-94F8-3C64ADC75EBE}"/>
                </a:ext>
              </a:extLst>
            </p:cNvPr>
            <p:cNvSpPr/>
            <p:nvPr/>
          </p:nvSpPr>
          <p:spPr>
            <a:xfrm>
              <a:off x="5180639" y="2875034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75684CD0-8274-4C98-9E5A-545236AA65F6}"/>
              </a:ext>
            </a:extLst>
          </p:cNvPr>
          <p:cNvGrpSpPr/>
          <p:nvPr/>
        </p:nvGrpSpPr>
        <p:grpSpPr>
          <a:xfrm>
            <a:off x="4572923" y="4690339"/>
            <a:ext cx="848025" cy="1873624"/>
            <a:chOff x="4572923" y="4690339"/>
            <a:chExt cx="848025" cy="1873624"/>
          </a:xfrm>
        </p:grpSpPr>
        <p:sp>
          <p:nvSpPr>
            <p:cNvPr id="106" name="二等辺三角形 105">
              <a:extLst>
                <a:ext uri="{FF2B5EF4-FFF2-40B4-BE49-F238E27FC236}">
                  <a16:creationId xmlns:a16="http://schemas.microsoft.com/office/drawing/2014/main" id="{F9E1FA5C-3678-4539-98F9-62E78033DCC5}"/>
                </a:ext>
              </a:extLst>
            </p:cNvPr>
            <p:cNvSpPr/>
            <p:nvPr/>
          </p:nvSpPr>
          <p:spPr>
            <a:xfrm>
              <a:off x="4930629" y="5683186"/>
              <a:ext cx="132611" cy="212215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9">
              <a:extLst>
                <a:ext uri="{FF2B5EF4-FFF2-40B4-BE49-F238E27FC236}">
                  <a16:creationId xmlns:a16="http://schemas.microsoft.com/office/drawing/2014/main" id="{924779AF-3B82-4366-9FDC-62D069762887}"/>
                </a:ext>
              </a:extLst>
            </p:cNvPr>
            <p:cNvSpPr/>
            <p:nvPr/>
          </p:nvSpPr>
          <p:spPr>
            <a:xfrm>
              <a:off x="4572923" y="4690339"/>
              <a:ext cx="848025" cy="1077546"/>
            </a:xfrm>
            <a:custGeom>
              <a:avLst/>
              <a:gdLst>
                <a:gd name="connsiteX0" fmla="*/ 0 w 1810871"/>
                <a:gd name="connsiteY0" fmla="*/ 1062318 h 2124635"/>
                <a:gd name="connsiteX1" fmla="*/ 905436 w 1810871"/>
                <a:gd name="connsiteY1" fmla="*/ 0 h 2124635"/>
                <a:gd name="connsiteX2" fmla="*/ 1810872 w 1810871"/>
                <a:gd name="connsiteY2" fmla="*/ 1062318 h 2124635"/>
                <a:gd name="connsiteX3" fmla="*/ 905436 w 1810871"/>
                <a:gd name="connsiteY3" fmla="*/ 2124636 h 2124635"/>
                <a:gd name="connsiteX4" fmla="*/ 0 w 1810871"/>
                <a:gd name="connsiteY4" fmla="*/ 1062318 h 2124635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597330"/>
                <a:gd name="connsiteX1" fmla="*/ 905436 w 1810872"/>
                <a:gd name="connsiteY1" fmla="*/ 0 h 2597330"/>
                <a:gd name="connsiteX2" fmla="*/ 1810872 w 1810872"/>
                <a:gd name="connsiteY2" fmla="*/ 1062318 h 2597330"/>
                <a:gd name="connsiteX3" fmla="*/ 910412 w 1810872"/>
                <a:gd name="connsiteY3" fmla="*/ 2597330 h 2597330"/>
                <a:gd name="connsiteX4" fmla="*/ 0 w 1810872"/>
                <a:gd name="connsiteY4" fmla="*/ 1062318 h 259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72" h="2597330">
                  <a:moveTo>
                    <a:pt x="0" y="1062318"/>
                  </a:moveTo>
                  <a:cubicBezTo>
                    <a:pt x="0" y="475616"/>
                    <a:pt x="405378" y="0"/>
                    <a:pt x="905436" y="0"/>
                  </a:cubicBezTo>
                  <a:cubicBezTo>
                    <a:pt x="1405494" y="0"/>
                    <a:pt x="1810872" y="475616"/>
                    <a:pt x="1810872" y="1062318"/>
                  </a:cubicBezTo>
                  <a:cubicBezTo>
                    <a:pt x="1810872" y="1649020"/>
                    <a:pt x="1410470" y="2597330"/>
                    <a:pt x="910412" y="2597330"/>
                  </a:cubicBezTo>
                  <a:cubicBezTo>
                    <a:pt x="410354" y="2597330"/>
                    <a:pt x="0" y="1649020"/>
                    <a:pt x="0" y="1062318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107">
              <a:extLst>
                <a:ext uri="{FF2B5EF4-FFF2-40B4-BE49-F238E27FC236}">
                  <a16:creationId xmlns:a16="http://schemas.microsoft.com/office/drawing/2014/main" id="{05DDDF48-111E-485C-AA86-7F8A8194B70E}"/>
                </a:ext>
              </a:extLst>
            </p:cNvPr>
            <p:cNvSpPr/>
            <p:nvPr/>
          </p:nvSpPr>
          <p:spPr>
            <a:xfrm>
              <a:off x="4905824" y="5874438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FE4A206D-290B-4C76-A5BB-176A96E5C40C}"/>
                </a:ext>
              </a:extLst>
            </p:cNvPr>
            <p:cNvGrpSpPr/>
            <p:nvPr/>
          </p:nvGrpSpPr>
          <p:grpSpPr>
            <a:xfrm>
              <a:off x="4841886" y="5768572"/>
              <a:ext cx="246159" cy="795391"/>
              <a:chOff x="5796924" y="1743120"/>
              <a:chExt cx="484662" cy="1566042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6CC7347-9922-4E08-BD3A-B6CE775E07D2}"/>
                  </a:ext>
                </a:extLst>
              </p:cNvPr>
              <p:cNvSpPr/>
              <p:nvPr/>
            </p:nvSpPr>
            <p:spPr>
              <a:xfrm>
                <a:off x="5796924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47E51EC1-E6CC-48C9-87F8-5BD3FCB62138}"/>
                  </a:ext>
                </a:extLst>
              </p:cNvPr>
              <p:cNvSpPr/>
              <p:nvPr/>
            </p:nvSpPr>
            <p:spPr>
              <a:xfrm rot="20700000">
                <a:off x="5983556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8D48AF46-D598-4837-BC6B-4F08BE735D06}"/>
                  </a:ext>
                </a:extLst>
              </p:cNvPr>
              <p:cNvSpPr/>
              <p:nvPr/>
            </p:nvSpPr>
            <p:spPr>
              <a:xfrm rot="900000">
                <a:off x="5983555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256BC32E-D986-4656-BB17-2EC0D150F352}"/>
                </a:ext>
              </a:extLst>
            </p:cNvPr>
            <p:cNvSpPr/>
            <p:nvPr/>
          </p:nvSpPr>
          <p:spPr>
            <a:xfrm>
              <a:off x="5175345" y="4804840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06DFCC13-B000-4863-913E-BF8521EE78D0}"/>
              </a:ext>
            </a:extLst>
          </p:cNvPr>
          <p:cNvGrpSpPr/>
          <p:nvPr/>
        </p:nvGrpSpPr>
        <p:grpSpPr>
          <a:xfrm>
            <a:off x="6381620" y="790577"/>
            <a:ext cx="919738" cy="1746738"/>
            <a:chOff x="6381620" y="790577"/>
            <a:chExt cx="919738" cy="1746738"/>
          </a:xfrm>
        </p:grpSpPr>
        <p:sp>
          <p:nvSpPr>
            <p:cNvPr id="115" name="二等辺三角形 114">
              <a:extLst>
                <a:ext uri="{FF2B5EF4-FFF2-40B4-BE49-F238E27FC236}">
                  <a16:creationId xmlns:a16="http://schemas.microsoft.com/office/drawing/2014/main" id="{698F260B-3D72-4AC9-9FA0-11175DDB17BE}"/>
                </a:ext>
              </a:extLst>
            </p:cNvPr>
            <p:cNvSpPr/>
            <p:nvPr/>
          </p:nvSpPr>
          <p:spPr>
            <a:xfrm>
              <a:off x="6775183" y="1656132"/>
              <a:ext cx="132611" cy="212215"/>
            </a:xfrm>
            <a:prstGeom prst="triangl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135D4FA0-BA8E-4622-AE15-47AEA5F9E9AE}"/>
                </a:ext>
              </a:extLst>
            </p:cNvPr>
            <p:cNvSpPr/>
            <p:nvPr/>
          </p:nvSpPr>
          <p:spPr>
            <a:xfrm>
              <a:off x="6381620" y="790577"/>
              <a:ext cx="919738" cy="951609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D39B8BE9-333D-40B9-8D27-4BEDC0A4143D}"/>
                </a:ext>
              </a:extLst>
            </p:cNvPr>
            <p:cNvSpPr/>
            <p:nvPr/>
          </p:nvSpPr>
          <p:spPr>
            <a:xfrm>
              <a:off x="6750378" y="1847384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EA3A634-53C3-4DF0-AC82-23BF9EDA5F09}"/>
                </a:ext>
              </a:extLst>
            </p:cNvPr>
            <p:cNvGrpSpPr/>
            <p:nvPr/>
          </p:nvGrpSpPr>
          <p:grpSpPr>
            <a:xfrm>
              <a:off x="6677220" y="1741518"/>
              <a:ext cx="246159" cy="795797"/>
              <a:chOff x="822092" y="1666118"/>
              <a:chExt cx="484662" cy="1566844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DC6C08D-5D09-492B-B23A-17D9DDCC38C6}"/>
                  </a:ext>
                </a:extLst>
              </p:cNvPr>
              <p:cNvSpPr/>
              <p:nvPr/>
            </p:nvSpPr>
            <p:spPr>
              <a:xfrm>
                <a:off x="822092" y="16674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E559DEDF-7183-4DEF-AA73-29EB6421E83D}"/>
                  </a:ext>
                </a:extLst>
              </p:cNvPr>
              <p:cNvSpPr/>
              <p:nvPr/>
            </p:nvSpPr>
            <p:spPr>
              <a:xfrm rot="20700000">
                <a:off x="1026878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463F9B0C-B446-402C-92F5-A0477089D7D2}"/>
                  </a:ext>
                </a:extLst>
              </p:cNvPr>
              <p:cNvSpPr/>
              <p:nvPr/>
            </p:nvSpPr>
            <p:spPr>
              <a:xfrm rot="900000">
                <a:off x="1026877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C081C09-C2DB-47E6-B381-933435A7E999}"/>
                </a:ext>
              </a:extLst>
            </p:cNvPr>
            <p:cNvSpPr/>
            <p:nvPr/>
          </p:nvSpPr>
          <p:spPr>
            <a:xfrm>
              <a:off x="7046809" y="903406"/>
              <a:ext cx="173587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C536D000-C7D4-44AD-AEA9-8AB7BF34D5AC}"/>
              </a:ext>
            </a:extLst>
          </p:cNvPr>
          <p:cNvGrpSpPr/>
          <p:nvPr/>
        </p:nvGrpSpPr>
        <p:grpSpPr>
          <a:xfrm>
            <a:off x="6381618" y="2745320"/>
            <a:ext cx="919739" cy="1875176"/>
            <a:chOff x="6381618" y="2745320"/>
            <a:chExt cx="919739" cy="1875176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E03E7D2F-08DE-4BC5-92EE-B3A1452ADF19}"/>
                </a:ext>
              </a:extLst>
            </p:cNvPr>
            <p:cNvGrpSpPr/>
            <p:nvPr/>
          </p:nvGrpSpPr>
          <p:grpSpPr>
            <a:xfrm>
              <a:off x="6750376" y="3738364"/>
              <a:ext cx="182221" cy="233179"/>
              <a:chOff x="3394954" y="1572333"/>
              <a:chExt cx="358775" cy="459105"/>
            </a:xfrm>
            <a:solidFill>
              <a:srgbClr val="00B050"/>
            </a:solidFill>
          </p:grpSpPr>
          <p:sp>
            <p:nvSpPr>
              <p:cNvPr id="131" name="二等辺三角形 130">
                <a:extLst>
                  <a:ext uri="{FF2B5EF4-FFF2-40B4-BE49-F238E27FC236}">
                    <a16:creationId xmlns:a16="http://schemas.microsoft.com/office/drawing/2014/main" id="{A8227EA9-D423-4CED-A8B6-8854555C8E5D}"/>
                  </a:ext>
                </a:extLst>
              </p:cNvPr>
              <p:cNvSpPr/>
              <p:nvPr/>
            </p:nvSpPr>
            <p:spPr>
              <a:xfrm>
                <a:off x="3443793" y="1572333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A3156C60-2C00-4C26-841B-2606568C3FF4}"/>
                  </a:ext>
                </a:extLst>
              </p:cNvPr>
              <p:cNvSpPr/>
              <p:nvPr/>
            </p:nvSpPr>
            <p:spPr>
              <a:xfrm>
                <a:off x="3394954" y="1948888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632176FC-362E-4421-8AB2-A0818377231E}"/>
                </a:ext>
              </a:extLst>
            </p:cNvPr>
            <p:cNvSpPr/>
            <p:nvPr/>
          </p:nvSpPr>
          <p:spPr>
            <a:xfrm>
              <a:off x="6381618" y="2745320"/>
              <a:ext cx="919739" cy="1079098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011326F0-DCD0-4C07-A832-680348EAAAC5}"/>
                </a:ext>
              </a:extLst>
            </p:cNvPr>
            <p:cNvGrpSpPr/>
            <p:nvPr/>
          </p:nvGrpSpPr>
          <p:grpSpPr>
            <a:xfrm>
              <a:off x="6678213" y="3823749"/>
              <a:ext cx="246159" cy="796747"/>
              <a:chOff x="3252872" y="1740449"/>
              <a:chExt cx="484662" cy="1568713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91709B1-5B9C-4088-B4BA-A3AA7899AF09}"/>
                  </a:ext>
                </a:extLst>
              </p:cNvPr>
              <p:cNvSpPr/>
              <p:nvPr/>
            </p:nvSpPr>
            <p:spPr>
              <a:xfrm>
                <a:off x="3252872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657C5C51-EDFF-4721-88A5-989715C55DCB}"/>
                  </a:ext>
                </a:extLst>
              </p:cNvPr>
              <p:cNvSpPr/>
              <p:nvPr/>
            </p:nvSpPr>
            <p:spPr>
              <a:xfrm rot="20700000">
                <a:off x="3455699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F9328F15-16D7-4A69-8152-88114ED6A9F1}"/>
                  </a:ext>
                </a:extLst>
              </p:cNvPr>
              <p:cNvSpPr/>
              <p:nvPr/>
            </p:nvSpPr>
            <p:spPr>
              <a:xfrm rot="900000">
                <a:off x="3455698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2D3057D-39CF-42C2-A901-627D25F86DD6}"/>
                </a:ext>
              </a:extLst>
            </p:cNvPr>
            <p:cNvSpPr/>
            <p:nvPr/>
          </p:nvSpPr>
          <p:spPr>
            <a:xfrm>
              <a:off x="7038014" y="2875034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33F38562-1D55-45D4-AC68-6AA4F423D72E}"/>
              </a:ext>
            </a:extLst>
          </p:cNvPr>
          <p:cNvGrpSpPr/>
          <p:nvPr/>
        </p:nvGrpSpPr>
        <p:grpSpPr>
          <a:xfrm>
            <a:off x="6430298" y="4690339"/>
            <a:ext cx="848025" cy="1873624"/>
            <a:chOff x="6430298" y="4690339"/>
            <a:chExt cx="848025" cy="1873624"/>
          </a:xfrm>
        </p:grpSpPr>
        <p:sp>
          <p:nvSpPr>
            <p:cNvPr id="134" name="二等辺三角形 133">
              <a:extLst>
                <a:ext uri="{FF2B5EF4-FFF2-40B4-BE49-F238E27FC236}">
                  <a16:creationId xmlns:a16="http://schemas.microsoft.com/office/drawing/2014/main" id="{A90355FF-0C2B-46D8-B888-18E3E350DAEE}"/>
                </a:ext>
              </a:extLst>
            </p:cNvPr>
            <p:cNvSpPr/>
            <p:nvPr/>
          </p:nvSpPr>
          <p:spPr>
            <a:xfrm>
              <a:off x="6788004" y="5683186"/>
              <a:ext cx="132611" cy="212215"/>
            </a:xfrm>
            <a:prstGeom prst="triangl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9">
              <a:extLst>
                <a:ext uri="{FF2B5EF4-FFF2-40B4-BE49-F238E27FC236}">
                  <a16:creationId xmlns:a16="http://schemas.microsoft.com/office/drawing/2014/main" id="{2B589786-E362-4BF4-B4D3-CBBE28B12A7B}"/>
                </a:ext>
              </a:extLst>
            </p:cNvPr>
            <p:cNvSpPr/>
            <p:nvPr/>
          </p:nvSpPr>
          <p:spPr>
            <a:xfrm>
              <a:off x="6430298" y="4690339"/>
              <a:ext cx="848025" cy="1077546"/>
            </a:xfrm>
            <a:custGeom>
              <a:avLst/>
              <a:gdLst>
                <a:gd name="connsiteX0" fmla="*/ 0 w 1810871"/>
                <a:gd name="connsiteY0" fmla="*/ 1062318 h 2124635"/>
                <a:gd name="connsiteX1" fmla="*/ 905436 w 1810871"/>
                <a:gd name="connsiteY1" fmla="*/ 0 h 2124635"/>
                <a:gd name="connsiteX2" fmla="*/ 1810872 w 1810871"/>
                <a:gd name="connsiteY2" fmla="*/ 1062318 h 2124635"/>
                <a:gd name="connsiteX3" fmla="*/ 905436 w 1810871"/>
                <a:gd name="connsiteY3" fmla="*/ 2124636 h 2124635"/>
                <a:gd name="connsiteX4" fmla="*/ 0 w 1810871"/>
                <a:gd name="connsiteY4" fmla="*/ 1062318 h 2124635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597330"/>
                <a:gd name="connsiteX1" fmla="*/ 905436 w 1810872"/>
                <a:gd name="connsiteY1" fmla="*/ 0 h 2597330"/>
                <a:gd name="connsiteX2" fmla="*/ 1810872 w 1810872"/>
                <a:gd name="connsiteY2" fmla="*/ 1062318 h 2597330"/>
                <a:gd name="connsiteX3" fmla="*/ 910412 w 1810872"/>
                <a:gd name="connsiteY3" fmla="*/ 2597330 h 2597330"/>
                <a:gd name="connsiteX4" fmla="*/ 0 w 1810872"/>
                <a:gd name="connsiteY4" fmla="*/ 1062318 h 259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72" h="2597330">
                  <a:moveTo>
                    <a:pt x="0" y="1062318"/>
                  </a:moveTo>
                  <a:cubicBezTo>
                    <a:pt x="0" y="475616"/>
                    <a:pt x="405378" y="0"/>
                    <a:pt x="905436" y="0"/>
                  </a:cubicBezTo>
                  <a:cubicBezTo>
                    <a:pt x="1405494" y="0"/>
                    <a:pt x="1810872" y="475616"/>
                    <a:pt x="1810872" y="1062318"/>
                  </a:cubicBezTo>
                  <a:cubicBezTo>
                    <a:pt x="1810872" y="1649020"/>
                    <a:pt x="1410470" y="2597330"/>
                    <a:pt x="910412" y="2597330"/>
                  </a:cubicBezTo>
                  <a:cubicBezTo>
                    <a:pt x="410354" y="2597330"/>
                    <a:pt x="0" y="1649020"/>
                    <a:pt x="0" y="1062318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F0361D80-C0F4-42D8-9029-40B817CB2C36}"/>
                </a:ext>
              </a:extLst>
            </p:cNvPr>
            <p:cNvSpPr/>
            <p:nvPr/>
          </p:nvSpPr>
          <p:spPr>
            <a:xfrm>
              <a:off x="6763199" y="5874438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ACCD9C84-915B-4ED8-A124-30B10E70DFE7}"/>
                </a:ext>
              </a:extLst>
            </p:cNvPr>
            <p:cNvGrpSpPr/>
            <p:nvPr/>
          </p:nvGrpSpPr>
          <p:grpSpPr>
            <a:xfrm>
              <a:off x="6699261" y="5768572"/>
              <a:ext cx="246159" cy="795391"/>
              <a:chOff x="5796924" y="1743120"/>
              <a:chExt cx="484662" cy="1566042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5132C37-08E2-4683-B556-3B846F67D827}"/>
                  </a:ext>
                </a:extLst>
              </p:cNvPr>
              <p:cNvSpPr/>
              <p:nvPr/>
            </p:nvSpPr>
            <p:spPr>
              <a:xfrm>
                <a:off x="5796924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F13ACAC9-FD24-4D3A-997E-B87AA91F9969}"/>
                  </a:ext>
                </a:extLst>
              </p:cNvPr>
              <p:cNvSpPr/>
              <p:nvPr/>
            </p:nvSpPr>
            <p:spPr>
              <a:xfrm rot="20700000">
                <a:off x="5983556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15CDFDDB-0F58-4EDA-9191-781A5F4D2261}"/>
                  </a:ext>
                </a:extLst>
              </p:cNvPr>
              <p:cNvSpPr/>
              <p:nvPr/>
            </p:nvSpPr>
            <p:spPr>
              <a:xfrm rot="900000">
                <a:off x="5983555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D9416CB4-307A-44C0-92D1-D0D8B0A43121}"/>
                </a:ext>
              </a:extLst>
            </p:cNvPr>
            <p:cNvSpPr/>
            <p:nvPr/>
          </p:nvSpPr>
          <p:spPr>
            <a:xfrm>
              <a:off x="7032720" y="4804840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6AE3E3C0-BC0A-46E9-BE8A-FA6BE00A9B11}"/>
              </a:ext>
            </a:extLst>
          </p:cNvPr>
          <p:cNvGrpSpPr/>
          <p:nvPr/>
        </p:nvGrpSpPr>
        <p:grpSpPr>
          <a:xfrm>
            <a:off x="8238995" y="790577"/>
            <a:ext cx="919738" cy="1746738"/>
            <a:chOff x="8238995" y="790577"/>
            <a:chExt cx="919738" cy="1746738"/>
          </a:xfrm>
        </p:grpSpPr>
        <p:sp>
          <p:nvSpPr>
            <p:cNvPr id="143" name="二等辺三角形 142">
              <a:extLst>
                <a:ext uri="{FF2B5EF4-FFF2-40B4-BE49-F238E27FC236}">
                  <a16:creationId xmlns:a16="http://schemas.microsoft.com/office/drawing/2014/main" id="{90C84B44-AE22-4EAB-BD8B-07DC0B91FB21}"/>
                </a:ext>
              </a:extLst>
            </p:cNvPr>
            <p:cNvSpPr/>
            <p:nvPr/>
          </p:nvSpPr>
          <p:spPr>
            <a:xfrm>
              <a:off x="8632558" y="1656132"/>
              <a:ext cx="132611" cy="212215"/>
            </a:xfrm>
            <a:prstGeom prst="triangl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F76A2AB9-5411-4DFC-ABDA-CA67D885A9F6}"/>
                </a:ext>
              </a:extLst>
            </p:cNvPr>
            <p:cNvSpPr/>
            <p:nvPr/>
          </p:nvSpPr>
          <p:spPr>
            <a:xfrm>
              <a:off x="8238995" y="790577"/>
              <a:ext cx="919738" cy="951609"/>
            </a:xfrm>
            <a:prstGeom prst="ellipse">
              <a:avLst/>
            </a:pr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C8BB95D7-E652-4CA2-8FD9-F00C1EDEF1D4}"/>
                </a:ext>
              </a:extLst>
            </p:cNvPr>
            <p:cNvSpPr/>
            <p:nvPr/>
          </p:nvSpPr>
          <p:spPr>
            <a:xfrm>
              <a:off x="8607753" y="1847384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305CF363-406E-4C42-A160-F7081C1696BA}"/>
                </a:ext>
              </a:extLst>
            </p:cNvPr>
            <p:cNvGrpSpPr/>
            <p:nvPr/>
          </p:nvGrpSpPr>
          <p:grpSpPr>
            <a:xfrm>
              <a:off x="8534595" y="1741518"/>
              <a:ext cx="246159" cy="795797"/>
              <a:chOff x="822092" y="1666118"/>
              <a:chExt cx="484662" cy="1566844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850BFB4C-400D-42F6-BD56-067035B99364}"/>
                  </a:ext>
                </a:extLst>
              </p:cNvPr>
              <p:cNvSpPr/>
              <p:nvPr/>
            </p:nvSpPr>
            <p:spPr>
              <a:xfrm>
                <a:off x="822092" y="16674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B0D2BD69-EC32-4BE1-8DBF-ABF248BD57DC}"/>
                  </a:ext>
                </a:extLst>
              </p:cNvPr>
              <p:cNvSpPr/>
              <p:nvPr/>
            </p:nvSpPr>
            <p:spPr>
              <a:xfrm rot="20700000">
                <a:off x="1026878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27A4D344-EA42-4436-87B0-96DB742E2268}"/>
                  </a:ext>
                </a:extLst>
              </p:cNvPr>
              <p:cNvSpPr/>
              <p:nvPr/>
            </p:nvSpPr>
            <p:spPr>
              <a:xfrm rot="900000">
                <a:off x="1026877" y="1666118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DF59775-A868-4106-9D9F-9FA84DF27E20}"/>
                </a:ext>
              </a:extLst>
            </p:cNvPr>
            <p:cNvSpPr/>
            <p:nvPr/>
          </p:nvSpPr>
          <p:spPr>
            <a:xfrm>
              <a:off x="8904184" y="903406"/>
              <a:ext cx="173587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8684AA68-8DC2-4186-A76D-3FA5C71E7815}"/>
              </a:ext>
            </a:extLst>
          </p:cNvPr>
          <p:cNvGrpSpPr/>
          <p:nvPr/>
        </p:nvGrpSpPr>
        <p:grpSpPr>
          <a:xfrm>
            <a:off x="8238993" y="2745320"/>
            <a:ext cx="919739" cy="1875176"/>
            <a:chOff x="8238993" y="2745320"/>
            <a:chExt cx="919739" cy="1875176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02743C54-BD7A-400C-A3BA-A0871D09662F}"/>
                </a:ext>
              </a:extLst>
            </p:cNvPr>
            <p:cNvGrpSpPr/>
            <p:nvPr/>
          </p:nvGrpSpPr>
          <p:grpSpPr>
            <a:xfrm>
              <a:off x="8607751" y="3738364"/>
              <a:ext cx="182221" cy="233179"/>
              <a:chOff x="3394954" y="1572333"/>
              <a:chExt cx="358775" cy="459105"/>
            </a:xfrm>
            <a:solidFill>
              <a:srgbClr val="FF6699"/>
            </a:solidFill>
          </p:grpSpPr>
          <p:sp>
            <p:nvSpPr>
              <p:cNvPr id="159" name="二等辺三角形 158">
                <a:extLst>
                  <a:ext uri="{FF2B5EF4-FFF2-40B4-BE49-F238E27FC236}">
                    <a16:creationId xmlns:a16="http://schemas.microsoft.com/office/drawing/2014/main" id="{26E13E00-BEEA-4DC4-8B8F-A76D7B875575}"/>
                  </a:ext>
                </a:extLst>
              </p:cNvPr>
              <p:cNvSpPr/>
              <p:nvPr/>
            </p:nvSpPr>
            <p:spPr>
              <a:xfrm>
                <a:off x="3443793" y="1572333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48DB5F8B-BB34-487E-85CB-C152F1946CD5}"/>
                  </a:ext>
                </a:extLst>
              </p:cNvPr>
              <p:cNvSpPr/>
              <p:nvPr/>
            </p:nvSpPr>
            <p:spPr>
              <a:xfrm>
                <a:off x="3394954" y="1948888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3A785556-D2C8-4CF1-9DE2-356A2D80A11B}"/>
                </a:ext>
              </a:extLst>
            </p:cNvPr>
            <p:cNvSpPr/>
            <p:nvPr/>
          </p:nvSpPr>
          <p:spPr>
            <a:xfrm>
              <a:off x="8238993" y="2745320"/>
              <a:ext cx="919739" cy="1079098"/>
            </a:xfrm>
            <a:prstGeom prst="ellipse">
              <a:avLst/>
            </a:pr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8336535E-8CFB-4595-8F4D-B47DE4628D39}"/>
                </a:ext>
              </a:extLst>
            </p:cNvPr>
            <p:cNvGrpSpPr/>
            <p:nvPr/>
          </p:nvGrpSpPr>
          <p:grpSpPr>
            <a:xfrm>
              <a:off x="8535588" y="3823749"/>
              <a:ext cx="246159" cy="796747"/>
              <a:chOff x="3252872" y="1740449"/>
              <a:chExt cx="484662" cy="1568713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D27A7E9-716D-4133-A00A-3D0F22A6568F}"/>
                  </a:ext>
                </a:extLst>
              </p:cNvPr>
              <p:cNvSpPr/>
              <p:nvPr/>
            </p:nvSpPr>
            <p:spPr>
              <a:xfrm>
                <a:off x="3252872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0770454B-EB5C-48FD-A74A-BBA2FAD43764}"/>
                  </a:ext>
                </a:extLst>
              </p:cNvPr>
              <p:cNvSpPr/>
              <p:nvPr/>
            </p:nvSpPr>
            <p:spPr>
              <a:xfrm rot="20700000">
                <a:off x="3455699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1ACB4764-7EAD-4E7A-A265-90733EFB69D5}"/>
                  </a:ext>
                </a:extLst>
              </p:cNvPr>
              <p:cNvSpPr/>
              <p:nvPr/>
            </p:nvSpPr>
            <p:spPr>
              <a:xfrm rot="900000">
                <a:off x="3455698" y="1740449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2821350F-8542-4FED-8CB0-922AE065C61F}"/>
                </a:ext>
              </a:extLst>
            </p:cNvPr>
            <p:cNvSpPr/>
            <p:nvPr/>
          </p:nvSpPr>
          <p:spPr>
            <a:xfrm>
              <a:off x="8895389" y="2875034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E3999A5B-775E-4A00-8332-A0097D84F33C}"/>
              </a:ext>
            </a:extLst>
          </p:cNvPr>
          <p:cNvGrpSpPr/>
          <p:nvPr/>
        </p:nvGrpSpPr>
        <p:grpSpPr>
          <a:xfrm>
            <a:off x="8287673" y="4690339"/>
            <a:ext cx="848025" cy="1873624"/>
            <a:chOff x="8287673" y="4690339"/>
            <a:chExt cx="848025" cy="1873624"/>
          </a:xfrm>
        </p:grpSpPr>
        <p:sp>
          <p:nvSpPr>
            <p:cNvPr id="162" name="二等辺三角形 161">
              <a:extLst>
                <a:ext uri="{FF2B5EF4-FFF2-40B4-BE49-F238E27FC236}">
                  <a16:creationId xmlns:a16="http://schemas.microsoft.com/office/drawing/2014/main" id="{472CA821-AEC3-4BDB-919C-F6DE292AE769}"/>
                </a:ext>
              </a:extLst>
            </p:cNvPr>
            <p:cNvSpPr/>
            <p:nvPr/>
          </p:nvSpPr>
          <p:spPr>
            <a:xfrm>
              <a:off x="8645379" y="5683186"/>
              <a:ext cx="132611" cy="212215"/>
            </a:xfrm>
            <a:prstGeom prst="triangl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9">
              <a:extLst>
                <a:ext uri="{FF2B5EF4-FFF2-40B4-BE49-F238E27FC236}">
                  <a16:creationId xmlns:a16="http://schemas.microsoft.com/office/drawing/2014/main" id="{3E73B011-66FF-44A3-B836-29AB7DA09268}"/>
                </a:ext>
              </a:extLst>
            </p:cNvPr>
            <p:cNvSpPr/>
            <p:nvPr/>
          </p:nvSpPr>
          <p:spPr>
            <a:xfrm>
              <a:off x="8287673" y="4690339"/>
              <a:ext cx="848025" cy="1077546"/>
            </a:xfrm>
            <a:custGeom>
              <a:avLst/>
              <a:gdLst>
                <a:gd name="connsiteX0" fmla="*/ 0 w 1810871"/>
                <a:gd name="connsiteY0" fmla="*/ 1062318 h 2124635"/>
                <a:gd name="connsiteX1" fmla="*/ 905436 w 1810871"/>
                <a:gd name="connsiteY1" fmla="*/ 0 h 2124635"/>
                <a:gd name="connsiteX2" fmla="*/ 1810872 w 1810871"/>
                <a:gd name="connsiteY2" fmla="*/ 1062318 h 2124635"/>
                <a:gd name="connsiteX3" fmla="*/ 905436 w 1810871"/>
                <a:gd name="connsiteY3" fmla="*/ 2124636 h 2124635"/>
                <a:gd name="connsiteX4" fmla="*/ 0 w 1810871"/>
                <a:gd name="connsiteY4" fmla="*/ 1062318 h 2124635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124636"/>
                <a:gd name="connsiteX1" fmla="*/ 905436 w 1810872"/>
                <a:gd name="connsiteY1" fmla="*/ 0 h 2124636"/>
                <a:gd name="connsiteX2" fmla="*/ 1810872 w 1810872"/>
                <a:gd name="connsiteY2" fmla="*/ 1062318 h 2124636"/>
                <a:gd name="connsiteX3" fmla="*/ 905436 w 1810872"/>
                <a:gd name="connsiteY3" fmla="*/ 2124636 h 2124636"/>
                <a:gd name="connsiteX4" fmla="*/ 0 w 1810872"/>
                <a:gd name="connsiteY4" fmla="*/ 1062318 h 2124636"/>
                <a:gd name="connsiteX0" fmla="*/ 0 w 1810872"/>
                <a:gd name="connsiteY0" fmla="*/ 1062318 h 2597330"/>
                <a:gd name="connsiteX1" fmla="*/ 905436 w 1810872"/>
                <a:gd name="connsiteY1" fmla="*/ 0 h 2597330"/>
                <a:gd name="connsiteX2" fmla="*/ 1810872 w 1810872"/>
                <a:gd name="connsiteY2" fmla="*/ 1062318 h 2597330"/>
                <a:gd name="connsiteX3" fmla="*/ 910412 w 1810872"/>
                <a:gd name="connsiteY3" fmla="*/ 2597330 h 2597330"/>
                <a:gd name="connsiteX4" fmla="*/ 0 w 1810872"/>
                <a:gd name="connsiteY4" fmla="*/ 1062318 h 2597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72" h="2597330">
                  <a:moveTo>
                    <a:pt x="0" y="1062318"/>
                  </a:moveTo>
                  <a:cubicBezTo>
                    <a:pt x="0" y="475616"/>
                    <a:pt x="405378" y="0"/>
                    <a:pt x="905436" y="0"/>
                  </a:cubicBezTo>
                  <a:cubicBezTo>
                    <a:pt x="1405494" y="0"/>
                    <a:pt x="1810872" y="475616"/>
                    <a:pt x="1810872" y="1062318"/>
                  </a:cubicBezTo>
                  <a:cubicBezTo>
                    <a:pt x="1810872" y="1649020"/>
                    <a:pt x="1410470" y="2597330"/>
                    <a:pt x="910412" y="2597330"/>
                  </a:cubicBezTo>
                  <a:cubicBezTo>
                    <a:pt x="410354" y="2597330"/>
                    <a:pt x="0" y="1649020"/>
                    <a:pt x="0" y="1062318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9EEE7456-473F-4CA5-9243-0620AB96A629}"/>
                </a:ext>
              </a:extLst>
            </p:cNvPr>
            <p:cNvSpPr/>
            <p:nvPr/>
          </p:nvSpPr>
          <p:spPr>
            <a:xfrm>
              <a:off x="8620574" y="5874438"/>
              <a:ext cx="182221" cy="4192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776C058-9297-466E-BB43-DA2B36C4FF30}"/>
                </a:ext>
              </a:extLst>
            </p:cNvPr>
            <p:cNvGrpSpPr/>
            <p:nvPr/>
          </p:nvGrpSpPr>
          <p:grpSpPr>
            <a:xfrm>
              <a:off x="8556636" y="5768572"/>
              <a:ext cx="246159" cy="795391"/>
              <a:chOff x="5796924" y="1743120"/>
              <a:chExt cx="484662" cy="1566042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B494C079-3BEF-466A-A911-4FF81CC9C3E3}"/>
                  </a:ext>
                </a:extLst>
              </p:cNvPr>
              <p:cNvSpPr/>
              <p:nvPr/>
            </p:nvSpPr>
            <p:spPr>
              <a:xfrm>
                <a:off x="5796924" y="1743634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F63EDE2A-16CC-4AC7-91FC-5CB3D9AC34B3}"/>
                  </a:ext>
                </a:extLst>
              </p:cNvPr>
              <p:cNvSpPr/>
              <p:nvPr/>
            </p:nvSpPr>
            <p:spPr>
              <a:xfrm rot="20700000">
                <a:off x="5983556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B7C88494-ACD5-4E48-B12D-D86D6CDD7A60}"/>
                  </a:ext>
                </a:extLst>
              </p:cNvPr>
              <p:cNvSpPr/>
              <p:nvPr/>
            </p:nvSpPr>
            <p:spPr>
              <a:xfrm rot="900000">
                <a:off x="5983555" y="1743120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903AAB7-5D28-4E4D-B784-06C0BE72F657}"/>
                </a:ext>
              </a:extLst>
            </p:cNvPr>
            <p:cNvSpPr/>
            <p:nvPr/>
          </p:nvSpPr>
          <p:spPr>
            <a:xfrm>
              <a:off x="8890095" y="4804840"/>
              <a:ext cx="173588" cy="201928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E606999-95D0-45D8-B57C-64E69C8971D3}"/>
              </a:ext>
            </a:extLst>
          </p:cNvPr>
          <p:cNvGrpSpPr/>
          <p:nvPr/>
        </p:nvGrpSpPr>
        <p:grpSpPr>
          <a:xfrm>
            <a:off x="903456" y="4666752"/>
            <a:ext cx="773242" cy="1824627"/>
            <a:chOff x="903456" y="4666752"/>
            <a:chExt cx="773242" cy="182462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592C36F-4A3A-47D7-ACD2-4AA766839CAF}"/>
                </a:ext>
              </a:extLst>
            </p:cNvPr>
            <p:cNvGrpSpPr/>
            <p:nvPr/>
          </p:nvGrpSpPr>
          <p:grpSpPr>
            <a:xfrm>
              <a:off x="1206054" y="5722925"/>
              <a:ext cx="158983" cy="203442"/>
              <a:chOff x="6075211" y="5393969"/>
              <a:chExt cx="358775" cy="459105"/>
            </a:xfrm>
            <a:solidFill>
              <a:srgbClr val="FF0000"/>
            </a:solidFill>
          </p:grpSpPr>
          <p:sp>
            <p:nvSpPr>
              <p:cNvPr id="10" name="二等辺三角形 9">
                <a:extLst>
                  <a:ext uri="{FF2B5EF4-FFF2-40B4-BE49-F238E27FC236}">
                    <a16:creationId xmlns:a16="http://schemas.microsoft.com/office/drawing/2014/main" id="{5952F6DA-17C3-4C1C-B95E-8ADB852BE26D}"/>
                  </a:ext>
                </a:extLst>
              </p:cNvPr>
              <p:cNvSpPr/>
              <p:nvPr/>
            </p:nvSpPr>
            <p:spPr>
              <a:xfrm>
                <a:off x="6124050" y="5393969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17729EE4-4543-4907-BA2E-9EB8BAD583AE}"/>
                  </a:ext>
                </a:extLst>
              </p:cNvPr>
              <p:cNvSpPr/>
              <p:nvPr/>
            </p:nvSpPr>
            <p:spPr>
              <a:xfrm>
                <a:off x="6075211" y="5770524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31BC872-7A84-415E-8A0D-7E8B2AFD5B17}"/>
                </a:ext>
              </a:extLst>
            </p:cNvPr>
            <p:cNvGrpSpPr/>
            <p:nvPr/>
          </p:nvGrpSpPr>
          <p:grpSpPr>
            <a:xfrm>
              <a:off x="1150270" y="5797422"/>
              <a:ext cx="214767" cy="693957"/>
              <a:chOff x="5949324" y="5562085"/>
              <a:chExt cx="484662" cy="1566042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29B2E67-6F15-4F17-B9B0-3745FAF74048}"/>
                  </a:ext>
                </a:extLst>
              </p:cNvPr>
              <p:cNvSpPr/>
              <p:nvPr/>
            </p:nvSpPr>
            <p:spPr>
              <a:xfrm>
                <a:off x="5949324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3F6FD192-A56C-4F4B-8A32-9DC5CB10A6D5}"/>
                  </a:ext>
                </a:extLst>
              </p:cNvPr>
              <p:cNvSpPr/>
              <p:nvPr/>
            </p:nvSpPr>
            <p:spPr>
              <a:xfrm rot="20700000">
                <a:off x="6135956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BFE1630F-9412-4B91-B973-368035F9E08E}"/>
                  </a:ext>
                </a:extLst>
              </p:cNvPr>
              <p:cNvSpPr/>
              <p:nvPr/>
            </p:nvSpPr>
            <p:spPr>
              <a:xfrm rot="900000">
                <a:off x="6135955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203FDF5-C738-4394-8581-0CC3D7219EEE}"/>
                </a:ext>
              </a:extLst>
            </p:cNvPr>
            <p:cNvSpPr/>
            <p:nvPr/>
          </p:nvSpPr>
          <p:spPr>
            <a:xfrm>
              <a:off x="903456" y="4666752"/>
              <a:ext cx="773242" cy="1128911"/>
            </a:xfrm>
            <a:custGeom>
              <a:avLst/>
              <a:gdLst>
                <a:gd name="connsiteX0" fmla="*/ 1327521 w 2655042"/>
                <a:gd name="connsiteY0" fmla="*/ 0 h 3876290"/>
                <a:gd name="connsiteX1" fmla="*/ 2655042 w 2655042"/>
                <a:gd name="connsiteY1" fmla="*/ 1379830 h 3876290"/>
                <a:gd name="connsiteX2" fmla="*/ 1965899 w 2655042"/>
                <a:gd name="connsiteY2" fmla="*/ 3064697 h 3876290"/>
                <a:gd name="connsiteX3" fmla="*/ 1923261 w 2655042"/>
                <a:gd name="connsiteY3" fmla="*/ 3103304 h 3876290"/>
                <a:gd name="connsiteX4" fmla="*/ 1863655 w 2655042"/>
                <a:gd name="connsiteY4" fmla="*/ 3192562 h 3876290"/>
                <a:gd name="connsiteX5" fmla="*/ 1768754 w 2655042"/>
                <a:gd name="connsiteY5" fmla="*/ 3486041 h 3876290"/>
                <a:gd name="connsiteX6" fmla="*/ 1766007 w 2655042"/>
                <a:gd name="connsiteY6" fmla="*/ 3483931 h 3876290"/>
                <a:gd name="connsiteX7" fmla="*/ 1765001 w 2655042"/>
                <a:gd name="connsiteY7" fmla="*/ 3494568 h 3876290"/>
                <a:gd name="connsiteX8" fmla="*/ 1325872 w 2655042"/>
                <a:gd name="connsiteY8" fmla="*/ 3876290 h 3876290"/>
                <a:gd name="connsiteX9" fmla="*/ 1325873 w 2655042"/>
                <a:gd name="connsiteY9" fmla="*/ 3876289 h 3876290"/>
                <a:gd name="connsiteX10" fmla="*/ 886744 w 2655042"/>
                <a:gd name="connsiteY10" fmla="*/ 3494567 h 3876290"/>
                <a:gd name="connsiteX11" fmla="*/ 885687 w 2655042"/>
                <a:gd name="connsiteY11" fmla="*/ 3483389 h 3876290"/>
                <a:gd name="connsiteX12" fmla="*/ 851837 w 2655042"/>
                <a:gd name="connsiteY12" fmla="*/ 3333776 h 3876290"/>
                <a:gd name="connsiteX13" fmla="*/ 752040 w 2655042"/>
                <a:gd name="connsiteY13" fmla="*/ 3127261 h 3876290"/>
                <a:gd name="connsiteX14" fmla="*/ 710940 w 2655042"/>
                <a:gd name="connsiteY14" fmla="*/ 3074194 h 3876290"/>
                <a:gd name="connsiteX15" fmla="*/ 700350 w 2655042"/>
                <a:gd name="connsiteY15" fmla="*/ 3064697 h 3876290"/>
                <a:gd name="connsiteX16" fmla="*/ 624551 w 2655042"/>
                <a:gd name="connsiteY16" fmla="*/ 2981386 h 3876290"/>
                <a:gd name="connsiteX17" fmla="*/ 600537 w 2655042"/>
                <a:gd name="connsiteY17" fmla="*/ 2958166 h 3876290"/>
                <a:gd name="connsiteX18" fmla="*/ 602588 w 2655042"/>
                <a:gd name="connsiteY18" fmla="*/ 2957245 h 3876290"/>
                <a:gd name="connsiteX19" fmla="*/ 590279 w 2655042"/>
                <a:gd name="connsiteY19" fmla="*/ 2943717 h 3876290"/>
                <a:gd name="connsiteX20" fmla="*/ 0 w 2655042"/>
                <a:gd name="connsiteY20" fmla="*/ 1379830 h 3876290"/>
                <a:gd name="connsiteX21" fmla="*/ 1327521 w 2655042"/>
                <a:gd name="connsiteY21" fmla="*/ 0 h 387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55042" h="3876290">
                  <a:moveTo>
                    <a:pt x="1327521" y="0"/>
                  </a:moveTo>
                  <a:cubicBezTo>
                    <a:pt x="2060690" y="0"/>
                    <a:pt x="2655042" y="617771"/>
                    <a:pt x="2655042" y="1379830"/>
                  </a:cubicBezTo>
                  <a:cubicBezTo>
                    <a:pt x="2655042" y="1903746"/>
                    <a:pt x="2377566" y="2649662"/>
                    <a:pt x="1965899" y="3064697"/>
                  </a:cubicBezTo>
                  <a:lnTo>
                    <a:pt x="1923261" y="3103304"/>
                  </a:lnTo>
                  <a:lnTo>
                    <a:pt x="1863655" y="3192562"/>
                  </a:lnTo>
                  <a:cubicBezTo>
                    <a:pt x="1815135" y="3282194"/>
                    <a:pt x="1782606" y="3381674"/>
                    <a:pt x="1768754" y="3486041"/>
                  </a:cubicBezTo>
                  <a:lnTo>
                    <a:pt x="1766007" y="3483931"/>
                  </a:lnTo>
                  <a:lnTo>
                    <a:pt x="1765001" y="3494568"/>
                  </a:lnTo>
                  <a:cubicBezTo>
                    <a:pt x="1723205" y="3712417"/>
                    <a:pt x="1542482" y="3876290"/>
                    <a:pt x="1325872" y="3876290"/>
                  </a:cubicBezTo>
                  <a:lnTo>
                    <a:pt x="1325873" y="3876289"/>
                  </a:lnTo>
                  <a:cubicBezTo>
                    <a:pt x="1109263" y="3876289"/>
                    <a:pt x="928540" y="3712416"/>
                    <a:pt x="886744" y="3494567"/>
                  </a:cubicBezTo>
                  <a:lnTo>
                    <a:pt x="885687" y="3483389"/>
                  </a:lnTo>
                  <a:lnTo>
                    <a:pt x="851837" y="3333776"/>
                  </a:lnTo>
                  <a:cubicBezTo>
                    <a:pt x="827944" y="3260096"/>
                    <a:pt x="794301" y="3190560"/>
                    <a:pt x="752040" y="3127261"/>
                  </a:cubicBezTo>
                  <a:lnTo>
                    <a:pt x="710940" y="3074194"/>
                  </a:lnTo>
                  <a:lnTo>
                    <a:pt x="700350" y="3064697"/>
                  </a:lnTo>
                  <a:lnTo>
                    <a:pt x="624551" y="2981386"/>
                  </a:lnTo>
                  <a:lnTo>
                    <a:pt x="600537" y="2958166"/>
                  </a:lnTo>
                  <a:lnTo>
                    <a:pt x="602588" y="2957245"/>
                  </a:lnTo>
                  <a:lnTo>
                    <a:pt x="590279" y="2943717"/>
                  </a:lnTo>
                  <a:cubicBezTo>
                    <a:pt x="235019" y="2515876"/>
                    <a:pt x="0" y="1856117"/>
                    <a:pt x="0" y="1379830"/>
                  </a:cubicBezTo>
                  <a:cubicBezTo>
                    <a:pt x="0" y="617771"/>
                    <a:pt x="594352" y="0"/>
                    <a:pt x="13275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7086A10-85C0-4D61-AF31-6BACBA44F6B7}"/>
                </a:ext>
              </a:extLst>
            </p:cNvPr>
            <p:cNvSpPr/>
            <p:nvPr/>
          </p:nvSpPr>
          <p:spPr>
            <a:xfrm>
              <a:off x="1465039" y="4773856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BA5E989-BD39-451B-9A69-044D7EA16521}"/>
              </a:ext>
            </a:extLst>
          </p:cNvPr>
          <p:cNvGrpSpPr/>
          <p:nvPr/>
        </p:nvGrpSpPr>
        <p:grpSpPr>
          <a:xfrm>
            <a:off x="938718" y="2692795"/>
            <a:ext cx="749002" cy="1803244"/>
            <a:chOff x="938718" y="2692795"/>
            <a:chExt cx="749002" cy="1803244"/>
          </a:xfrm>
        </p:grpSpPr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E487EB11-D7E6-4B3C-B969-A8DBCBE725BC}"/>
                </a:ext>
              </a:extLst>
            </p:cNvPr>
            <p:cNvSpPr/>
            <p:nvPr/>
          </p:nvSpPr>
          <p:spPr>
            <a:xfrm>
              <a:off x="1255482" y="3726403"/>
              <a:ext cx="115699" cy="185152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4F0CB08-FF22-4982-AA9C-16FC3822BA5A}"/>
                </a:ext>
              </a:extLst>
            </p:cNvPr>
            <p:cNvSpPr/>
            <p:nvPr/>
          </p:nvSpPr>
          <p:spPr>
            <a:xfrm>
              <a:off x="1233840" y="3893264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2686C1F-CFC9-4489-9EFD-73D248439304}"/>
                </a:ext>
              </a:extLst>
            </p:cNvPr>
            <p:cNvGrpSpPr/>
            <p:nvPr/>
          </p:nvGrpSpPr>
          <p:grpSpPr>
            <a:xfrm>
              <a:off x="1170880" y="3800899"/>
              <a:ext cx="214767" cy="695140"/>
              <a:chOff x="3405272" y="5559414"/>
              <a:chExt cx="484662" cy="1568713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A00D488-8B09-4E76-B370-E0836FBF2CAB}"/>
                  </a:ext>
                </a:extLst>
              </p:cNvPr>
              <p:cNvSpPr/>
              <p:nvPr/>
            </p:nvSpPr>
            <p:spPr>
              <a:xfrm>
                <a:off x="3405272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D95B7749-0FF9-4D9D-A62C-C0C0A5917D2E}"/>
                  </a:ext>
                </a:extLst>
              </p:cNvPr>
              <p:cNvSpPr/>
              <p:nvPr/>
            </p:nvSpPr>
            <p:spPr>
              <a:xfrm rot="20700000">
                <a:off x="3608099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1376B9E-A45D-4D56-917B-C4EC24781FEF}"/>
                  </a:ext>
                </a:extLst>
              </p:cNvPr>
              <p:cNvSpPr/>
              <p:nvPr/>
            </p:nvSpPr>
            <p:spPr>
              <a:xfrm rot="900000">
                <a:off x="3608098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75F96BF-D94D-4A5A-B0F8-B6407E6F2F0A}"/>
                </a:ext>
              </a:extLst>
            </p:cNvPr>
            <p:cNvSpPr/>
            <p:nvPr/>
          </p:nvSpPr>
          <p:spPr>
            <a:xfrm>
              <a:off x="938718" y="2692795"/>
              <a:ext cx="749002" cy="1104531"/>
            </a:xfrm>
            <a:custGeom>
              <a:avLst/>
              <a:gdLst>
                <a:gd name="connsiteX0" fmla="*/ 1285909 w 2571818"/>
                <a:gd name="connsiteY0" fmla="*/ 0 h 3792580"/>
                <a:gd name="connsiteX1" fmla="*/ 2571818 w 2571818"/>
                <a:gd name="connsiteY1" fmla="*/ 1611389 h 3792580"/>
                <a:gd name="connsiteX2" fmla="*/ 2103867 w 2571818"/>
                <a:gd name="connsiteY2" fmla="*/ 2854815 h 3792580"/>
                <a:gd name="connsiteX3" fmla="*/ 1970594 w 2571818"/>
                <a:gd name="connsiteY3" fmla="*/ 2973550 h 3792580"/>
                <a:gd name="connsiteX4" fmla="*/ 1908128 w 2571818"/>
                <a:gd name="connsiteY4" fmla="*/ 3032966 h 3792580"/>
                <a:gd name="connsiteX5" fmla="*/ 1728790 w 2571818"/>
                <a:gd name="connsiteY5" fmla="*/ 3426684 h 3792580"/>
                <a:gd name="connsiteX6" fmla="*/ 1726042 w 2571818"/>
                <a:gd name="connsiteY6" fmla="*/ 3424705 h 3792580"/>
                <a:gd name="connsiteX7" fmla="*/ 1725037 w 2571818"/>
                <a:gd name="connsiteY7" fmla="*/ 3434680 h 3792580"/>
                <a:gd name="connsiteX8" fmla="*/ 1285907 w 2571818"/>
                <a:gd name="connsiteY8" fmla="*/ 3792580 h 3792580"/>
                <a:gd name="connsiteX9" fmla="*/ 1285908 w 2571818"/>
                <a:gd name="connsiteY9" fmla="*/ 3792579 h 3792580"/>
                <a:gd name="connsiteX10" fmla="*/ 846779 w 2571818"/>
                <a:gd name="connsiteY10" fmla="*/ 3434678 h 3792580"/>
                <a:gd name="connsiteX11" fmla="*/ 845723 w 2571818"/>
                <a:gd name="connsiteY11" fmla="*/ 3424201 h 3792580"/>
                <a:gd name="connsiteX12" fmla="*/ 811872 w 2571818"/>
                <a:gd name="connsiteY12" fmla="*/ 3283921 h 3792580"/>
                <a:gd name="connsiteX13" fmla="*/ 666983 w 2571818"/>
                <a:gd name="connsiteY13" fmla="*/ 3032966 h 3792580"/>
                <a:gd name="connsiteX14" fmla="*/ 625751 w 2571818"/>
                <a:gd name="connsiteY14" fmla="*/ 2993747 h 3792580"/>
                <a:gd name="connsiteX15" fmla="*/ 619119 w 2571818"/>
                <a:gd name="connsiteY15" fmla="*/ 2989492 h 3792580"/>
                <a:gd name="connsiteX16" fmla="*/ 0 w 2571818"/>
                <a:gd name="connsiteY16" fmla="*/ 1611389 h 3792580"/>
                <a:gd name="connsiteX17" fmla="*/ 1285909 w 2571818"/>
                <a:gd name="connsiteY17" fmla="*/ 0 h 379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792580">
                  <a:moveTo>
                    <a:pt x="1285909" y="0"/>
                  </a:moveTo>
                  <a:cubicBezTo>
                    <a:pt x="1996097" y="0"/>
                    <a:pt x="2571818" y="721443"/>
                    <a:pt x="2571818" y="1611389"/>
                  </a:cubicBezTo>
                  <a:cubicBezTo>
                    <a:pt x="2571818" y="2111984"/>
                    <a:pt x="2389657" y="2559263"/>
                    <a:pt x="2103867" y="2854815"/>
                  </a:cubicBezTo>
                  <a:lnTo>
                    <a:pt x="1970594" y="2973550"/>
                  </a:lnTo>
                  <a:lnTo>
                    <a:pt x="1908128" y="3032966"/>
                  </a:lnTo>
                  <a:cubicBezTo>
                    <a:pt x="1812368" y="3143432"/>
                    <a:pt x="1749568" y="3279902"/>
                    <a:pt x="1728790" y="3426684"/>
                  </a:cubicBezTo>
                  <a:lnTo>
                    <a:pt x="1726042" y="3424705"/>
                  </a:lnTo>
                  <a:lnTo>
                    <a:pt x="1725037" y="3434680"/>
                  </a:lnTo>
                  <a:cubicBezTo>
                    <a:pt x="1683240" y="3638933"/>
                    <a:pt x="1502517" y="3792580"/>
                    <a:pt x="1285907" y="3792580"/>
                  </a:cubicBezTo>
                  <a:lnTo>
                    <a:pt x="1285908" y="3792579"/>
                  </a:lnTo>
                  <a:cubicBezTo>
                    <a:pt x="1069299" y="3792579"/>
                    <a:pt x="888575" y="3638932"/>
                    <a:pt x="846779" y="3434678"/>
                  </a:cubicBezTo>
                  <a:lnTo>
                    <a:pt x="845723" y="3424201"/>
                  </a:lnTo>
                  <a:lnTo>
                    <a:pt x="811872" y="3283921"/>
                  </a:lnTo>
                  <a:cubicBezTo>
                    <a:pt x="780014" y="3191811"/>
                    <a:pt x="730823" y="3106610"/>
                    <a:pt x="666983" y="3032966"/>
                  </a:cubicBezTo>
                  <a:lnTo>
                    <a:pt x="625751" y="2993747"/>
                  </a:lnTo>
                  <a:lnTo>
                    <a:pt x="619119" y="2989492"/>
                  </a:lnTo>
                  <a:cubicBezTo>
                    <a:pt x="247943" y="2706875"/>
                    <a:pt x="0" y="2195416"/>
                    <a:pt x="0" y="1611389"/>
                  </a:cubicBezTo>
                  <a:cubicBezTo>
                    <a:pt x="0" y="721443"/>
                    <a:pt x="575721" y="0"/>
                    <a:pt x="128590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B55A5BA-77FF-4EA2-9513-08E13B8EEAD7}"/>
                </a:ext>
              </a:extLst>
            </p:cNvPr>
            <p:cNvSpPr/>
            <p:nvPr/>
          </p:nvSpPr>
          <p:spPr>
            <a:xfrm>
              <a:off x="1445070" y="2790435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455DDE30-D142-416D-A28C-2A6305775DE9}"/>
              </a:ext>
            </a:extLst>
          </p:cNvPr>
          <p:cNvGrpSpPr/>
          <p:nvPr/>
        </p:nvGrpSpPr>
        <p:grpSpPr>
          <a:xfrm>
            <a:off x="887232" y="785985"/>
            <a:ext cx="749003" cy="1685859"/>
            <a:chOff x="887232" y="785985"/>
            <a:chExt cx="749003" cy="1685859"/>
          </a:xfrm>
        </p:grpSpPr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C1567E3B-019F-4D16-A371-8391AA531B4E}"/>
                </a:ext>
              </a:extLst>
            </p:cNvPr>
            <p:cNvSpPr/>
            <p:nvPr/>
          </p:nvSpPr>
          <p:spPr>
            <a:xfrm>
              <a:off x="1201964" y="1703036"/>
              <a:ext cx="115700" cy="185152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538AF20D-9ADA-49D7-A927-888376800B9F}"/>
                </a:ext>
              </a:extLst>
            </p:cNvPr>
            <p:cNvSpPr/>
            <p:nvPr/>
          </p:nvSpPr>
          <p:spPr>
            <a:xfrm>
              <a:off x="1180323" y="1869898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715547B-142A-4C3D-A4DA-B3282848E706}"/>
                </a:ext>
              </a:extLst>
            </p:cNvPr>
            <p:cNvGrpSpPr/>
            <p:nvPr/>
          </p:nvGrpSpPr>
          <p:grpSpPr>
            <a:xfrm>
              <a:off x="1116494" y="1777533"/>
              <a:ext cx="214767" cy="694311"/>
              <a:chOff x="974492" y="5485083"/>
              <a:chExt cx="484662" cy="156684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41BACD6-CB7A-428C-A0AF-7D6279305C00}"/>
                  </a:ext>
                </a:extLst>
              </p:cNvPr>
              <p:cNvSpPr/>
              <p:nvPr/>
            </p:nvSpPr>
            <p:spPr>
              <a:xfrm>
                <a:off x="974492" y="54863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E0D672E6-96B2-40CA-A7F5-B76421625282}"/>
                  </a:ext>
                </a:extLst>
              </p:cNvPr>
              <p:cNvSpPr/>
              <p:nvPr/>
            </p:nvSpPr>
            <p:spPr>
              <a:xfrm rot="20700000">
                <a:off x="1179278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EF76A9D7-A172-47DC-A457-4CEDC4375EAD}"/>
                  </a:ext>
                </a:extLst>
              </p:cNvPr>
              <p:cNvSpPr/>
              <p:nvPr/>
            </p:nvSpPr>
            <p:spPr>
              <a:xfrm rot="900000">
                <a:off x="1179277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92B3ACC-0319-4222-A771-597E3323C8B2}"/>
                </a:ext>
              </a:extLst>
            </p:cNvPr>
            <p:cNvSpPr/>
            <p:nvPr/>
          </p:nvSpPr>
          <p:spPr>
            <a:xfrm>
              <a:off x="887232" y="785985"/>
              <a:ext cx="749003" cy="989759"/>
            </a:xfrm>
            <a:custGeom>
              <a:avLst/>
              <a:gdLst>
                <a:gd name="connsiteX0" fmla="*/ 1285909 w 2571818"/>
                <a:gd name="connsiteY0" fmla="*/ 0 h 3398491"/>
                <a:gd name="connsiteX1" fmla="*/ 2571818 w 2571818"/>
                <a:gd name="connsiteY1" fmla="*/ 1391484 h 3398491"/>
                <a:gd name="connsiteX2" fmla="*/ 2103867 w 2571818"/>
                <a:gd name="connsiteY2" fmla="*/ 2465221 h 3398491"/>
                <a:gd name="connsiteX3" fmla="*/ 2011492 w 2571818"/>
                <a:gd name="connsiteY3" fmla="*/ 2536288 h 3398491"/>
                <a:gd name="connsiteX4" fmla="*/ 2014540 w 2571818"/>
                <a:gd name="connsiteY4" fmla="*/ 2537661 h 3398491"/>
                <a:gd name="connsiteX5" fmla="*/ 1728790 w 2571818"/>
                <a:gd name="connsiteY5" fmla="*/ 3032595 h 3398491"/>
                <a:gd name="connsiteX6" fmla="*/ 1726042 w 2571818"/>
                <a:gd name="connsiteY6" fmla="*/ 3030616 h 3398491"/>
                <a:gd name="connsiteX7" fmla="*/ 1725037 w 2571818"/>
                <a:gd name="connsiteY7" fmla="*/ 3040590 h 3398491"/>
                <a:gd name="connsiteX8" fmla="*/ 1285907 w 2571818"/>
                <a:gd name="connsiteY8" fmla="*/ 3398491 h 3398491"/>
                <a:gd name="connsiteX9" fmla="*/ 1285908 w 2571818"/>
                <a:gd name="connsiteY9" fmla="*/ 3398490 h 3398491"/>
                <a:gd name="connsiteX10" fmla="*/ 846779 w 2571818"/>
                <a:gd name="connsiteY10" fmla="*/ 3040589 h 3398491"/>
                <a:gd name="connsiteX11" fmla="*/ 845722 w 2571818"/>
                <a:gd name="connsiteY11" fmla="*/ 3030111 h 3398491"/>
                <a:gd name="connsiteX12" fmla="*/ 811872 w 2571818"/>
                <a:gd name="connsiteY12" fmla="*/ 2889832 h 3398491"/>
                <a:gd name="connsiteX13" fmla="*/ 560572 w 2571818"/>
                <a:gd name="connsiteY13" fmla="*/ 2537661 h 3398491"/>
                <a:gd name="connsiteX14" fmla="*/ 561543 w 2571818"/>
                <a:gd name="connsiteY14" fmla="*/ 2537224 h 3398491"/>
                <a:gd name="connsiteX15" fmla="*/ 467952 w 2571818"/>
                <a:gd name="connsiteY15" fmla="*/ 2465221 h 3398491"/>
                <a:gd name="connsiteX16" fmla="*/ 0 w 2571818"/>
                <a:gd name="connsiteY16" fmla="*/ 1391484 h 3398491"/>
                <a:gd name="connsiteX17" fmla="*/ 1285909 w 2571818"/>
                <a:gd name="connsiteY17" fmla="*/ 0 h 339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398491">
                  <a:moveTo>
                    <a:pt x="1285909" y="0"/>
                  </a:moveTo>
                  <a:cubicBezTo>
                    <a:pt x="1996097" y="0"/>
                    <a:pt x="2571818" y="622989"/>
                    <a:pt x="2571818" y="1391484"/>
                  </a:cubicBezTo>
                  <a:cubicBezTo>
                    <a:pt x="2571818" y="1823763"/>
                    <a:pt x="2389656" y="2210002"/>
                    <a:pt x="2103867" y="2465221"/>
                  </a:cubicBezTo>
                  <a:lnTo>
                    <a:pt x="2011492" y="2536288"/>
                  </a:lnTo>
                  <a:lnTo>
                    <a:pt x="2014540" y="2537661"/>
                  </a:lnTo>
                  <a:cubicBezTo>
                    <a:pt x="1858904" y="2659508"/>
                    <a:pt x="1756495" y="2836886"/>
                    <a:pt x="1728790" y="3032595"/>
                  </a:cubicBezTo>
                  <a:lnTo>
                    <a:pt x="1726042" y="3030616"/>
                  </a:lnTo>
                  <a:lnTo>
                    <a:pt x="1725037" y="3040590"/>
                  </a:lnTo>
                  <a:cubicBezTo>
                    <a:pt x="1683240" y="3244844"/>
                    <a:pt x="1502517" y="3398491"/>
                    <a:pt x="1285907" y="3398491"/>
                  </a:cubicBezTo>
                  <a:lnTo>
                    <a:pt x="1285908" y="3398490"/>
                  </a:lnTo>
                  <a:cubicBezTo>
                    <a:pt x="1069298" y="3398490"/>
                    <a:pt x="888575" y="3244843"/>
                    <a:pt x="846779" y="3040589"/>
                  </a:cubicBezTo>
                  <a:lnTo>
                    <a:pt x="845722" y="3030111"/>
                  </a:lnTo>
                  <a:lnTo>
                    <a:pt x="811872" y="2889832"/>
                  </a:lnTo>
                  <a:cubicBezTo>
                    <a:pt x="764086" y="2751668"/>
                    <a:pt x="677299" y="2629046"/>
                    <a:pt x="560572" y="2537661"/>
                  </a:cubicBezTo>
                  <a:lnTo>
                    <a:pt x="561543" y="2537224"/>
                  </a:lnTo>
                  <a:lnTo>
                    <a:pt x="467952" y="2465221"/>
                  </a:lnTo>
                  <a:cubicBezTo>
                    <a:pt x="182162" y="2210002"/>
                    <a:pt x="0" y="1823763"/>
                    <a:pt x="0" y="1391484"/>
                  </a:cubicBezTo>
                  <a:cubicBezTo>
                    <a:pt x="0" y="622989"/>
                    <a:pt x="575721" y="0"/>
                    <a:pt x="128590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48B4237-5DC7-4171-8A35-4A16A13ABBC7}"/>
                </a:ext>
              </a:extLst>
            </p:cNvPr>
            <p:cNvSpPr/>
            <p:nvPr/>
          </p:nvSpPr>
          <p:spPr>
            <a:xfrm>
              <a:off x="1411143" y="879457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4BC577D9-9F17-47C3-9BEB-E2AF78EB5CA1}"/>
              </a:ext>
            </a:extLst>
          </p:cNvPr>
          <p:cNvGrpSpPr/>
          <p:nvPr/>
        </p:nvGrpSpPr>
        <p:grpSpPr>
          <a:xfrm>
            <a:off x="2722731" y="4666752"/>
            <a:ext cx="773242" cy="1824627"/>
            <a:chOff x="2722731" y="4666752"/>
            <a:chExt cx="773242" cy="1824627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278A44E-ABA6-47EA-B372-AF165DD9C204}"/>
                </a:ext>
              </a:extLst>
            </p:cNvPr>
            <p:cNvGrpSpPr/>
            <p:nvPr/>
          </p:nvGrpSpPr>
          <p:grpSpPr>
            <a:xfrm>
              <a:off x="3025329" y="5722925"/>
              <a:ext cx="158983" cy="203442"/>
              <a:chOff x="6075211" y="5393969"/>
              <a:chExt cx="358775" cy="459105"/>
            </a:xfrm>
            <a:solidFill>
              <a:srgbClr val="0070C0"/>
            </a:solidFill>
          </p:grpSpPr>
          <p:sp>
            <p:nvSpPr>
              <p:cNvPr id="38" name="二等辺三角形 37">
                <a:extLst>
                  <a:ext uri="{FF2B5EF4-FFF2-40B4-BE49-F238E27FC236}">
                    <a16:creationId xmlns:a16="http://schemas.microsoft.com/office/drawing/2014/main" id="{61DC91BE-1E99-4F5D-8AA4-CFB67D227420}"/>
                  </a:ext>
                </a:extLst>
              </p:cNvPr>
              <p:cNvSpPr/>
              <p:nvPr/>
            </p:nvSpPr>
            <p:spPr>
              <a:xfrm>
                <a:off x="6124050" y="5393969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1CEEE056-7871-44C9-B143-AD8181F23BEC}"/>
                  </a:ext>
                </a:extLst>
              </p:cNvPr>
              <p:cNvSpPr/>
              <p:nvPr/>
            </p:nvSpPr>
            <p:spPr>
              <a:xfrm>
                <a:off x="6075211" y="5770524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E7D6F62-72F7-41F7-B80E-E898EE3D98E7}"/>
                </a:ext>
              </a:extLst>
            </p:cNvPr>
            <p:cNvGrpSpPr/>
            <p:nvPr/>
          </p:nvGrpSpPr>
          <p:grpSpPr>
            <a:xfrm>
              <a:off x="2969545" y="5797422"/>
              <a:ext cx="214767" cy="693957"/>
              <a:chOff x="5949324" y="5562085"/>
              <a:chExt cx="484662" cy="1566042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DD84761-86B3-4E54-A53B-03840424D3A7}"/>
                  </a:ext>
                </a:extLst>
              </p:cNvPr>
              <p:cNvSpPr/>
              <p:nvPr/>
            </p:nvSpPr>
            <p:spPr>
              <a:xfrm>
                <a:off x="5949324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A320F8CA-2F89-4B1B-AF72-A25E441023AA}"/>
                  </a:ext>
                </a:extLst>
              </p:cNvPr>
              <p:cNvSpPr/>
              <p:nvPr/>
            </p:nvSpPr>
            <p:spPr>
              <a:xfrm rot="20700000">
                <a:off x="6135956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977DF82A-B67D-4E2A-B299-8752EA1075F8}"/>
                  </a:ext>
                </a:extLst>
              </p:cNvPr>
              <p:cNvSpPr/>
              <p:nvPr/>
            </p:nvSpPr>
            <p:spPr>
              <a:xfrm rot="900000">
                <a:off x="6135955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6272BDF-762F-49BC-B257-51CA16A29832}"/>
                </a:ext>
              </a:extLst>
            </p:cNvPr>
            <p:cNvSpPr/>
            <p:nvPr/>
          </p:nvSpPr>
          <p:spPr>
            <a:xfrm>
              <a:off x="2722731" y="4666752"/>
              <a:ext cx="773242" cy="1128911"/>
            </a:xfrm>
            <a:custGeom>
              <a:avLst/>
              <a:gdLst>
                <a:gd name="connsiteX0" fmla="*/ 1327521 w 2655042"/>
                <a:gd name="connsiteY0" fmla="*/ 0 h 3876290"/>
                <a:gd name="connsiteX1" fmla="*/ 2655042 w 2655042"/>
                <a:gd name="connsiteY1" fmla="*/ 1379830 h 3876290"/>
                <a:gd name="connsiteX2" fmla="*/ 1965899 w 2655042"/>
                <a:gd name="connsiteY2" fmla="*/ 3064697 h 3876290"/>
                <a:gd name="connsiteX3" fmla="*/ 1923261 w 2655042"/>
                <a:gd name="connsiteY3" fmla="*/ 3103304 h 3876290"/>
                <a:gd name="connsiteX4" fmla="*/ 1863655 w 2655042"/>
                <a:gd name="connsiteY4" fmla="*/ 3192562 h 3876290"/>
                <a:gd name="connsiteX5" fmla="*/ 1768754 w 2655042"/>
                <a:gd name="connsiteY5" fmla="*/ 3486041 h 3876290"/>
                <a:gd name="connsiteX6" fmla="*/ 1766007 w 2655042"/>
                <a:gd name="connsiteY6" fmla="*/ 3483931 h 3876290"/>
                <a:gd name="connsiteX7" fmla="*/ 1765001 w 2655042"/>
                <a:gd name="connsiteY7" fmla="*/ 3494568 h 3876290"/>
                <a:gd name="connsiteX8" fmla="*/ 1325872 w 2655042"/>
                <a:gd name="connsiteY8" fmla="*/ 3876290 h 3876290"/>
                <a:gd name="connsiteX9" fmla="*/ 1325873 w 2655042"/>
                <a:gd name="connsiteY9" fmla="*/ 3876289 h 3876290"/>
                <a:gd name="connsiteX10" fmla="*/ 886744 w 2655042"/>
                <a:gd name="connsiteY10" fmla="*/ 3494567 h 3876290"/>
                <a:gd name="connsiteX11" fmla="*/ 885687 w 2655042"/>
                <a:gd name="connsiteY11" fmla="*/ 3483389 h 3876290"/>
                <a:gd name="connsiteX12" fmla="*/ 851837 w 2655042"/>
                <a:gd name="connsiteY12" fmla="*/ 3333776 h 3876290"/>
                <a:gd name="connsiteX13" fmla="*/ 752040 w 2655042"/>
                <a:gd name="connsiteY13" fmla="*/ 3127261 h 3876290"/>
                <a:gd name="connsiteX14" fmla="*/ 710940 w 2655042"/>
                <a:gd name="connsiteY14" fmla="*/ 3074194 h 3876290"/>
                <a:gd name="connsiteX15" fmla="*/ 700350 w 2655042"/>
                <a:gd name="connsiteY15" fmla="*/ 3064697 h 3876290"/>
                <a:gd name="connsiteX16" fmla="*/ 624551 w 2655042"/>
                <a:gd name="connsiteY16" fmla="*/ 2981386 h 3876290"/>
                <a:gd name="connsiteX17" fmla="*/ 600537 w 2655042"/>
                <a:gd name="connsiteY17" fmla="*/ 2958166 h 3876290"/>
                <a:gd name="connsiteX18" fmla="*/ 602588 w 2655042"/>
                <a:gd name="connsiteY18" fmla="*/ 2957245 h 3876290"/>
                <a:gd name="connsiteX19" fmla="*/ 590279 w 2655042"/>
                <a:gd name="connsiteY19" fmla="*/ 2943717 h 3876290"/>
                <a:gd name="connsiteX20" fmla="*/ 0 w 2655042"/>
                <a:gd name="connsiteY20" fmla="*/ 1379830 h 3876290"/>
                <a:gd name="connsiteX21" fmla="*/ 1327521 w 2655042"/>
                <a:gd name="connsiteY21" fmla="*/ 0 h 387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55042" h="3876290">
                  <a:moveTo>
                    <a:pt x="1327521" y="0"/>
                  </a:moveTo>
                  <a:cubicBezTo>
                    <a:pt x="2060690" y="0"/>
                    <a:pt x="2655042" y="617771"/>
                    <a:pt x="2655042" y="1379830"/>
                  </a:cubicBezTo>
                  <a:cubicBezTo>
                    <a:pt x="2655042" y="1903746"/>
                    <a:pt x="2377566" y="2649662"/>
                    <a:pt x="1965899" y="3064697"/>
                  </a:cubicBezTo>
                  <a:lnTo>
                    <a:pt x="1923261" y="3103304"/>
                  </a:lnTo>
                  <a:lnTo>
                    <a:pt x="1863655" y="3192562"/>
                  </a:lnTo>
                  <a:cubicBezTo>
                    <a:pt x="1815135" y="3282194"/>
                    <a:pt x="1782606" y="3381674"/>
                    <a:pt x="1768754" y="3486041"/>
                  </a:cubicBezTo>
                  <a:lnTo>
                    <a:pt x="1766007" y="3483931"/>
                  </a:lnTo>
                  <a:lnTo>
                    <a:pt x="1765001" y="3494568"/>
                  </a:lnTo>
                  <a:cubicBezTo>
                    <a:pt x="1723205" y="3712417"/>
                    <a:pt x="1542482" y="3876290"/>
                    <a:pt x="1325872" y="3876290"/>
                  </a:cubicBezTo>
                  <a:lnTo>
                    <a:pt x="1325873" y="3876289"/>
                  </a:lnTo>
                  <a:cubicBezTo>
                    <a:pt x="1109263" y="3876289"/>
                    <a:pt x="928540" y="3712416"/>
                    <a:pt x="886744" y="3494567"/>
                  </a:cubicBezTo>
                  <a:lnTo>
                    <a:pt x="885687" y="3483389"/>
                  </a:lnTo>
                  <a:lnTo>
                    <a:pt x="851837" y="3333776"/>
                  </a:lnTo>
                  <a:cubicBezTo>
                    <a:pt x="827944" y="3260096"/>
                    <a:pt x="794301" y="3190560"/>
                    <a:pt x="752040" y="3127261"/>
                  </a:cubicBezTo>
                  <a:lnTo>
                    <a:pt x="710940" y="3074194"/>
                  </a:lnTo>
                  <a:lnTo>
                    <a:pt x="700350" y="3064697"/>
                  </a:lnTo>
                  <a:lnTo>
                    <a:pt x="624551" y="2981386"/>
                  </a:lnTo>
                  <a:lnTo>
                    <a:pt x="600537" y="2958166"/>
                  </a:lnTo>
                  <a:lnTo>
                    <a:pt x="602588" y="2957245"/>
                  </a:lnTo>
                  <a:lnTo>
                    <a:pt x="590279" y="2943717"/>
                  </a:lnTo>
                  <a:cubicBezTo>
                    <a:pt x="235019" y="2515876"/>
                    <a:pt x="0" y="1856117"/>
                    <a:pt x="0" y="1379830"/>
                  </a:cubicBezTo>
                  <a:cubicBezTo>
                    <a:pt x="0" y="617771"/>
                    <a:pt x="594352" y="0"/>
                    <a:pt x="1327521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E39FB35-43DC-4BFD-B433-E8453E53D770}"/>
                </a:ext>
              </a:extLst>
            </p:cNvPr>
            <p:cNvSpPr/>
            <p:nvPr/>
          </p:nvSpPr>
          <p:spPr>
            <a:xfrm>
              <a:off x="3284314" y="4773856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2E347B5A-91F8-4620-9921-1A5E5DB887A3}"/>
              </a:ext>
            </a:extLst>
          </p:cNvPr>
          <p:cNvGrpSpPr/>
          <p:nvPr/>
        </p:nvGrpSpPr>
        <p:grpSpPr>
          <a:xfrm>
            <a:off x="2757993" y="2692795"/>
            <a:ext cx="749002" cy="1803244"/>
            <a:chOff x="2757993" y="2692795"/>
            <a:chExt cx="749002" cy="1803244"/>
          </a:xfrm>
        </p:grpSpPr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4CFED6BE-C5A1-4DC9-86EC-57CEADE820B3}"/>
                </a:ext>
              </a:extLst>
            </p:cNvPr>
            <p:cNvSpPr/>
            <p:nvPr/>
          </p:nvSpPr>
          <p:spPr>
            <a:xfrm>
              <a:off x="3074757" y="3726403"/>
              <a:ext cx="115699" cy="185152"/>
            </a:xfrm>
            <a:prstGeom prst="triangl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DA438781-C09F-4128-A265-41782F2BF0D3}"/>
                </a:ext>
              </a:extLst>
            </p:cNvPr>
            <p:cNvSpPr/>
            <p:nvPr/>
          </p:nvSpPr>
          <p:spPr>
            <a:xfrm>
              <a:off x="3053115" y="3893264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91C9B5E-4137-4B00-9EC8-FA048B199F02}"/>
                </a:ext>
              </a:extLst>
            </p:cNvPr>
            <p:cNvGrpSpPr/>
            <p:nvPr/>
          </p:nvGrpSpPr>
          <p:grpSpPr>
            <a:xfrm>
              <a:off x="2990155" y="3800899"/>
              <a:ext cx="214767" cy="695140"/>
              <a:chOff x="3405272" y="5559414"/>
              <a:chExt cx="484662" cy="1568713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C9EBEF9-A784-46EA-BFE6-6AD37F4C5E72}"/>
                  </a:ext>
                </a:extLst>
              </p:cNvPr>
              <p:cNvSpPr/>
              <p:nvPr/>
            </p:nvSpPr>
            <p:spPr>
              <a:xfrm>
                <a:off x="3405272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E3135117-4E49-4797-8A23-43FEE4CAF1D4}"/>
                  </a:ext>
                </a:extLst>
              </p:cNvPr>
              <p:cNvSpPr/>
              <p:nvPr/>
            </p:nvSpPr>
            <p:spPr>
              <a:xfrm rot="20700000">
                <a:off x="3608099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9FD30D9F-09A0-4EEB-9741-76F5D21A47F8}"/>
                  </a:ext>
                </a:extLst>
              </p:cNvPr>
              <p:cNvSpPr/>
              <p:nvPr/>
            </p:nvSpPr>
            <p:spPr>
              <a:xfrm rot="900000">
                <a:off x="3608098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D909568-7D77-4F80-AF78-17377BC5C64B}"/>
                </a:ext>
              </a:extLst>
            </p:cNvPr>
            <p:cNvSpPr/>
            <p:nvPr/>
          </p:nvSpPr>
          <p:spPr>
            <a:xfrm>
              <a:off x="2757993" y="2692795"/>
              <a:ext cx="749002" cy="1104531"/>
            </a:xfrm>
            <a:custGeom>
              <a:avLst/>
              <a:gdLst>
                <a:gd name="connsiteX0" fmla="*/ 1285909 w 2571818"/>
                <a:gd name="connsiteY0" fmla="*/ 0 h 3792580"/>
                <a:gd name="connsiteX1" fmla="*/ 2571818 w 2571818"/>
                <a:gd name="connsiteY1" fmla="*/ 1611389 h 3792580"/>
                <a:gd name="connsiteX2" fmla="*/ 2103867 w 2571818"/>
                <a:gd name="connsiteY2" fmla="*/ 2854815 h 3792580"/>
                <a:gd name="connsiteX3" fmla="*/ 1970594 w 2571818"/>
                <a:gd name="connsiteY3" fmla="*/ 2973550 h 3792580"/>
                <a:gd name="connsiteX4" fmla="*/ 1908128 w 2571818"/>
                <a:gd name="connsiteY4" fmla="*/ 3032966 h 3792580"/>
                <a:gd name="connsiteX5" fmla="*/ 1728790 w 2571818"/>
                <a:gd name="connsiteY5" fmla="*/ 3426684 h 3792580"/>
                <a:gd name="connsiteX6" fmla="*/ 1726042 w 2571818"/>
                <a:gd name="connsiteY6" fmla="*/ 3424705 h 3792580"/>
                <a:gd name="connsiteX7" fmla="*/ 1725037 w 2571818"/>
                <a:gd name="connsiteY7" fmla="*/ 3434680 h 3792580"/>
                <a:gd name="connsiteX8" fmla="*/ 1285907 w 2571818"/>
                <a:gd name="connsiteY8" fmla="*/ 3792580 h 3792580"/>
                <a:gd name="connsiteX9" fmla="*/ 1285908 w 2571818"/>
                <a:gd name="connsiteY9" fmla="*/ 3792579 h 3792580"/>
                <a:gd name="connsiteX10" fmla="*/ 846779 w 2571818"/>
                <a:gd name="connsiteY10" fmla="*/ 3434678 h 3792580"/>
                <a:gd name="connsiteX11" fmla="*/ 845723 w 2571818"/>
                <a:gd name="connsiteY11" fmla="*/ 3424201 h 3792580"/>
                <a:gd name="connsiteX12" fmla="*/ 811872 w 2571818"/>
                <a:gd name="connsiteY12" fmla="*/ 3283921 h 3792580"/>
                <a:gd name="connsiteX13" fmla="*/ 666983 w 2571818"/>
                <a:gd name="connsiteY13" fmla="*/ 3032966 h 3792580"/>
                <a:gd name="connsiteX14" fmla="*/ 625751 w 2571818"/>
                <a:gd name="connsiteY14" fmla="*/ 2993747 h 3792580"/>
                <a:gd name="connsiteX15" fmla="*/ 619119 w 2571818"/>
                <a:gd name="connsiteY15" fmla="*/ 2989492 h 3792580"/>
                <a:gd name="connsiteX16" fmla="*/ 0 w 2571818"/>
                <a:gd name="connsiteY16" fmla="*/ 1611389 h 3792580"/>
                <a:gd name="connsiteX17" fmla="*/ 1285909 w 2571818"/>
                <a:gd name="connsiteY17" fmla="*/ 0 h 379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792580">
                  <a:moveTo>
                    <a:pt x="1285909" y="0"/>
                  </a:moveTo>
                  <a:cubicBezTo>
                    <a:pt x="1996097" y="0"/>
                    <a:pt x="2571818" y="721443"/>
                    <a:pt x="2571818" y="1611389"/>
                  </a:cubicBezTo>
                  <a:cubicBezTo>
                    <a:pt x="2571818" y="2111984"/>
                    <a:pt x="2389657" y="2559263"/>
                    <a:pt x="2103867" y="2854815"/>
                  </a:cubicBezTo>
                  <a:lnTo>
                    <a:pt x="1970594" y="2973550"/>
                  </a:lnTo>
                  <a:lnTo>
                    <a:pt x="1908128" y="3032966"/>
                  </a:lnTo>
                  <a:cubicBezTo>
                    <a:pt x="1812368" y="3143432"/>
                    <a:pt x="1749568" y="3279902"/>
                    <a:pt x="1728790" y="3426684"/>
                  </a:cubicBezTo>
                  <a:lnTo>
                    <a:pt x="1726042" y="3424705"/>
                  </a:lnTo>
                  <a:lnTo>
                    <a:pt x="1725037" y="3434680"/>
                  </a:lnTo>
                  <a:cubicBezTo>
                    <a:pt x="1683240" y="3638933"/>
                    <a:pt x="1502517" y="3792580"/>
                    <a:pt x="1285907" y="3792580"/>
                  </a:cubicBezTo>
                  <a:lnTo>
                    <a:pt x="1285908" y="3792579"/>
                  </a:lnTo>
                  <a:cubicBezTo>
                    <a:pt x="1069299" y="3792579"/>
                    <a:pt x="888575" y="3638932"/>
                    <a:pt x="846779" y="3434678"/>
                  </a:cubicBezTo>
                  <a:lnTo>
                    <a:pt x="845723" y="3424201"/>
                  </a:lnTo>
                  <a:lnTo>
                    <a:pt x="811872" y="3283921"/>
                  </a:lnTo>
                  <a:cubicBezTo>
                    <a:pt x="780014" y="3191811"/>
                    <a:pt x="730823" y="3106610"/>
                    <a:pt x="666983" y="3032966"/>
                  </a:cubicBezTo>
                  <a:lnTo>
                    <a:pt x="625751" y="2993747"/>
                  </a:lnTo>
                  <a:lnTo>
                    <a:pt x="619119" y="2989492"/>
                  </a:lnTo>
                  <a:cubicBezTo>
                    <a:pt x="247943" y="2706875"/>
                    <a:pt x="0" y="2195416"/>
                    <a:pt x="0" y="1611389"/>
                  </a:cubicBezTo>
                  <a:cubicBezTo>
                    <a:pt x="0" y="721443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A3302B8-E2B6-4D0E-AB05-1F84836F7B53}"/>
                </a:ext>
              </a:extLst>
            </p:cNvPr>
            <p:cNvSpPr/>
            <p:nvPr/>
          </p:nvSpPr>
          <p:spPr>
            <a:xfrm>
              <a:off x="3264345" y="2790435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753B4096-CDB3-41FF-8157-45497AF0CA8D}"/>
              </a:ext>
            </a:extLst>
          </p:cNvPr>
          <p:cNvGrpSpPr/>
          <p:nvPr/>
        </p:nvGrpSpPr>
        <p:grpSpPr>
          <a:xfrm>
            <a:off x="2706507" y="785985"/>
            <a:ext cx="749003" cy="1685859"/>
            <a:chOff x="2706507" y="785985"/>
            <a:chExt cx="749003" cy="1685859"/>
          </a:xfrm>
        </p:grpSpPr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955EADA5-065A-46FD-A34A-01ABCE6DDAB8}"/>
                </a:ext>
              </a:extLst>
            </p:cNvPr>
            <p:cNvSpPr/>
            <p:nvPr/>
          </p:nvSpPr>
          <p:spPr>
            <a:xfrm>
              <a:off x="3021239" y="1703036"/>
              <a:ext cx="115700" cy="185152"/>
            </a:xfrm>
            <a:prstGeom prst="triangl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D83E6CE6-0975-4578-A86D-6C1796186219}"/>
                </a:ext>
              </a:extLst>
            </p:cNvPr>
            <p:cNvSpPr/>
            <p:nvPr/>
          </p:nvSpPr>
          <p:spPr>
            <a:xfrm>
              <a:off x="2999598" y="1869898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48C8BDF-7905-4F11-8D5E-D549664A32DE}"/>
                </a:ext>
              </a:extLst>
            </p:cNvPr>
            <p:cNvGrpSpPr/>
            <p:nvPr/>
          </p:nvGrpSpPr>
          <p:grpSpPr>
            <a:xfrm>
              <a:off x="2935769" y="1777533"/>
              <a:ext cx="214767" cy="694311"/>
              <a:chOff x="974492" y="5485083"/>
              <a:chExt cx="484662" cy="156684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A46969E-BE21-40E8-8135-E472DBF6819B}"/>
                  </a:ext>
                </a:extLst>
              </p:cNvPr>
              <p:cNvSpPr/>
              <p:nvPr/>
            </p:nvSpPr>
            <p:spPr>
              <a:xfrm>
                <a:off x="974492" y="54863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25E1A64D-E0DA-4474-9A60-1347A9B229D0}"/>
                  </a:ext>
                </a:extLst>
              </p:cNvPr>
              <p:cNvSpPr/>
              <p:nvPr/>
            </p:nvSpPr>
            <p:spPr>
              <a:xfrm rot="20700000">
                <a:off x="1179278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B94560CA-9F5C-44C9-926E-E68A53997F3E}"/>
                  </a:ext>
                </a:extLst>
              </p:cNvPr>
              <p:cNvSpPr/>
              <p:nvPr/>
            </p:nvSpPr>
            <p:spPr>
              <a:xfrm rot="900000">
                <a:off x="1179277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9D2C0A5-197F-4A98-ADA0-1F6BE024BC44}"/>
                </a:ext>
              </a:extLst>
            </p:cNvPr>
            <p:cNvSpPr/>
            <p:nvPr/>
          </p:nvSpPr>
          <p:spPr>
            <a:xfrm>
              <a:off x="2706507" y="785985"/>
              <a:ext cx="749003" cy="989759"/>
            </a:xfrm>
            <a:custGeom>
              <a:avLst/>
              <a:gdLst>
                <a:gd name="connsiteX0" fmla="*/ 1285909 w 2571818"/>
                <a:gd name="connsiteY0" fmla="*/ 0 h 3398491"/>
                <a:gd name="connsiteX1" fmla="*/ 2571818 w 2571818"/>
                <a:gd name="connsiteY1" fmla="*/ 1391484 h 3398491"/>
                <a:gd name="connsiteX2" fmla="*/ 2103867 w 2571818"/>
                <a:gd name="connsiteY2" fmla="*/ 2465221 h 3398491"/>
                <a:gd name="connsiteX3" fmla="*/ 2011492 w 2571818"/>
                <a:gd name="connsiteY3" fmla="*/ 2536288 h 3398491"/>
                <a:gd name="connsiteX4" fmla="*/ 2014540 w 2571818"/>
                <a:gd name="connsiteY4" fmla="*/ 2537661 h 3398491"/>
                <a:gd name="connsiteX5" fmla="*/ 1728790 w 2571818"/>
                <a:gd name="connsiteY5" fmla="*/ 3032595 h 3398491"/>
                <a:gd name="connsiteX6" fmla="*/ 1726042 w 2571818"/>
                <a:gd name="connsiteY6" fmla="*/ 3030616 h 3398491"/>
                <a:gd name="connsiteX7" fmla="*/ 1725037 w 2571818"/>
                <a:gd name="connsiteY7" fmla="*/ 3040590 h 3398491"/>
                <a:gd name="connsiteX8" fmla="*/ 1285907 w 2571818"/>
                <a:gd name="connsiteY8" fmla="*/ 3398491 h 3398491"/>
                <a:gd name="connsiteX9" fmla="*/ 1285908 w 2571818"/>
                <a:gd name="connsiteY9" fmla="*/ 3398490 h 3398491"/>
                <a:gd name="connsiteX10" fmla="*/ 846779 w 2571818"/>
                <a:gd name="connsiteY10" fmla="*/ 3040589 h 3398491"/>
                <a:gd name="connsiteX11" fmla="*/ 845722 w 2571818"/>
                <a:gd name="connsiteY11" fmla="*/ 3030111 h 3398491"/>
                <a:gd name="connsiteX12" fmla="*/ 811872 w 2571818"/>
                <a:gd name="connsiteY12" fmla="*/ 2889832 h 3398491"/>
                <a:gd name="connsiteX13" fmla="*/ 560572 w 2571818"/>
                <a:gd name="connsiteY13" fmla="*/ 2537661 h 3398491"/>
                <a:gd name="connsiteX14" fmla="*/ 561543 w 2571818"/>
                <a:gd name="connsiteY14" fmla="*/ 2537224 h 3398491"/>
                <a:gd name="connsiteX15" fmla="*/ 467952 w 2571818"/>
                <a:gd name="connsiteY15" fmla="*/ 2465221 h 3398491"/>
                <a:gd name="connsiteX16" fmla="*/ 0 w 2571818"/>
                <a:gd name="connsiteY16" fmla="*/ 1391484 h 3398491"/>
                <a:gd name="connsiteX17" fmla="*/ 1285909 w 2571818"/>
                <a:gd name="connsiteY17" fmla="*/ 0 h 339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398491">
                  <a:moveTo>
                    <a:pt x="1285909" y="0"/>
                  </a:moveTo>
                  <a:cubicBezTo>
                    <a:pt x="1996097" y="0"/>
                    <a:pt x="2571818" y="622989"/>
                    <a:pt x="2571818" y="1391484"/>
                  </a:cubicBezTo>
                  <a:cubicBezTo>
                    <a:pt x="2571818" y="1823763"/>
                    <a:pt x="2389656" y="2210002"/>
                    <a:pt x="2103867" y="2465221"/>
                  </a:cubicBezTo>
                  <a:lnTo>
                    <a:pt x="2011492" y="2536288"/>
                  </a:lnTo>
                  <a:lnTo>
                    <a:pt x="2014540" y="2537661"/>
                  </a:lnTo>
                  <a:cubicBezTo>
                    <a:pt x="1858904" y="2659508"/>
                    <a:pt x="1756495" y="2836886"/>
                    <a:pt x="1728790" y="3032595"/>
                  </a:cubicBezTo>
                  <a:lnTo>
                    <a:pt x="1726042" y="3030616"/>
                  </a:lnTo>
                  <a:lnTo>
                    <a:pt x="1725037" y="3040590"/>
                  </a:lnTo>
                  <a:cubicBezTo>
                    <a:pt x="1683240" y="3244844"/>
                    <a:pt x="1502517" y="3398491"/>
                    <a:pt x="1285907" y="3398491"/>
                  </a:cubicBezTo>
                  <a:lnTo>
                    <a:pt x="1285908" y="3398490"/>
                  </a:lnTo>
                  <a:cubicBezTo>
                    <a:pt x="1069298" y="3398490"/>
                    <a:pt x="888575" y="3244843"/>
                    <a:pt x="846779" y="3040589"/>
                  </a:cubicBezTo>
                  <a:lnTo>
                    <a:pt x="845722" y="3030111"/>
                  </a:lnTo>
                  <a:lnTo>
                    <a:pt x="811872" y="2889832"/>
                  </a:lnTo>
                  <a:cubicBezTo>
                    <a:pt x="764086" y="2751668"/>
                    <a:pt x="677299" y="2629046"/>
                    <a:pt x="560572" y="2537661"/>
                  </a:cubicBezTo>
                  <a:lnTo>
                    <a:pt x="561543" y="2537224"/>
                  </a:lnTo>
                  <a:lnTo>
                    <a:pt x="467952" y="2465221"/>
                  </a:lnTo>
                  <a:cubicBezTo>
                    <a:pt x="182162" y="2210002"/>
                    <a:pt x="0" y="1823763"/>
                    <a:pt x="0" y="1391484"/>
                  </a:cubicBezTo>
                  <a:cubicBezTo>
                    <a:pt x="0" y="622989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5A220E6-1A17-46E8-BCB2-361BFCD0D8DC}"/>
                </a:ext>
              </a:extLst>
            </p:cNvPr>
            <p:cNvSpPr/>
            <p:nvPr/>
          </p:nvSpPr>
          <p:spPr>
            <a:xfrm>
              <a:off x="3230418" y="879457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3737D7AA-62A6-4FFD-934B-5844A542DFF3}"/>
              </a:ext>
            </a:extLst>
          </p:cNvPr>
          <p:cNvGrpSpPr/>
          <p:nvPr/>
        </p:nvGrpSpPr>
        <p:grpSpPr>
          <a:xfrm>
            <a:off x="4570581" y="4666752"/>
            <a:ext cx="773242" cy="1824627"/>
            <a:chOff x="4570581" y="4666752"/>
            <a:chExt cx="773242" cy="1824627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2F563FE-C7C7-48F5-B9A0-FD2CEF2D51EF}"/>
                </a:ext>
              </a:extLst>
            </p:cNvPr>
            <p:cNvGrpSpPr/>
            <p:nvPr/>
          </p:nvGrpSpPr>
          <p:grpSpPr>
            <a:xfrm>
              <a:off x="4873179" y="5722925"/>
              <a:ext cx="158983" cy="203442"/>
              <a:chOff x="6075211" y="5393969"/>
              <a:chExt cx="358775" cy="459105"/>
            </a:xfrm>
            <a:solidFill>
              <a:srgbClr val="FFFF00"/>
            </a:solidFill>
          </p:grpSpPr>
          <p:sp>
            <p:nvSpPr>
              <p:cNvPr id="66" name="二等辺三角形 65">
                <a:extLst>
                  <a:ext uri="{FF2B5EF4-FFF2-40B4-BE49-F238E27FC236}">
                    <a16:creationId xmlns:a16="http://schemas.microsoft.com/office/drawing/2014/main" id="{7B7C123B-8652-45F7-9A8A-CE8075A0473D}"/>
                  </a:ext>
                </a:extLst>
              </p:cNvPr>
              <p:cNvSpPr/>
              <p:nvPr/>
            </p:nvSpPr>
            <p:spPr>
              <a:xfrm>
                <a:off x="6124050" y="5393969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054EEE4E-2834-4FEB-9015-55E3117A54A5}"/>
                  </a:ext>
                </a:extLst>
              </p:cNvPr>
              <p:cNvSpPr/>
              <p:nvPr/>
            </p:nvSpPr>
            <p:spPr>
              <a:xfrm>
                <a:off x="6075211" y="5770524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12F7ABE-D880-4340-92ED-356978F67902}"/>
                </a:ext>
              </a:extLst>
            </p:cNvPr>
            <p:cNvGrpSpPr/>
            <p:nvPr/>
          </p:nvGrpSpPr>
          <p:grpSpPr>
            <a:xfrm>
              <a:off x="4817395" y="5797422"/>
              <a:ext cx="214767" cy="693957"/>
              <a:chOff x="5949324" y="5562085"/>
              <a:chExt cx="484662" cy="1566042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7D8B41E-DEE5-45D5-8D54-76CF74FF47BE}"/>
                  </a:ext>
                </a:extLst>
              </p:cNvPr>
              <p:cNvSpPr/>
              <p:nvPr/>
            </p:nvSpPr>
            <p:spPr>
              <a:xfrm>
                <a:off x="5949324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B2652273-C186-4A38-80C9-7545B7DFE5B3}"/>
                  </a:ext>
                </a:extLst>
              </p:cNvPr>
              <p:cNvSpPr/>
              <p:nvPr/>
            </p:nvSpPr>
            <p:spPr>
              <a:xfrm rot="20700000">
                <a:off x="6135956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00648EF3-1984-47C9-AC57-205B7F60B42B}"/>
                  </a:ext>
                </a:extLst>
              </p:cNvPr>
              <p:cNvSpPr/>
              <p:nvPr/>
            </p:nvSpPr>
            <p:spPr>
              <a:xfrm rot="900000">
                <a:off x="6135955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027938C-752C-48DE-AD66-DFF4B2CF08EA}"/>
                </a:ext>
              </a:extLst>
            </p:cNvPr>
            <p:cNvSpPr/>
            <p:nvPr/>
          </p:nvSpPr>
          <p:spPr>
            <a:xfrm>
              <a:off x="4570581" y="4666752"/>
              <a:ext cx="773242" cy="1128911"/>
            </a:xfrm>
            <a:custGeom>
              <a:avLst/>
              <a:gdLst>
                <a:gd name="connsiteX0" fmla="*/ 1327521 w 2655042"/>
                <a:gd name="connsiteY0" fmla="*/ 0 h 3876290"/>
                <a:gd name="connsiteX1" fmla="*/ 2655042 w 2655042"/>
                <a:gd name="connsiteY1" fmla="*/ 1379830 h 3876290"/>
                <a:gd name="connsiteX2" fmla="*/ 1965899 w 2655042"/>
                <a:gd name="connsiteY2" fmla="*/ 3064697 h 3876290"/>
                <a:gd name="connsiteX3" fmla="*/ 1923261 w 2655042"/>
                <a:gd name="connsiteY3" fmla="*/ 3103304 h 3876290"/>
                <a:gd name="connsiteX4" fmla="*/ 1863655 w 2655042"/>
                <a:gd name="connsiteY4" fmla="*/ 3192562 h 3876290"/>
                <a:gd name="connsiteX5" fmla="*/ 1768754 w 2655042"/>
                <a:gd name="connsiteY5" fmla="*/ 3486041 h 3876290"/>
                <a:gd name="connsiteX6" fmla="*/ 1766007 w 2655042"/>
                <a:gd name="connsiteY6" fmla="*/ 3483931 h 3876290"/>
                <a:gd name="connsiteX7" fmla="*/ 1765001 w 2655042"/>
                <a:gd name="connsiteY7" fmla="*/ 3494568 h 3876290"/>
                <a:gd name="connsiteX8" fmla="*/ 1325872 w 2655042"/>
                <a:gd name="connsiteY8" fmla="*/ 3876290 h 3876290"/>
                <a:gd name="connsiteX9" fmla="*/ 1325873 w 2655042"/>
                <a:gd name="connsiteY9" fmla="*/ 3876289 h 3876290"/>
                <a:gd name="connsiteX10" fmla="*/ 886744 w 2655042"/>
                <a:gd name="connsiteY10" fmla="*/ 3494567 h 3876290"/>
                <a:gd name="connsiteX11" fmla="*/ 885687 w 2655042"/>
                <a:gd name="connsiteY11" fmla="*/ 3483389 h 3876290"/>
                <a:gd name="connsiteX12" fmla="*/ 851837 w 2655042"/>
                <a:gd name="connsiteY12" fmla="*/ 3333776 h 3876290"/>
                <a:gd name="connsiteX13" fmla="*/ 752040 w 2655042"/>
                <a:gd name="connsiteY13" fmla="*/ 3127261 h 3876290"/>
                <a:gd name="connsiteX14" fmla="*/ 710940 w 2655042"/>
                <a:gd name="connsiteY14" fmla="*/ 3074194 h 3876290"/>
                <a:gd name="connsiteX15" fmla="*/ 700350 w 2655042"/>
                <a:gd name="connsiteY15" fmla="*/ 3064697 h 3876290"/>
                <a:gd name="connsiteX16" fmla="*/ 624551 w 2655042"/>
                <a:gd name="connsiteY16" fmla="*/ 2981386 h 3876290"/>
                <a:gd name="connsiteX17" fmla="*/ 600537 w 2655042"/>
                <a:gd name="connsiteY17" fmla="*/ 2958166 h 3876290"/>
                <a:gd name="connsiteX18" fmla="*/ 602588 w 2655042"/>
                <a:gd name="connsiteY18" fmla="*/ 2957245 h 3876290"/>
                <a:gd name="connsiteX19" fmla="*/ 590279 w 2655042"/>
                <a:gd name="connsiteY19" fmla="*/ 2943717 h 3876290"/>
                <a:gd name="connsiteX20" fmla="*/ 0 w 2655042"/>
                <a:gd name="connsiteY20" fmla="*/ 1379830 h 3876290"/>
                <a:gd name="connsiteX21" fmla="*/ 1327521 w 2655042"/>
                <a:gd name="connsiteY21" fmla="*/ 0 h 387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55042" h="3876290">
                  <a:moveTo>
                    <a:pt x="1327521" y="0"/>
                  </a:moveTo>
                  <a:cubicBezTo>
                    <a:pt x="2060690" y="0"/>
                    <a:pt x="2655042" y="617771"/>
                    <a:pt x="2655042" y="1379830"/>
                  </a:cubicBezTo>
                  <a:cubicBezTo>
                    <a:pt x="2655042" y="1903746"/>
                    <a:pt x="2377566" y="2649662"/>
                    <a:pt x="1965899" y="3064697"/>
                  </a:cubicBezTo>
                  <a:lnTo>
                    <a:pt x="1923261" y="3103304"/>
                  </a:lnTo>
                  <a:lnTo>
                    <a:pt x="1863655" y="3192562"/>
                  </a:lnTo>
                  <a:cubicBezTo>
                    <a:pt x="1815135" y="3282194"/>
                    <a:pt x="1782606" y="3381674"/>
                    <a:pt x="1768754" y="3486041"/>
                  </a:cubicBezTo>
                  <a:lnTo>
                    <a:pt x="1766007" y="3483931"/>
                  </a:lnTo>
                  <a:lnTo>
                    <a:pt x="1765001" y="3494568"/>
                  </a:lnTo>
                  <a:cubicBezTo>
                    <a:pt x="1723205" y="3712417"/>
                    <a:pt x="1542482" y="3876290"/>
                    <a:pt x="1325872" y="3876290"/>
                  </a:cubicBezTo>
                  <a:lnTo>
                    <a:pt x="1325873" y="3876289"/>
                  </a:lnTo>
                  <a:cubicBezTo>
                    <a:pt x="1109263" y="3876289"/>
                    <a:pt x="928540" y="3712416"/>
                    <a:pt x="886744" y="3494567"/>
                  </a:cubicBezTo>
                  <a:lnTo>
                    <a:pt x="885687" y="3483389"/>
                  </a:lnTo>
                  <a:lnTo>
                    <a:pt x="851837" y="3333776"/>
                  </a:lnTo>
                  <a:cubicBezTo>
                    <a:pt x="827944" y="3260096"/>
                    <a:pt x="794301" y="3190560"/>
                    <a:pt x="752040" y="3127261"/>
                  </a:cubicBezTo>
                  <a:lnTo>
                    <a:pt x="710940" y="3074194"/>
                  </a:lnTo>
                  <a:lnTo>
                    <a:pt x="700350" y="3064697"/>
                  </a:lnTo>
                  <a:lnTo>
                    <a:pt x="624551" y="2981386"/>
                  </a:lnTo>
                  <a:lnTo>
                    <a:pt x="600537" y="2958166"/>
                  </a:lnTo>
                  <a:lnTo>
                    <a:pt x="602588" y="2957245"/>
                  </a:lnTo>
                  <a:lnTo>
                    <a:pt x="590279" y="2943717"/>
                  </a:lnTo>
                  <a:cubicBezTo>
                    <a:pt x="235019" y="2515876"/>
                    <a:pt x="0" y="1856117"/>
                    <a:pt x="0" y="1379830"/>
                  </a:cubicBezTo>
                  <a:cubicBezTo>
                    <a:pt x="0" y="617771"/>
                    <a:pt x="594352" y="0"/>
                    <a:pt x="1327521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7B4417F-9F9B-46AC-8FA6-DF8D89FC8255}"/>
                </a:ext>
              </a:extLst>
            </p:cNvPr>
            <p:cNvSpPr/>
            <p:nvPr/>
          </p:nvSpPr>
          <p:spPr>
            <a:xfrm>
              <a:off x="5132164" y="4773856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587B499-E1F2-415D-A55F-F84A05BAABD9}"/>
              </a:ext>
            </a:extLst>
          </p:cNvPr>
          <p:cNvGrpSpPr/>
          <p:nvPr/>
        </p:nvGrpSpPr>
        <p:grpSpPr>
          <a:xfrm>
            <a:off x="4605843" y="2692795"/>
            <a:ext cx="749002" cy="1803244"/>
            <a:chOff x="4605843" y="2692795"/>
            <a:chExt cx="749002" cy="1803244"/>
          </a:xfrm>
        </p:grpSpPr>
        <p:sp>
          <p:nvSpPr>
            <p:cNvPr id="69" name="二等辺三角形 68">
              <a:extLst>
                <a:ext uri="{FF2B5EF4-FFF2-40B4-BE49-F238E27FC236}">
                  <a16:creationId xmlns:a16="http://schemas.microsoft.com/office/drawing/2014/main" id="{36924063-7F92-425D-84AF-349F8E665695}"/>
                </a:ext>
              </a:extLst>
            </p:cNvPr>
            <p:cNvSpPr/>
            <p:nvPr/>
          </p:nvSpPr>
          <p:spPr>
            <a:xfrm>
              <a:off x="4922607" y="3726403"/>
              <a:ext cx="115699" cy="185152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E8028FF1-18C0-45CC-801F-47CF91319CAF}"/>
                </a:ext>
              </a:extLst>
            </p:cNvPr>
            <p:cNvSpPr/>
            <p:nvPr/>
          </p:nvSpPr>
          <p:spPr>
            <a:xfrm>
              <a:off x="4900965" y="3893264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7D98E3F3-2249-4FC0-AEE2-0E8FE6F1404A}"/>
                </a:ext>
              </a:extLst>
            </p:cNvPr>
            <p:cNvGrpSpPr/>
            <p:nvPr/>
          </p:nvGrpSpPr>
          <p:grpSpPr>
            <a:xfrm>
              <a:off x="4838005" y="3800899"/>
              <a:ext cx="214767" cy="695140"/>
              <a:chOff x="3405272" y="5559414"/>
              <a:chExt cx="484662" cy="1568713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C2E8ABB-8523-474C-95B2-A9BFD3D50E27}"/>
                  </a:ext>
                </a:extLst>
              </p:cNvPr>
              <p:cNvSpPr/>
              <p:nvPr/>
            </p:nvSpPr>
            <p:spPr>
              <a:xfrm>
                <a:off x="3405272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0517901D-E67B-43E6-A2F7-6DE01D81276A}"/>
                  </a:ext>
                </a:extLst>
              </p:cNvPr>
              <p:cNvSpPr/>
              <p:nvPr/>
            </p:nvSpPr>
            <p:spPr>
              <a:xfrm rot="20700000">
                <a:off x="3608099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69C04400-4B83-47E5-AF3A-6721E4002FA8}"/>
                  </a:ext>
                </a:extLst>
              </p:cNvPr>
              <p:cNvSpPr/>
              <p:nvPr/>
            </p:nvSpPr>
            <p:spPr>
              <a:xfrm rot="900000">
                <a:off x="3608098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2C1BB22-F03F-402D-AC50-4C93FAD51696}"/>
                </a:ext>
              </a:extLst>
            </p:cNvPr>
            <p:cNvSpPr/>
            <p:nvPr/>
          </p:nvSpPr>
          <p:spPr>
            <a:xfrm>
              <a:off x="4605843" y="2692795"/>
              <a:ext cx="749002" cy="1104531"/>
            </a:xfrm>
            <a:custGeom>
              <a:avLst/>
              <a:gdLst>
                <a:gd name="connsiteX0" fmla="*/ 1285909 w 2571818"/>
                <a:gd name="connsiteY0" fmla="*/ 0 h 3792580"/>
                <a:gd name="connsiteX1" fmla="*/ 2571818 w 2571818"/>
                <a:gd name="connsiteY1" fmla="*/ 1611389 h 3792580"/>
                <a:gd name="connsiteX2" fmla="*/ 2103867 w 2571818"/>
                <a:gd name="connsiteY2" fmla="*/ 2854815 h 3792580"/>
                <a:gd name="connsiteX3" fmla="*/ 1970594 w 2571818"/>
                <a:gd name="connsiteY3" fmla="*/ 2973550 h 3792580"/>
                <a:gd name="connsiteX4" fmla="*/ 1908128 w 2571818"/>
                <a:gd name="connsiteY4" fmla="*/ 3032966 h 3792580"/>
                <a:gd name="connsiteX5" fmla="*/ 1728790 w 2571818"/>
                <a:gd name="connsiteY5" fmla="*/ 3426684 h 3792580"/>
                <a:gd name="connsiteX6" fmla="*/ 1726042 w 2571818"/>
                <a:gd name="connsiteY6" fmla="*/ 3424705 h 3792580"/>
                <a:gd name="connsiteX7" fmla="*/ 1725037 w 2571818"/>
                <a:gd name="connsiteY7" fmla="*/ 3434680 h 3792580"/>
                <a:gd name="connsiteX8" fmla="*/ 1285907 w 2571818"/>
                <a:gd name="connsiteY8" fmla="*/ 3792580 h 3792580"/>
                <a:gd name="connsiteX9" fmla="*/ 1285908 w 2571818"/>
                <a:gd name="connsiteY9" fmla="*/ 3792579 h 3792580"/>
                <a:gd name="connsiteX10" fmla="*/ 846779 w 2571818"/>
                <a:gd name="connsiteY10" fmla="*/ 3434678 h 3792580"/>
                <a:gd name="connsiteX11" fmla="*/ 845723 w 2571818"/>
                <a:gd name="connsiteY11" fmla="*/ 3424201 h 3792580"/>
                <a:gd name="connsiteX12" fmla="*/ 811872 w 2571818"/>
                <a:gd name="connsiteY12" fmla="*/ 3283921 h 3792580"/>
                <a:gd name="connsiteX13" fmla="*/ 666983 w 2571818"/>
                <a:gd name="connsiteY13" fmla="*/ 3032966 h 3792580"/>
                <a:gd name="connsiteX14" fmla="*/ 625751 w 2571818"/>
                <a:gd name="connsiteY14" fmla="*/ 2993747 h 3792580"/>
                <a:gd name="connsiteX15" fmla="*/ 619119 w 2571818"/>
                <a:gd name="connsiteY15" fmla="*/ 2989492 h 3792580"/>
                <a:gd name="connsiteX16" fmla="*/ 0 w 2571818"/>
                <a:gd name="connsiteY16" fmla="*/ 1611389 h 3792580"/>
                <a:gd name="connsiteX17" fmla="*/ 1285909 w 2571818"/>
                <a:gd name="connsiteY17" fmla="*/ 0 h 379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792580">
                  <a:moveTo>
                    <a:pt x="1285909" y="0"/>
                  </a:moveTo>
                  <a:cubicBezTo>
                    <a:pt x="1996097" y="0"/>
                    <a:pt x="2571818" y="721443"/>
                    <a:pt x="2571818" y="1611389"/>
                  </a:cubicBezTo>
                  <a:cubicBezTo>
                    <a:pt x="2571818" y="2111984"/>
                    <a:pt x="2389657" y="2559263"/>
                    <a:pt x="2103867" y="2854815"/>
                  </a:cubicBezTo>
                  <a:lnTo>
                    <a:pt x="1970594" y="2973550"/>
                  </a:lnTo>
                  <a:lnTo>
                    <a:pt x="1908128" y="3032966"/>
                  </a:lnTo>
                  <a:cubicBezTo>
                    <a:pt x="1812368" y="3143432"/>
                    <a:pt x="1749568" y="3279902"/>
                    <a:pt x="1728790" y="3426684"/>
                  </a:cubicBezTo>
                  <a:lnTo>
                    <a:pt x="1726042" y="3424705"/>
                  </a:lnTo>
                  <a:lnTo>
                    <a:pt x="1725037" y="3434680"/>
                  </a:lnTo>
                  <a:cubicBezTo>
                    <a:pt x="1683240" y="3638933"/>
                    <a:pt x="1502517" y="3792580"/>
                    <a:pt x="1285907" y="3792580"/>
                  </a:cubicBezTo>
                  <a:lnTo>
                    <a:pt x="1285908" y="3792579"/>
                  </a:lnTo>
                  <a:cubicBezTo>
                    <a:pt x="1069299" y="3792579"/>
                    <a:pt x="888575" y="3638932"/>
                    <a:pt x="846779" y="3434678"/>
                  </a:cubicBezTo>
                  <a:lnTo>
                    <a:pt x="845723" y="3424201"/>
                  </a:lnTo>
                  <a:lnTo>
                    <a:pt x="811872" y="3283921"/>
                  </a:lnTo>
                  <a:cubicBezTo>
                    <a:pt x="780014" y="3191811"/>
                    <a:pt x="730823" y="3106610"/>
                    <a:pt x="666983" y="3032966"/>
                  </a:cubicBezTo>
                  <a:lnTo>
                    <a:pt x="625751" y="2993747"/>
                  </a:lnTo>
                  <a:lnTo>
                    <a:pt x="619119" y="2989492"/>
                  </a:lnTo>
                  <a:cubicBezTo>
                    <a:pt x="247943" y="2706875"/>
                    <a:pt x="0" y="2195416"/>
                    <a:pt x="0" y="1611389"/>
                  </a:cubicBezTo>
                  <a:cubicBezTo>
                    <a:pt x="0" y="721443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4573656-91C5-469E-A066-CC541D1E287E}"/>
                </a:ext>
              </a:extLst>
            </p:cNvPr>
            <p:cNvSpPr/>
            <p:nvPr/>
          </p:nvSpPr>
          <p:spPr>
            <a:xfrm>
              <a:off x="5112195" y="2790435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DDABBDCD-3055-4296-9205-A13DE0C76BC8}"/>
              </a:ext>
            </a:extLst>
          </p:cNvPr>
          <p:cNvGrpSpPr/>
          <p:nvPr/>
        </p:nvGrpSpPr>
        <p:grpSpPr>
          <a:xfrm>
            <a:off x="4554357" y="785985"/>
            <a:ext cx="749003" cy="1685859"/>
            <a:chOff x="4554357" y="785985"/>
            <a:chExt cx="749003" cy="1685859"/>
          </a:xfrm>
        </p:grpSpPr>
        <p:sp>
          <p:nvSpPr>
            <p:cNvPr id="78" name="二等辺三角形 77">
              <a:extLst>
                <a:ext uri="{FF2B5EF4-FFF2-40B4-BE49-F238E27FC236}">
                  <a16:creationId xmlns:a16="http://schemas.microsoft.com/office/drawing/2014/main" id="{A6AACF1B-B97F-4F52-A0F1-E80AFAE220BE}"/>
                </a:ext>
              </a:extLst>
            </p:cNvPr>
            <p:cNvSpPr/>
            <p:nvPr/>
          </p:nvSpPr>
          <p:spPr>
            <a:xfrm>
              <a:off x="4869089" y="1703036"/>
              <a:ext cx="115700" cy="185152"/>
            </a:xfrm>
            <a:prstGeom prst="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99D8472F-E936-4938-A1AC-35CBC545DBD2}"/>
                </a:ext>
              </a:extLst>
            </p:cNvPr>
            <p:cNvSpPr/>
            <p:nvPr/>
          </p:nvSpPr>
          <p:spPr>
            <a:xfrm>
              <a:off x="4847448" y="1869898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46FB279-7E2E-4E6B-B7FA-E3E460050656}"/>
                </a:ext>
              </a:extLst>
            </p:cNvPr>
            <p:cNvGrpSpPr/>
            <p:nvPr/>
          </p:nvGrpSpPr>
          <p:grpSpPr>
            <a:xfrm>
              <a:off x="4783619" y="1777533"/>
              <a:ext cx="214767" cy="694311"/>
              <a:chOff x="974492" y="5485083"/>
              <a:chExt cx="484662" cy="1566844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0BB0574-D134-4CCC-981D-234BD51A1888}"/>
                  </a:ext>
                </a:extLst>
              </p:cNvPr>
              <p:cNvSpPr/>
              <p:nvPr/>
            </p:nvSpPr>
            <p:spPr>
              <a:xfrm>
                <a:off x="974492" y="54863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FCC69AAD-EE8E-4BEF-B940-B6E12E2F47D7}"/>
                  </a:ext>
                </a:extLst>
              </p:cNvPr>
              <p:cNvSpPr/>
              <p:nvPr/>
            </p:nvSpPr>
            <p:spPr>
              <a:xfrm rot="20700000">
                <a:off x="1179278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F535CAC9-FA98-49CA-851D-27613ABCCF63}"/>
                  </a:ext>
                </a:extLst>
              </p:cNvPr>
              <p:cNvSpPr/>
              <p:nvPr/>
            </p:nvSpPr>
            <p:spPr>
              <a:xfrm rot="900000">
                <a:off x="1179277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02EB698-9805-4D35-832C-74F31735786C}"/>
                </a:ext>
              </a:extLst>
            </p:cNvPr>
            <p:cNvSpPr/>
            <p:nvPr/>
          </p:nvSpPr>
          <p:spPr>
            <a:xfrm>
              <a:off x="4554357" y="785985"/>
              <a:ext cx="749003" cy="989759"/>
            </a:xfrm>
            <a:custGeom>
              <a:avLst/>
              <a:gdLst>
                <a:gd name="connsiteX0" fmla="*/ 1285909 w 2571818"/>
                <a:gd name="connsiteY0" fmla="*/ 0 h 3398491"/>
                <a:gd name="connsiteX1" fmla="*/ 2571818 w 2571818"/>
                <a:gd name="connsiteY1" fmla="*/ 1391484 h 3398491"/>
                <a:gd name="connsiteX2" fmla="*/ 2103867 w 2571818"/>
                <a:gd name="connsiteY2" fmla="*/ 2465221 h 3398491"/>
                <a:gd name="connsiteX3" fmla="*/ 2011492 w 2571818"/>
                <a:gd name="connsiteY3" fmla="*/ 2536288 h 3398491"/>
                <a:gd name="connsiteX4" fmla="*/ 2014540 w 2571818"/>
                <a:gd name="connsiteY4" fmla="*/ 2537661 h 3398491"/>
                <a:gd name="connsiteX5" fmla="*/ 1728790 w 2571818"/>
                <a:gd name="connsiteY5" fmla="*/ 3032595 h 3398491"/>
                <a:gd name="connsiteX6" fmla="*/ 1726042 w 2571818"/>
                <a:gd name="connsiteY6" fmla="*/ 3030616 h 3398491"/>
                <a:gd name="connsiteX7" fmla="*/ 1725037 w 2571818"/>
                <a:gd name="connsiteY7" fmla="*/ 3040590 h 3398491"/>
                <a:gd name="connsiteX8" fmla="*/ 1285907 w 2571818"/>
                <a:gd name="connsiteY8" fmla="*/ 3398491 h 3398491"/>
                <a:gd name="connsiteX9" fmla="*/ 1285908 w 2571818"/>
                <a:gd name="connsiteY9" fmla="*/ 3398490 h 3398491"/>
                <a:gd name="connsiteX10" fmla="*/ 846779 w 2571818"/>
                <a:gd name="connsiteY10" fmla="*/ 3040589 h 3398491"/>
                <a:gd name="connsiteX11" fmla="*/ 845722 w 2571818"/>
                <a:gd name="connsiteY11" fmla="*/ 3030111 h 3398491"/>
                <a:gd name="connsiteX12" fmla="*/ 811872 w 2571818"/>
                <a:gd name="connsiteY12" fmla="*/ 2889832 h 3398491"/>
                <a:gd name="connsiteX13" fmla="*/ 560572 w 2571818"/>
                <a:gd name="connsiteY13" fmla="*/ 2537661 h 3398491"/>
                <a:gd name="connsiteX14" fmla="*/ 561543 w 2571818"/>
                <a:gd name="connsiteY14" fmla="*/ 2537224 h 3398491"/>
                <a:gd name="connsiteX15" fmla="*/ 467952 w 2571818"/>
                <a:gd name="connsiteY15" fmla="*/ 2465221 h 3398491"/>
                <a:gd name="connsiteX16" fmla="*/ 0 w 2571818"/>
                <a:gd name="connsiteY16" fmla="*/ 1391484 h 3398491"/>
                <a:gd name="connsiteX17" fmla="*/ 1285909 w 2571818"/>
                <a:gd name="connsiteY17" fmla="*/ 0 h 339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398491">
                  <a:moveTo>
                    <a:pt x="1285909" y="0"/>
                  </a:moveTo>
                  <a:cubicBezTo>
                    <a:pt x="1996097" y="0"/>
                    <a:pt x="2571818" y="622989"/>
                    <a:pt x="2571818" y="1391484"/>
                  </a:cubicBezTo>
                  <a:cubicBezTo>
                    <a:pt x="2571818" y="1823763"/>
                    <a:pt x="2389656" y="2210002"/>
                    <a:pt x="2103867" y="2465221"/>
                  </a:cubicBezTo>
                  <a:lnTo>
                    <a:pt x="2011492" y="2536288"/>
                  </a:lnTo>
                  <a:lnTo>
                    <a:pt x="2014540" y="2537661"/>
                  </a:lnTo>
                  <a:cubicBezTo>
                    <a:pt x="1858904" y="2659508"/>
                    <a:pt x="1756495" y="2836886"/>
                    <a:pt x="1728790" y="3032595"/>
                  </a:cubicBezTo>
                  <a:lnTo>
                    <a:pt x="1726042" y="3030616"/>
                  </a:lnTo>
                  <a:lnTo>
                    <a:pt x="1725037" y="3040590"/>
                  </a:lnTo>
                  <a:cubicBezTo>
                    <a:pt x="1683240" y="3244844"/>
                    <a:pt x="1502517" y="3398491"/>
                    <a:pt x="1285907" y="3398491"/>
                  </a:cubicBezTo>
                  <a:lnTo>
                    <a:pt x="1285908" y="3398490"/>
                  </a:lnTo>
                  <a:cubicBezTo>
                    <a:pt x="1069298" y="3398490"/>
                    <a:pt x="888575" y="3244843"/>
                    <a:pt x="846779" y="3040589"/>
                  </a:cubicBezTo>
                  <a:lnTo>
                    <a:pt x="845722" y="3030111"/>
                  </a:lnTo>
                  <a:lnTo>
                    <a:pt x="811872" y="2889832"/>
                  </a:lnTo>
                  <a:cubicBezTo>
                    <a:pt x="764086" y="2751668"/>
                    <a:pt x="677299" y="2629046"/>
                    <a:pt x="560572" y="2537661"/>
                  </a:cubicBezTo>
                  <a:lnTo>
                    <a:pt x="561543" y="2537224"/>
                  </a:lnTo>
                  <a:lnTo>
                    <a:pt x="467952" y="2465221"/>
                  </a:lnTo>
                  <a:cubicBezTo>
                    <a:pt x="182162" y="2210002"/>
                    <a:pt x="0" y="1823763"/>
                    <a:pt x="0" y="1391484"/>
                  </a:cubicBezTo>
                  <a:cubicBezTo>
                    <a:pt x="0" y="622989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62EAA219-A453-445A-AC3F-42CF9E872DD8}"/>
                </a:ext>
              </a:extLst>
            </p:cNvPr>
            <p:cNvSpPr/>
            <p:nvPr/>
          </p:nvSpPr>
          <p:spPr>
            <a:xfrm>
              <a:off x="5078268" y="879457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02F27881-9DA0-46F2-B0AE-DC1EA97D229D}"/>
              </a:ext>
            </a:extLst>
          </p:cNvPr>
          <p:cNvGrpSpPr/>
          <p:nvPr/>
        </p:nvGrpSpPr>
        <p:grpSpPr>
          <a:xfrm>
            <a:off x="6427956" y="4666752"/>
            <a:ext cx="773242" cy="1824627"/>
            <a:chOff x="6427956" y="4666752"/>
            <a:chExt cx="773242" cy="1824627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BA7ACD1-2F04-4F2C-B4BE-27315AA916C8}"/>
                </a:ext>
              </a:extLst>
            </p:cNvPr>
            <p:cNvGrpSpPr/>
            <p:nvPr/>
          </p:nvGrpSpPr>
          <p:grpSpPr>
            <a:xfrm>
              <a:off x="6730554" y="5722925"/>
              <a:ext cx="158983" cy="203442"/>
              <a:chOff x="6075211" y="5393969"/>
              <a:chExt cx="358775" cy="459105"/>
            </a:xfrm>
            <a:solidFill>
              <a:srgbClr val="00B050"/>
            </a:solidFill>
          </p:grpSpPr>
          <p:sp>
            <p:nvSpPr>
              <p:cNvPr id="94" name="二等辺三角形 93">
                <a:extLst>
                  <a:ext uri="{FF2B5EF4-FFF2-40B4-BE49-F238E27FC236}">
                    <a16:creationId xmlns:a16="http://schemas.microsoft.com/office/drawing/2014/main" id="{91DC6B62-4DA2-4E06-8895-B30BD6829323}"/>
                  </a:ext>
                </a:extLst>
              </p:cNvPr>
              <p:cNvSpPr/>
              <p:nvPr/>
            </p:nvSpPr>
            <p:spPr>
              <a:xfrm>
                <a:off x="6124050" y="5393969"/>
                <a:ext cx="261098" cy="41783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C852CD80-A1C0-46AA-B8E9-B1B0F690C499}"/>
                  </a:ext>
                </a:extLst>
              </p:cNvPr>
              <p:cNvSpPr/>
              <p:nvPr/>
            </p:nvSpPr>
            <p:spPr>
              <a:xfrm>
                <a:off x="6075211" y="5770524"/>
                <a:ext cx="358775" cy="82550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3097864A-AC81-4636-8914-72BDAE538E86}"/>
                </a:ext>
              </a:extLst>
            </p:cNvPr>
            <p:cNvGrpSpPr/>
            <p:nvPr/>
          </p:nvGrpSpPr>
          <p:grpSpPr>
            <a:xfrm>
              <a:off x="6674770" y="5797422"/>
              <a:ext cx="214767" cy="693957"/>
              <a:chOff x="5949324" y="5562085"/>
              <a:chExt cx="484662" cy="1566042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709680D-DC8C-4270-B3AD-44C1CDE170B6}"/>
                  </a:ext>
                </a:extLst>
              </p:cNvPr>
              <p:cNvSpPr/>
              <p:nvPr/>
            </p:nvSpPr>
            <p:spPr>
              <a:xfrm>
                <a:off x="5949324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1D62EE1F-50E1-4D16-B189-BFE34DF91F1C}"/>
                  </a:ext>
                </a:extLst>
              </p:cNvPr>
              <p:cNvSpPr/>
              <p:nvPr/>
            </p:nvSpPr>
            <p:spPr>
              <a:xfrm rot="20700000">
                <a:off x="6135956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EACC247E-F5DA-414A-B6F2-BB5F8E521255}"/>
                  </a:ext>
                </a:extLst>
              </p:cNvPr>
              <p:cNvSpPr/>
              <p:nvPr/>
            </p:nvSpPr>
            <p:spPr>
              <a:xfrm rot="900000">
                <a:off x="6135955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027726F0-2923-4181-8A8D-1E692C97293D}"/>
                </a:ext>
              </a:extLst>
            </p:cNvPr>
            <p:cNvSpPr/>
            <p:nvPr/>
          </p:nvSpPr>
          <p:spPr>
            <a:xfrm>
              <a:off x="6427956" y="4666752"/>
              <a:ext cx="773242" cy="1128911"/>
            </a:xfrm>
            <a:custGeom>
              <a:avLst/>
              <a:gdLst>
                <a:gd name="connsiteX0" fmla="*/ 1327521 w 2655042"/>
                <a:gd name="connsiteY0" fmla="*/ 0 h 3876290"/>
                <a:gd name="connsiteX1" fmla="*/ 2655042 w 2655042"/>
                <a:gd name="connsiteY1" fmla="*/ 1379830 h 3876290"/>
                <a:gd name="connsiteX2" fmla="*/ 1965899 w 2655042"/>
                <a:gd name="connsiteY2" fmla="*/ 3064697 h 3876290"/>
                <a:gd name="connsiteX3" fmla="*/ 1923261 w 2655042"/>
                <a:gd name="connsiteY3" fmla="*/ 3103304 h 3876290"/>
                <a:gd name="connsiteX4" fmla="*/ 1863655 w 2655042"/>
                <a:gd name="connsiteY4" fmla="*/ 3192562 h 3876290"/>
                <a:gd name="connsiteX5" fmla="*/ 1768754 w 2655042"/>
                <a:gd name="connsiteY5" fmla="*/ 3486041 h 3876290"/>
                <a:gd name="connsiteX6" fmla="*/ 1766007 w 2655042"/>
                <a:gd name="connsiteY6" fmla="*/ 3483931 h 3876290"/>
                <a:gd name="connsiteX7" fmla="*/ 1765001 w 2655042"/>
                <a:gd name="connsiteY7" fmla="*/ 3494568 h 3876290"/>
                <a:gd name="connsiteX8" fmla="*/ 1325872 w 2655042"/>
                <a:gd name="connsiteY8" fmla="*/ 3876290 h 3876290"/>
                <a:gd name="connsiteX9" fmla="*/ 1325873 w 2655042"/>
                <a:gd name="connsiteY9" fmla="*/ 3876289 h 3876290"/>
                <a:gd name="connsiteX10" fmla="*/ 886744 w 2655042"/>
                <a:gd name="connsiteY10" fmla="*/ 3494567 h 3876290"/>
                <a:gd name="connsiteX11" fmla="*/ 885687 w 2655042"/>
                <a:gd name="connsiteY11" fmla="*/ 3483389 h 3876290"/>
                <a:gd name="connsiteX12" fmla="*/ 851837 w 2655042"/>
                <a:gd name="connsiteY12" fmla="*/ 3333776 h 3876290"/>
                <a:gd name="connsiteX13" fmla="*/ 752040 w 2655042"/>
                <a:gd name="connsiteY13" fmla="*/ 3127261 h 3876290"/>
                <a:gd name="connsiteX14" fmla="*/ 710940 w 2655042"/>
                <a:gd name="connsiteY14" fmla="*/ 3074194 h 3876290"/>
                <a:gd name="connsiteX15" fmla="*/ 700350 w 2655042"/>
                <a:gd name="connsiteY15" fmla="*/ 3064697 h 3876290"/>
                <a:gd name="connsiteX16" fmla="*/ 624551 w 2655042"/>
                <a:gd name="connsiteY16" fmla="*/ 2981386 h 3876290"/>
                <a:gd name="connsiteX17" fmla="*/ 600537 w 2655042"/>
                <a:gd name="connsiteY17" fmla="*/ 2958166 h 3876290"/>
                <a:gd name="connsiteX18" fmla="*/ 602588 w 2655042"/>
                <a:gd name="connsiteY18" fmla="*/ 2957245 h 3876290"/>
                <a:gd name="connsiteX19" fmla="*/ 590279 w 2655042"/>
                <a:gd name="connsiteY19" fmla="*/ 2943717 h 3876290"/>
                <a:gd name="connsiteX20" fmla="*/ 0 w 2655042"/>
                <a:gd name="connsiteY20" fmla="*/ 1379830 h 3876290"/>
                <a:gd name="connsiteX21" fmla="*/ 1327521 w 2655042"/>
                <a:gd name="connsiteY21" fmla="*/ 0 h 387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55042" h="3876290">
                  <a:moveTo>
                    <a:pt x="1327521" y="0"/>
                  </a:moveTo>
                  <a:cubicBezTo>
                    <a:pt x="2060690" y="0"/>
                    <a:pt x="2655042" y="617771"/>
                    <a:pt x="2655042" y="1379830"/>
                  </a:cubicBezTo>
                  <a:cubicBezTo>
                    <a:pt x="2655042" y="1903746"/>
                    <a:pt x="2377566" y="2649662"/>
                    <a:pt x="1965899" y="3064697"/>
                  </a:cubicBezTo>
                  <a:lnTo>
                    <a:pt x="1923261" y="3103304"/>
                  </a:lnTo>
                  <a:lnTo>
                    <a:pt x="1863655" y="3192562"/>
                  </a:lnTo>
                  <a:cubicBezTo>
                    <a:pt x="1815135" y="3282194"/>
                    <a:pt x="1782606" y="3381674"/>
                    <a:pt x="1768754" y="3486041"/>
                  </a:cubicBezTo>
                  <a:lnTo>
                    <a:pt x="1766007" y="3483931"/>
                  </a:lnTo>
                  <a:lnTo>
                    <a:pt x="1765001" y="3494568"/>
                  </a:lnTo>
                  <a:cubicBezTo>
                    <a:pt x="1723205" y="3712417"/>
                    <a:pt x="1542482" y="3876290"/>
                    <a:pt x="1325872" y="3876290"/>
                  </a:cubicBezTo>
                  <a:lnTo>
                    <a:pt x="1325873" y="3876289"/>
                  </a:lnTo>
                  <a:cubicBezTo>
                    <a:pt x="1109263" y="3876289"/>
                    <a:pt x="928540" y="3712416"/>
                    <a:pt x="886744" y="3494567"/>
                  </a:cubicBezTo>
                  <a:lnTo>
                    <a:pt x="885687" y="3483389"/>
                  </a:lnTo>
                  <a:lnTo>
                    <a:pt x="851837" y="3333776"/>
                  </a:lnTo>
                  <a:cubicBezTo>
                    <a:pt x="827944" y="3260096"/>
                    <a:pt x="794301" y="3190560"/>
                    <a:pt x="752040" y="3127261"/>
                  </a:cubicBezTo>
                  <a:lnTo>
                    <a:pt x="710940" y="3074194"/>
                  </a:lnTo>
                  <a:lnTo>
                    <a:pt x="700350" y="3064697"/>
                  </a:lnTo>
                  <a:lnTo>
                    <a:pt x="624551" y="2981386"/>
                  </a:lnTo>
                  <a:lnTo>
                    <a:pt x="600537" y="2958166"/>
                  </a:lnTo>
                  <a:lnTo>
                    <a:pt x="602588" y="2957245"/>
                  </a:lnTo>
                  <a:lnTo>
                    <a:pt x="590279" y="2943717"/>
                  </a:lnTo>
                  <a:cubicBezTo>
                    <a:pt x="235019" y="2515876"/>
                    <a:pt x="0" y="1856117"/>
                    <a:pt x="0" y="1379830"/>
                  </a:cubicBezTo>
                  <a:cubicBezTo>
                    <a:pt x="0" y="617771"/>
                    <a:pt x="594352" y="0"/>
                    <a:pt x="1327521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61A4605-AF4E-49B9-84BB-2C1A890D48C4}"/>
                </a:ext>
              </a:extLst>
            </p:cNvPr>
            <p:cNvSpPr/>
            <p:nvPr/>
          </p:nvSpPr>
          <p:spPr>
            <a:xfrm>
              <a:off x="6989539" y="4773856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EDF2AE92-E967-43D7-B670-30F082A85046}"/>
              </a:ext>
            </a:extLst>
          </p:cNvPr>
          <p:cNvGrpSpPr/>
          <p:nvPr/>
        </p:nvGrpSpPr>
        <p:grpSpPr>
          <a:xfrm>
            <a:off x="6463218" y="2692795"/>
            <a:ext cx="749002" cy="1803244"/>
            <a:chOff x="6463218" y="2692795"/>
            <a:chExt cx="749002" cy="1803244"/>
          </a:xfrm>
        </p:grpSpPr>
        <p:sp>
          <p:nvSpPr>
            <p:cNvPr id="97" name="二等辺三角形 96">
              <a:extLst>
                <a:ext uri="{FF2B5EF4-FFF2-40B4-BE49-F238E27FC236}">
                  <a16:creationId xmlns:a16="http://schemas.microsoft.com/office/drawing/2014/main" id="{ED4F7201-F010-4CE9-8C11-E18E101AACA9}"/>
                </a:ext>
              </a:extLst>
            </p:cNvPr>
            <p:cNvSpPr/>
            <p:nvPr/>
          </p:nvSpPr>
          <p:spPr>
            <a:xfrm>
              <a:off x="6779982" y="3726403"/>
              <a:ext cx="115699" cy="185152"/>
            </a:xfrm>
            <a:prstGeom prst="triangl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5BB3A103-E34F-4BBC-8D15-32F4D7879EEE}"/>
                </a:ext>
              </a:extLst>
            </p:cNvPr>
            <p:cNvSpPr/>
            <p:nvPr/>
          </p:nvSpPr>
          <p:spPr>
            <a:xfrm>
              <a:off x="6758340" y="3893264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5C026FA-9263-4805-A7EA-01A664C38AEC}"/>
                </a:ext>
              </a:extLst>
            </p:cNvPr>
            <p:cNvGrpSpPr/>
            <p:nvPr/>
          </p:nvGrpSpPr>
          <p:grpSpPr>
            <a:xfrm>
              <a:off x="6695380" y="3800899"/>
              <a:ext cx="214767" cy="695140"/>
              <a:chOff x="3405272" y="5559414"/>
              <a:chExt cx="484662" cy="1568713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08DBA6E-21A6-44D1-89AA-EECEED2FDB39}"/>
                  </a:ext>
                </a:extLst>
              </p:cNvPr>
              <p:cNvSpPr/>
              <p:nvPr/>
            </p:nvSpPr>
            <p:spPr>
              <a:xfrm>
                <a:off x="3405272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C37CC4A1-641E-47BC-B50E-6B065224B9D3}"/>
                  </a:ext>
                </a:extLst>
              </p:cNvPr>
              <p:cNvSpPr/>
              <p:nvPr/>
            </p:nvSpPr>
            <p:spPr>
              <a:xfrm rot="20700000">
                <a:off x="3608099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57A9B8D3-B36E-4A13-9FC1-C90625C83953}"/>
                  </a:ext>
                </a:extLst>
              </p:cNvPr>
              <p:cNvSpPr/>
              <p:nvPr/>
            </p:nvSpPr>
            <p:spPr>
              <a:xfrm rot="900000">
                <a:off x="3608098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722F34F-F0C7-4A78-B274-3DD3BB0D085B}"/>
                </a:ext>
              </a:extLst>
            </p:cNvPr>
            <p:cNvSpPr/>
            <p:nvPr/>
          </p:nvSpPr>
          <p:spPr>
            <a:xfrm>
              <a:off x="6463218" y="2692795"/>
              <a:ext cx="749002" cy="1104531"/>
            </a:xfrm>
            <a:custGeom>
              <a:avLst/>
              <a:gdLst>
                <a:gd name="connsiteX0" fmla="*/ 1285909 w 2571818"/>
                <a:gd name="connsiteY0" fmla="*/ 0 h 3792580"/>
                <a:gd name="connsiteX1" fmla="*/ 2571818 w 2571818"/>
                <a:gd name="connsiteY1" fmla="*/ 1611389 h 3792580"/>
                <a:gd name="connsiteX2" fmla="*/ 2103867 w 2571818"/>
                <a:gd name="connsiteY2" fmla="*/ 2854815 h 3792580"/>
                <a:gd name="connsiteX3" fmla="*/ 1970594 w 2571818"/>
                <a:gd name="connsiteY3" fmla="*/ 2973550 h 3792580"/>
                <a:gd name="connsiteX4" fmla="*/ 1908128 w 2571818"/>
                <a:gd name="connsiteY4" fmla="*/ 3032966 h 3792580"/>
                <a:gd name="connsiteX5" fmla="*/ 1728790 w 2571818"/>
                <a:gd name="connsiteY5" fmla="*/ 3426684 h 3792580"/>
                <a:gd name="connsiteX6" fmla="*/ 1726042 w 2571818"/>
                <a:gd name="connsiteY6" fmla="*/ 3424705 h 3792580"/>
                <a:gd name="connsiteX7" fmla="*/ 1725037 w 2571818"/>
                <a:gd name="connsiteY7" fmla="*/ 3434680 h 3792580"/>
                <a:gd name="connsiteX8" fmla="*/ 1285907 w 2571818"/>
                <a:gd name="connsiteY8" fmla="*/ 3792580 h 3792580"/>
                <a:gd name="connsiteX9" fmla="*/ 1285908 w 2571818"/>
                <a:gd name="connsiteY9" fmla="*/ 3792579 h 3792580"/>
                <a:gd name="connsiteX10" fmla="*/ 846779 w 2571818"/>
                <a:gd name="connsiteY10" fmla="*/ 3434678 h 3792580"/>
                <a:gd name="connsiteX11" fmla="*/ 845723 w 2571818"/>
                <a:gd name="connsiteY11" fmla="*/ 3424201 h 3792580"/>
                <a:gd name="connsiteX12" fmla="*/ 811872 w 2571818"/>
                <a:gd name="connsiteY12" fmla="*/ 3283921 h 3792580"/>
                <a:gd name="connsiteX13" fmla="*/ 666983 w 2571818"/>
                <a:gd name="connsiteY13" fmla="*/ 3032966 h 3792580"/>
                <a:gd name="connsiteX14" fmla="*/ 625751 w 2571818"/>
                <a:gd name="connsiteY14" fmla="*/ 2993747 h 3792580"/>
                <a:gd name="connsiteX15" fmla="*/ 619119 w 2571818"/>
                <a:gd name="connsiteY15" fmla="*/ 2989492 h 3792580"/>
                <a:gd name="connsiteX16" fmla="*/ 0 w 2571818"/>
                <a:gd name="connsiteY16" fmla="*/ 1611389 h 3792580"/>
                <a:gd name="connsiteX17" fmla="*/ 1285909 w 2571818"/>
                <a:gd name="connsiteY17" fmla="*/ 0 h 379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792580">
                  <a:moveTo>
                    <a:pt x="1285909" y="0"/>
                  </a:moveTo>
                  <a:cubicBezTo>
                    <a:pt x="1996097" y="0"/>
                    <a:pt x="2571818" y="721443"/>
                    <a:pt x="2571818" y="1611389"/>
                  </a:cubicBezTo>
                  <a:cubicBezTo>
                    <a:pt x="2571818" y="2111984"/>
                    <a:pt x="2389657" y="2559263"/>
                    <a:pt x="2103867" y="2854815"/>
                  </a:cubicBezTo>
                  <a:lnTo>
                    <a:pt x="1970594" y="2973550"/>
                  </a:lnTo>
                  <a:lnTo>
                    <a:pt x="1908128" y="3032966"/>
                  </a:lnTo>
                  <a:cubicBezTo>
                    <a:pt x="1812368" y="3143432"/>
                    <a:pt x="1749568" y="3279902"/>
                    <a:pt x="1728790" y="3426684"/>
                  </a:cubicBezTo>
                  <a:lnTo>
                    <a:pt x="1726042" y="3424705"/>
                  </a:lnTo>
                  <a:lnTo>
                    <a:pt x="1725037" y="3434680"/>
                  </a:lnTo>
                  <a:cubicBezTo>
                    <a:pt x="1683240" y="3638933"/>
                    <a:pt x="1502517" y="3792580"/>
                    <a:pt x="1285907" y="3792580"/>
                  </a:cubicBezTo>
                  <a:lnTo>
                    <a:pt x="1285908" y="3792579"/>
                  </a:lnTo>
                  <a:cubicBezTo>
                    <a:pt x="1069299" y="3792579"/>
                    <a:pt x="888575" y="3638932"/>
                    <a:pt x="846779" y="3434678"/>
                  </a:cubicBezTo>
                  <a:lnTo>
                    <a:pt x="845723" y="3424201"/>
                  </a:lnTo>
                  <a:lnTo>
                    <a:pt x="811872" y="3283921"/>
                  </a:lnTo>
                  <a:cubicBezTo>
                    <a:pt x="780014" y="3191811"/>
                    <a:pt x="730823" y="3106610"/>
                    <a:pt x="666983" y="3032966"/>
                  </a:cubicBezTo>
                  <a:lnTo>
                    <a:pt x="625751" y="2993747"/>
                  </a:lnTo>
                  <a:lnTo>
                    <a:pt x="619119" y="2989492"/>
                  </a:lnTo>
                  <a:cubicBezTo>
                    <a:pt x="247943" y="2706875"/>
                    <a:pt x="0" y="2195416"/>
                    <a:pt x="0" y="1611389"/>
                  </a:cubicBezTo>
                  <a:cubicBezTo>
                    <a:pt x="0" y="721443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AF15ED3-5C68-4EC3-B44B-056B8B40175C}"/>
                </a:ext>
              </a:extLst>
            </p:cNvPr>
            <p:cNvSpPr/>
            <p:nvPr/>
          </p:nvSpPr>
          <p:spPr>
            <a:xfrm>
              <a:off x="6969570" y="2790435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027AEF8D-E6BD-465C-B089-EF356AFDFAC7}"/>
              </a:ext>
            </a:extLst>
          </p:cNvPr>
          <p:cNvGrpSpPr/>
          <p:nvPr/>
        </p:nvGrpSpPr>
        <p:grpSpPr>
          <a:xfrm>
            <a:off x="6411732" y="785985"/>
            <a:ext cx="749003" cy="1685859"/>
            <a:chOff x="6411732" y="785985"/>
            <a:chExt cx="749003" cy="1685859"/>
          </a:xfrm>
        </p:grpSpPr>
        <p:sp>
          <p:nvSpPr>
            <p:cNvPr id="106" name="二等辺三角形 105">
              <a:extLst>
                <a:ext uri="{FF2B5EF4-FFF2-40B4-BE49-F238E27FC236}">
                  <a16:creationId xmlns:a16="http://schemas.microsoft.com/office/drawing/2014/main" id="{1E184865-EC38-4212-9BEF-02D936FE776D}"/>
                </a:ext>
              </a:extLst>
            </p:cNvPr>
            <p:cNvSpPr/>
            <p:nvPr/>
          </p:nvSpPr>
          <p:spPr>
            <a:xfrm>
              <a:off x="6726464" y="1703036"/>
              <a:ext cx="115700" cy="185152"/>
            </a:xfrm>
            <a:prstGeom prst="triangl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131311E3-DC85-4424-8069-AEAA901C6148}"/>
                </a:ext>
              </a:extLst>
            </p:cNvPr>
            <p:cNvSpPr/>
            <p:nvPr/>
          </p:nvSpPr>
          <p:spPr>
            <a:xfrm>
              <a:off x="6704823" y="1869898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324658BB-829D-4DAC-94BF-3F2101C17782}"/>
                </a:ext>
              </a:extLst>
            </p:cNvPr>
            <p:cNvGrpSpPr/>
            <p:nvPr/>
          </p:nvGrpSpPr>
          <p:grpSpPr>
            <a:xfrm>
              <a:off x="6640994" y="1777533"/>
              <a:ext cx="214767" cy="694311"/>
              <a:chOff x="974492" y="5485083"/>
              <a:chExt cx="484662" cy="1566844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1460D4A-BE75-4FE5-B1F3-5A8958A9E033}"/>
                  </a:ext>
                </a:extLst>
              </p:cNvPr>
              <p:cNvSpPr/>
              <p:nvPr/>
            </p:nvSpPr>
            <p:spPr>
              <a:xfrm>
                <a:off x="974492" y="54863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A6FB7E93-EBED-4266-948E-883E46ED05EF}"/>
                  </a:ext>
                </a:extLst>
              </p:cNvPr>
              <p:cNvSpPr/>
              <p:nvPr/>
            </p:nvSpPr>
            <p:spPr>
              <a:xfrm rot="20700000">
                <a:off x="1179278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31ACDAA3-7527-45A5-BE83-E34498FE1843}"/>
                  </a:ext>
                </a:extLst>
              </p:cNvPr>
              <p:cNvSpPr/>
              <p:nvPr/>
            </p:nvSpPr>
            <p:spPr>
              <a:xfrm rot="900000">
                <a:off x="1179277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496B138B-A2C7-4FB6-B269-DE8C060F1F40}"/>
                </a:ext>
              </a:extLst>
            </p:cNvPr>
            <p:cNvSpPr/>
            <p:nvPr/>
          </p:nvSpPr>
          <p:spPr>
            <a:xfrm>
              <a:off x="6411732" y="785985"/>
              <a:ext cx="749003" cy="989759"/>
            </a:xfrm>
            <a:custGeom>
              <a:avLst/>
              <a:gdLst>
                <a:gd name="connsiteX0" fmla="*/ 1285909 w 2571818"/>
                <a:gd name="connsiteY0" fmla="*/ 0 h 3398491"/>
                <a:gd name="connsiteX1" fmla="*/ 2571818 w 2571818"/>
                <a:gd name="connsiteY1" fmla="*/ 1391484 h 3398491"/>
                <a:gd name="connsiteX2" fmla="*/ 2103867 w 2571818"/>
                <a:gd name="connsiteY2" fmla="*/ 2465221 h 3398491"/>
                <a:gd name="connsiteX3" fmla="*/ 2011492 w 2571818"/>
                <a:gd name="connsiteY3" fmla="*/ 2536288 h 3398491"/>
                <a:gd name="connsiteX4" fmla="*/ 2014540 w 2571818"/>
                <a:gd name="connsiteY4" fmla="*/ 2537661 h 3398491"/>
                <a:gd name="connsiteX5" fmla="*/ 1728790 w 2571818"/>
                <a:gd name="connsiteY5" fmla="*/ 3032595 h 3398491"/>
                <a:gd name="connsiteX6" fmla="*/ 1726042 w 2571818"/>
                <a:gd name="connsiteY6" fmla="*/ 3030616 h 3398491"/>
                <a:gd name="connsiteX7" fmla="*/ 1725037 w 2571818"/>
                <a:gd name="connsiteY7" fmla="*/ 3040590 h 3398491"/>
                <a:gd name="connsiteX8" fmla="*/ 1285907 w 2571818"/>
                <a:gd name="connsiteY8" fmla="*/ 3398491 h 3398491"/>
                <a:gd name="connsiteX9" fmla="*/ 1285908 w 2571818"/>
                <a:gd name="connsiteY9" fmla="*/ 3398490 h 3398491"/>
                <a:gd name="connsiteX10" fmla="*/ 846779 w 2571818"/>
                <a:gd name="connsiteY10" fmla="*/ 3040589 h 3398491"/>
                <a:gd name="connsiteX11" fmla="*/ 845722 w 2571818"/>
                <a:gd name="connsiteY11" fmla="*/ 3030111 h 3398491"/>
                <a:gd name="connsiteX12" fmla="*/ 811872 w 2571818"/>
                <a:gd name="connsiteY12" fmla="*/ 2889832 h 3398491"/>
                <a:gd name="connsiteX13" fmla="*/ 560572 w 2571818"/>
                <a:gd name="connsiteY13" fmla="*/ 2537661 h 3398491"/>
                <a:gd name="connsiteX14" fmla="*/ 561543 w 2571818"/>
                <a:gd name="connsiteY14" fmla="*/ 2537224 h 3398491"/>
                <a:gd name="connsiteX15" fmla="*/ 467952 w 2571818"/>
                <a:gd name="connsiteY15" fmla="*/ 2465221 h 3398491"/>
                <a:gd name="connsiteX16" fmla="*/ 0 w 2571818"/>
                <a:gd name="connsiteY16" fmla="*/ 1391484 h 3398491"/>
                <a:gd name="connsiteX17" fmla="*/ 1285909 w 2571818"/>
                <a:gd name="connsiteY17" fmla="*/ 0 h 339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398491">
                  <a:moveTo>
                    <a:pt x="1285909" y="0"/>
                  </a:moveTo>
                  <a:cubicBezTo>
                    <a:pt x="1996097" y="0"/>
                    <a:pt x="2571818" y="622989"/>
                    <a:pt x="2571818" y="1391484"/>
                  </a:cubicBezTo>
                  <a:cubicBezTo>
                    <a:pt x="2571818" y="1823763"/>
                    <a:pt x="2389656" y="2210002"/>
                    <a:pt x="2103867" y="2465221"/>
                  </a:cubicBezTo>
                  <a:lnTo>
                    <a:pt x="2011492" y="2536288"/>
                  </a:lnTo>
                  <a:lnTo>
                    <a:pt x="2014540" y="2537661"/>
                  </a:lnTo>
                  <a:cubicBezTo>
                    <a:pt x="1858904" y="2659508"/>
                    <a:pt x="1756495" y="2836886"/>
                    <a:pt x="1728790" y="3032595"/>
                  </a:cubicBezTo>
                  <a:lnTo>
                    <a:pt x="1726042" y="3030616"/>
                  </a:lnTo>
                  <a:lnTo>
                    <a:pt x="1725037" y="3040590"/>
                  </a:lnTo>
                  <a:cubicBezTo>
                    <a:pt x="1683240" y="3244844"/>
                    <a:pt x="1502517" y="3398491"/>
                    <a:pt x="1285907" y="3398491"/>
                  </a:cubicBezTo>
                  <a:lnTo>
                    <a:pt x="1285908" y="3398490"/>
                  </a:lnTo>
                  <a:cubicBezTo>
                    <a:pt x="1069298" y="3398490"/>
                    <a:pt x="888575" y="3244843"/>
                    <a:pt x="846779" y="3040589"/>
                  </a:cubicBezTo>
                  <a:lnTo>
                    <a:pt x="845722" y="3030111"/>
                  </a:lnTo>
                  <a:lnTo>
                    <a:pt x="811872" y="2889832"/>
                  </a:lnTo>
                  <a:cubicBezTo>
                    <a:pt x="764086" y="2751668"/>
                    <a:pt x="677299" y="2629046"/>
                    <a:pt x="560572" y="2537661"/>
                  </a:cubicBezTo>
                  <a:lnTo>
                    <a:pt x="561543" y="2537224"/>
                  </a:lnTo>
                  <a:lnTo>
                    <a:pt x="467952" y="2465221"/>
                  </a:lnTo>
                  <a:cubicBezTo>
                    <a:pt x="182162" y="2210002"/>
                    <a:pt x="0" y="1823763"/>
                    <a:pt x="0" y="1391484"/>
                  </a:cubicBezTo>
                  <a:cubicBezTo>
                    <a:pt x="0" y="622989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2F99437B-DC18-44EE-B2D3-D124E6F4E98C}"/>
                </a:ext>
              </a:extLst>
            </p:cNvPr>
            <p:cNvSpPr/>
            <p:nvPr/>
          </p:nvSpPr>
          <p:spPr>
            <a:xfrm>
              <a:off x="6935643" y="879457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67AAB581-3EF2-49CB-A9FE-4CF590B62516}"/>
              </a:ext>
            </a:extLst>
          </p:cNvPr>
          <p:cNvGrpSpPr/>
          <p:nvPr/>
        </p:nvGrpSpPr>
        <p:grpSpPr>
          <a:xfrm>
            <a:off x="8342481" y="4666752"/>
            <a:ext cx="773242" cy="1824627"/>
            <a:chOff x="8342481" y="4666752"/>
            <a:chExt cx="773242" cy="1824627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20D9943E-DD4A-4A66-8B20-D2A9653CD5CF}"/>
                </a:ext>
              </a:extLst>
            </p:cNvPr>
            <p:cNvGrpSpPr/>
            <p:nvPr/>
          </p:nvGrpSpPr>
          <p:grpSpPr>
            <a:xfrm>
              <a:off x="8645079" y="5722925"/>
              <a:ext cx="158983" cy="203442"/>
              <a:chOff x="6075211" y="5393969"/>
              <a:chExt cx="358775" cy="459105"/>
            </a:xfrm>
          </p:grpSpPr>
          <p:sp>
            <p:nvSpPr>
              <p:cNvPr id="122" name="二等辺三角形 121">
                <a:extLst>
                  <a:ext uri="{FF2B5EF4-FFF2-40B4-BE49-F238E27FC236}">
                    <a16:creationId xmlns:a16="http://schemas.microsoft.com/office/drawing/2014/main" id="{C2446B2A-9D95-4B3A-97C3-437F3CB8A18E}"/>
                  </a:ext>
                </a:extLst>
              </p:cNvPr>
              <p:cNvSpPr/>
              <p:nvPr/>
            </p:nvSpPr>
            <p:spPr>
              <a:xfrm>
                <a:off x="6124050" y="5393969"/>
                <a:ext cx="261098" cy="417830"/>
              </a:xfrm>
              <a:prstGeom prst="triangle">
                <a:avLst/>
              </a:pr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073C5945-86BC-4A8D-A9CF-35E03AF8A958}"/>
                  </a:ext>
                </a:extLst>
              </p:cNvPr>
              <p:cNvSpPr/>
              <p:nvPr/>
            </p:nvSpPr>
            <p:spPr>
              <a:xfrm>
                <a:off x="6075211" y="5770524"/>
                <a:ext cx="358775" cy="8255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6D686AF8-7757-47F0-8A5A-B36C6B8C61BD}"/>
                </a:ext>
              </a:extLst>
            </p:cNvPr>
            <p:cNvGrpSpPr/>
            <p:nvPr/>
          </p:nvGrpSpPr>
          <p:grpSpPr>
            <a:xfrm>
              <a:off x="8589295" y="5797422"/>
              <a:ext cx="214767" cy="693957"/>
              <a:chOff x="5949324" y="5562085"/>
              <a:chExt cx="484662" cy="1566042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BD75D10-CD13-4682-B0DB-717F512C5752}"/>
                  </a:ext>
                </a:extLst>
              </p:cNvPr>
              <p:cNvSpPr/>
              <p:nvPr/>
            </p:nvSpPr>
            <p:spPr>
              <a:xfrm>
                <a:off x="5949324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C469CB78-B793-47BF-9E10-347118DB9A84}"/>
                  </a:ext>
                </a:extLst>
              </p:cNvPr>
              <p:cNvSpPr/>
              <p:nvPr/>
            </p:nvSpPr>
            <p:spPr>
              <a:xfrm rot="20700000">
                <a:off x="6135956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D4283012-24A1-4FB1-BF36-9DA83B3481E6}"/>
                  </a:ext>
                </a:extLst>
              </p:cNvPr>
              <p:cNvSpPr/>
              <p:nvPr/>
            </p:nvSpPr>
            <p:spPr>
              <a:xfrm rot="900000">
                <a:off x="6135955" y="5562085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91C59B8-4D08-4546-B35E-1A17A5FE6EAB}"/>
                </a:ext>
              </a:extLst>
            </p:cNvPr>
            <p:cNvSpPr/>
            <p:nvPr/>
          </p:nvSpPr>
          <p:spPr>
            <a:xfrm>
              <a:off x="8342481" y="4666752"/>
              <a:ext cx="773242" cy="1128911"/>
            </a:xfrm>
            <a:custGeom>
              <a:avLst/>
              <a:gdLst>
                <a:gd name="connsiteX0" fmla="*/ 1327521 w 2655042"/>
                <a:gd name="connsiteY0" fmla="*/ 0 h 3876290"/>
                <a:gd name="connsiteX1" fmla="*/ 2655042 w 2655042"/>
                <a:gd name="connsiteY1" fmla="*/ 1379830 h 3876290"/>
                <a:gd name="connsiteX2" fmla="*/ 1965899 w 2655042"/>
                <a:gd name="connsiteY2" fmla="*/ 3064697 h 3876290"/>
                <a:gd name="connsiteX3" fmla="*/ 1923261 w 2655042"/>
                <a:gd name="connsiteY3" fmla="*/ 3103304 h 3876290"/>
                <a:gd name="connsiteX4" fmla="*/ 1863655 w 2655042"/>
                <a:gd name="connsiteY4" fmla="*/ 3192562 h 3876290"/>
                <a:gd name="connsiteX5" fmla="*/ 1768754 w 2655042"/>
                <a:gd name="connsiteY5" fmla="*/ 3486041 h 3876290"/>
                <a:gd name="connsiteX6" fmla="*/ 1766007 w 2655042"/>
                <a:gd name="connsiteY6" fmla="*/ 3483931 h 3876290"/>
                <a:gd name="connsiteX7" fmla="*/ 1765001 w 2655042"/>
                <a:gd name="connsiteY7" fmla="*/ 3494568 h 3876290"/>
                <a:gd name="connsiteX8" fmla="*/ 1325872 w 2655042"/>
                <a:gd name="connsiteY8" fmla="*/ 3876290 h 3876290"/>
                <a:gd name="connsiteX9" fmla="*/ 1325873 w 2655042"/>
                <a:gd name="connsiteY9" fmla="*/ 3876289 h 3876290"/>
                <a:gd name="connsiteX10" fmla="*/ 886744 w 2655042"/>
                <a:gd name="connsiteY10" fmla="*/ 3494567 h 3876290"/>
                <a:gd name="connsiteX11" fmla="*/ 885687 w 2655042"/>
                <a:gd name="connsiteY11" fmla="*/ 3483389 h 3876290"/>
                <a:gd name="connsiteX12" fmla="*/ 851837 w 2655042"/>
                <a:gd name="connsiteY12" fmla="*/ 3333776 h 3876290"/>
                <a:gd name="connsiteX13" fmla="*/ 752040 w 2655042"/>
                <a:gd name="connsiteY13" fmla="*/ 3127261 h 3876290"/>
                <a:gd name="connsiteX14" fmla="*/ 710940 w 2655042"/>
                <a:gd name="connsiteY14" fmla="*/ 3074194 h 3876290"/>
                <a:gd name="connsiteX15" fmla="*/ 700350 w 2655042"/>
                <a:gd name="connsiteY15" fmla="*/ 3064697 h 3876290"/>
                <a:gd name="connsiteX16" fmla="*/ 624551 w 2655042"/>
                <a:gd name="connsiteY16" fmla="*/ 2981386 h 3876290"/>
                <a:gd name="connsiteX17" fmla="*/ 600537 w 2655042"/>
                <a:gd name="connsiteY17" fmla="*/ 2958166 h 3876290"/>
                <a:gd name="connsiteX18" fmla="*/ 602588 w 2655042"/>
                <a:gd name="connsiteY18" fmla="*/ 2957245 h 3876290"/>
                <a:gd name="connsiteX19" fmla="*/ 590279 w 2655042"/>
                <a:gd name="connsiteY19" fmla="*/ 2943717 h 3876290"/>
                <a:gd name="connsiteX20" fmla="*/ 0 w 2655042"/>
                <a:gd name="connsiteY20" fmla="*/ 1379830 h 3876290"/>
                <a:gd name="connsiteX21" fmla="*/ 1327521 w 2655042"/>
                <a:gd name="connsiteY21" fmla="*/ 0 h 387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55042" h="3876290">
                  <a:moveTo>
                    <a:pt x="1327521" y="0"/>
                  </a:moveTo>
                  <a:cubicBezTo>
                    <a:pt x="2060690" y="0"/>
                    <a:pt x="2655042" y="617771"/>
                    <a:pt x="2655042" y="1379830"/>
                  </a:cubicBezTo>
                  <a:cubicBezTo>
                    <a:pt x="2655042" y="1903746"/>
                    <a:pt x="2377566" y="2649662"/>
                    <a:pt x="1965899" y="3064697"/>
                  </a:cubicBezTo>
                  <a:lnTo>
                    <a:pt x="1923261" y="3103304"/>
                  </a:lnTo>
                  <a:lnTo>
                    <a:pt x="1863655" y="3192562"/>
                  </a:lnTo>
                  <a:cubicBezTo>
                    <a:pt x="1815135" y="3282194"/>
                    <a:pt x="1782606" y="3381674"/>
                    <a:pt x="1768754" y="3486041"/>
                  </a:cubicBezTo>
                  <a:lnTo>
                    <a:pt x="1766007" y="3483931"/>
                  </a:lnTo>
                  <a:lnTo>
                    <a:pt x="1765001" y="3494568"/>
                  </a:lnTo>
                  <a:cubicBezTo>
                    <a:pt x="1723205" y="3712417"/>
                    <a:pt x="1542482" y="3876290"/>
                    <a:pt x="1325872" y="3876290"/>
                  </a:cubicBezTo>
                  <a:lnTo>
                    <a:pt x="1325873" y="3876289"/>
                  </a:lnTo>
                  <a:cubicBezTo>
                    <a:pt x="1109263" y="3876289"/>
                    <a:pt x="928540" y="3712416"/>
                    <a:pt x="886744" y="3494567"/>
                  </a:cubicBezTo>
                  <a:lnTo>
                    <a:pt x="885687" y="3483389"/>
                  </a:lnTo>
                  <a:lnTo>
                    <a:pt x="851837" y="3333776"/>
                  </a:lnTo>
                  <a:cubicBezTo>
                    <a:pt x="827944" y="3260096"/>
                    <a:pt x="794301" y="3190560"/>
                    <a:pt x="752040" y="3127261"/>
                  </a:cubicBezTo>
                  <a:lnTo>
                    <a:pt x="710940" y="3074194"/>
                  </a:lnTo>
                  <a:lnTo>
                    <a:pt x="700350" y="3064697"/>
                  </a:lnTo>
                  <a:lnTo>
                    <a:pt x="624551" y="2981386"/>
                  </a:lnTo>
                  <a:lnTo>
                    <a:pt x="600537" y="2958166"/>
                  </a:lnTo>
                  <a:lnTo>
                    <a:pt x="602588" y="2957245"/>
                  </a:lnTo>
                  <a:lnTo>
                    <a:pt x="590279" y="2943717"/>
                  </a:lnTo>
                  <a:cubicBezTo>
                    <a:pt x="235019" y="2515876"/>
                    <a:pt x="0" y="1856117"/>
                    <a:pt x="0" y="1379830"/>
                  </a:cubicBezTo>
                  <a:cubicBezTo>
                    <a:pt x="0" y="617771"/>
                    <a:pt x="594352" y="0"/>
                    <a:pt x="1327521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3F97635-1E5C-4BE6-B445-B8DAB5D78842}"/>
                </a:ext>
              </a:extLst>
            </p:cNvPr>
            <p:cNvSpPr/>
            <p:nvPr/>
          </p:nvSpPr>
          <p:spPr>
            <a:xfrm>
              <a:off x="8904064" y="4773856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8873AB55-20B7-41EF-AEE7-D5601C42672A}"/>
              </a:ext>
            </a:extLst>
          </p:cNvPr>
          <p:cNvGrpSpPr/>
          <p:nvPr/>
        </p:nvGrpSpPr>
        <p:grpSpPr>
          <a:xfrm>
            <a:off x="8377743" y="2692795"/>
            <a:ext cx="749002" cy="1803244"/>
            <a:chOff x="8377743" y="2692795"/>
            <a:chExt cx="749002" cy="1803244"/>
          </a:xfrm>
        </p:grpSpPr>
        <p:sp>
          <p:nvSpPr>
            <p:cNvPr id="125" name="二等辺三角形 124">
              <a:extLst>
                <a:ext uri="{FF2B5EF4-FFF2-40B4-BE49-F238E27FC236}">
                  <a16:creationId xmlns:a16="http://schemas.microsoft.com/office/drawing/2014/main" id="{982ECA8B-B31F-43F2-BC2D-9A631ADB8E4F}"/>
                </a:ext>
              </a:extLst>
            </p:cNvPr>
            <p:cNvSpPr/>
            <p:nvPr/>
          </p:nvSpPr>
          <p:spPr>
            <a:xfrm>
              <a:off x="8694507" y="3726403"/>
              <a:ext cx="115699" cy="185152"/>
            </a:xfrm>
            <a:prstGeom prst="triangl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630DABD9-DECC-4B66-A161-E6FC7B5457F4}"/>
                </a:ext>
              </a:extLst>
            </p:cNvPr>
            <p:cNvSpPr/>
            <p:nvPr/>
          </p:nvSpPr>
          <p:spPr>
            <a:xfrm>
              <a:off x="8672865" y="3893264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7A70B33-359B-46D9-80F7-9AF8349E81E7}"/>
                </a:ext>
              </a:extLst>
            </p:cNvPr>
            <p:cNvGrpSpPr/>
            <p:nvPr/>
          </p:nvGrpSpPr>
          <p:grpSpPr>
            <a:xfrm>
              <a:off x="8609905" y="3800899"/>
              <a:ext cx="214767" cy="695140"/>
              <a:chOff x="3405272" y="5559414"/>
              <a:chExt cx="484662" cy="1568713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96854A1-7553-4723-928C-CEA24DD5AE52}"/>
                  </a:ext>
                </a:extLst>
              </p:cNvPr>
              <p:cNvSpPr/>
              <p:nvPr/>
            </p:nvSpPr>
            <p:spPr>
              <a:xfrm>
                <a:off x="3405272" y="55625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197F527E-F26D-4375-974E-D81D53E09AAF}"/>
                  </a:ext>
                </a:extLst>
              </p:cNvPr>
              <p:cNvSpPr/>
              <p:nvPr/>
            </p:nvSpPr>
            <p:spPr>
              <a:xfrm rot="20700000">
                <a:off x="3608099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9FA563AE-0C9F-4524-938E-5B70AF8AE381}"/>
                  </a:ext>
                </a:extLst>
              </p:cNvPr>
              <p:cNvSpPr/>
              <p:nvPr/>
            </p:nvSpPr>
            <p:spPr>
              <a:xfrm rot="900000">
                <a:off x="3608098" y="5559414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44586ED-93DD-4887-9E04-47EFC4D9927F}"/>
                </a:ext>
              </a:extLst>
            </p:cNvPr>
            <p:cNvSpPr/>
            <p:nvPr/>
          </p:nvSpPr>
          <p:spPr>
            <a:xfrm>
              <a:off x="8377743" y="2692795"/>
              <a:ext cx="749002" cy="1104531"/>
            </a:xfrm>
            <a:custGeom>
              <a:avLst/>
              <a:gdLst>
                <a:gd name="connsiteX0" fmla="*/ 1285909 w 2571818"/>
                <a:gd name="connsiteY0" fmla="*/ 0 h 3792580"/>
                <a:gd name="connsiteX1" fmla="*/ 2571818 w 2571818"/>
                <a:gd name="connsiteY1" fmla="*/ 1611389 h 3792580"/>
                <a:gd name="connsiteX2" fmla="*/ 2103867 w 2571818"/>
                <a:gd name="connsiteY2" fmla="*/ 2854815 h 3792580"/>
                <a:gd name="connsiteX3" fmla="*/ 1970594 w 2571818"/>
                <a:gd name="connsiteY3" fmla="*/ 2973550 h 3792580"/>
                <a:gd name="connsiteX4" fmla="*/ 1908128 w 2571818"/>
                <a:gd name="connsiteY4" fmla="*/ 3032966 h 3792580"/>
                <a:gd name="connsiteX5" fmla="*/ 1728790 w 2571818"/>
                <a:gd name="connsiteY5" fmla="*/ 3426684 h 3792580"/>
                <a:gd name="connsiteX6" fmla="*/ 1726042 w 2571818"/>
                <a:gd name="connsiteY6" fmla="*/ 3424705 h 3792580"/>
                <a:gd name="connsiteX7" fmla="*/ 1725037 w 2571818"/>
                <a:gd name="connsiteY7" fmla="*/ 3434680 h 3792580"/>
                <a:gd name="connsiteX8" fmla="*/ 1285907 w 2571818"/>
                <a:gd name="connsiteY8" fmla="*/ 3792580 h 3792580"/>
                <a:gd name="connsiteX9" fmla="*/ 1285908 w 2571818"/>
                <a:gd name="connsiteY9" fmla="*/ 3792579 h 3792580"/>
                <a:gd name="connsiteX10" fmla="*/ 846779 w 2571818"/>
                <a:gd name="connsiteY10" fmla="*/ 3434678 h 3792580"/>
                <a:gd name="connsiteX11" fmla="*/ 845723 w 2571818"/>
                <a:gd name="connsiteY11" fmla="*/ 3424201 h 3792580"/>
                <a:gd name="connsiteX12" fmla="*/ 811872 w 2571818"/>
                <a:gd name="connsiteY12" fmla="*/ 3283921 h 3792580"/>
                <a:gd name="connsiteX13" fmla="*/ 666983 w 2571818"/>
                <a:gd name="connsiteY13" fmla="*/ 3032966 h 3792580"/>
                <a:gd name="connsiteX14" fmla="*/ 625751 w 2571818"/>
                <a:gd name="connsiteY14" fmla="*/ 2993747 h 3792580"/>
                <a:gd name="connsiteX15" fmla="*/ 619119 w 2571818"/>
                <a:gd name="connsiteY15" fmla="*/ 2989492 h 3792580"/>
                <a:gd name="connsiteX16" fmla="*/ 0 w 2571818"/>
                <a:gd name="connsiteY16" fmla="*/ 1611389 h 3792580"/>
                <a:gd name="connsiteX17" fmla="*/ 1285909 w 2571818"/>
                <a:gd name="connsiteY17" fmla="*/ 0 h 379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792580">
                  <a:moveTo>
                    <a:pt x="1285909" y="0"/>
                  </a:moveTo>
                  <a:cubicBezTo>
                    <a:pt x="1996097" y="0"/>
                    <a:pt x="2571818" y="721443"/>
                    <a:pt x="2571818" y="1611389"/>
                  </a:cubicBezTo>
                  <a:cubicBezTo>
                    <a:pt x="2571818" y="2111984"/>
                    <a:pt x="2389657" y="2559263"/>
                    <a:pt x="2103867" y="2854815"/>
                  </a:cubicBezTo>
                  <a:lnTo>
                    <a:pt x="1970594" y="2973550"/>
                  </a:lnTo>
                  <a:lnTo>
                    <a:pt x="1908128" y="3032966"/>
                  </a:lnTo>
                  <a:cubicBezTo>
                    <a:pt x="1812368" y="3143432"/>
                    <a:pt x="1749568" y="3279902"/>
                    <a:pt x="1728790" y="3426684"/>
                  </a:cubicBezTo>
                  <a:lnTo>
                    <a:pt x="1726042" y="3424705"/>
                  </a:lnTo>
                  <a:lnTo>
                    <a:pt x="1725037" y="3434680"/>
                  </a:lnTo>
                  <a:cubicBezTo>
                    <a:pt x="1683240" y="3638933"/>
                    <a:pt x="1502517" y="3792580"/>
                    <a:pt x="1285907" y="3792580"/>
                  </a:cubicBezTo>
                  <a:lnTo>
                    <a:pt x="1285908" y="3792579"/>
                  </a:lnTo>
                  <a:cubicBezTo>
                    <a:pt x="1069299" y="3792579"/>
                    <a:pt x="888575" y="3638932"/>
                    <a:pt x="846779" y="3434678"/>
                  </a:cubicBezTo>
                  <a:lnTo>
                    <a:pt x="845723" y="3424201"/>
                  </a:lnTo>
                  <a:lnTo>
                    <a:pt x="811872" y="3283921"/>
                  </a:lnTo>
                  <a:cubicBezTo>
                    <a:pt x="780014" y="3191811"/>
                    <a:pt x="730823" y="3106610"/>
                    <a:pt x="666983" y="3032966"/>
                  </a:cubicBezTo>
                  <a:lnTo>
                    <a:pt x="625751" y="2993747"/>
                  </a:lnTo>
                  <a:lnTo>
                    <a:pt x="619119" y="2989492"/>
                  </a:lnTo>
                  <a:cubicBezTo>
                    <a:pt x="247943" y="2706875"/>
                    <a:pt x="0" y="2195416"/>
                    <a:pt x="0" y="1611389"/>
                  </a:cubicBezTo>
                  <a:cubicBezTo>
                    <a:pt x="0" y="721443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372A1B31-76B5-440A-BA24-2796E7CC34BF}"/>
                </a:ext>
              </a:extLst>
            </p:cNvPr>
            <p:cNvSpPr/>
            <p:nvPr/>
          </p:nvSpPr>
          <p:spPr>
            <a:xfrm>
              <a:off x="8884095" y="2790435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2AB94BBC-A688-4839-847E-F422C6F8AF20}"/>
              </a:ext>
            </a:extLst>
          </p:cNvPr>
          <p:cNvGrpSpPr/>
          <p:nvPr/>
        </p:nvGrpSpPr>
        <p:grpSpPr>
          <a:xfrm>
            <a:off x="8326257" y="785985"/>
            <a:ext cx="749003" cy="1685859"/>
            <a:chOff x="8326257" y="785985"/>
            <a:chExt cx="749003" cy="1685859"/>
          </a:xfrm>
        </p:grpSpPr>
        <p:sp>
          <p:nvSpPr>
            <p:cNvPr id="134" name="二等辺三角形 133">
              <a:extLst>
                <a:ext uri="{FF2B5EF4-FFF2-40B4-BE49-F238E27FC236}">
                  <a16:creationId xmlns:a16="http://schemas.microsoft.com/office/drawing/2014/main" id="{21FB6B0B-21FB-465B-A5E5-8B8E34C0E340}"/>
                </a:ext>
              </a:extLst>
            </p:cNvPr>
            <p:cNvSpPr/>
            <p:nvPr/>
          </p:nvSpPr>
          <p:spPr>
            <a:xfrm>
              <a:off x="8640989" y="1703036"/>
              <a:ext cx="115700" cy="185152"/>
            </a:xfrm>
            <a:prstGeom prst="triangl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2CF74122-6E55-45B9-874A-7F4B56685260}"/>
                </a:ext>
              </a:extLst>
            </p:cNvPr>
            <p:cNvSpPr/>
            <p:nvPr/>
          </p:nvSpPr>
          <p:spPr>
            <a:xfrm>
              <a:off x="8619348" y="1869898"/>
              <a:ext cx="158983" cy="36580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E8B0930-ABB4-4928-B28E-3A5C4EF53540}"/>
                </a:ext>
              </a:extLst>
            </p:cNvPr>
            <p:cNvGrpSpPr/>
            <p:nvPr/>
          </p:nvGrpSpPr>
          <p:grpSpPr>
            <a:xfrm>
              <a:off x="8555519" y="1777533"/>
              <a:ext cx="214767" cy="694311"/>
              <a:chOff x="974492" y="5485083"/>
              <a:chExt cx="484662" cy="1566844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35A264D2-40C1-44AB-B361-E9A276AD89BF}"/>
                  </a:ext>
                </a:extLst>
              </p:cNvPr>
              <p:cNvSpPr/>
              <p:nvPr/>
            </p:nvSpPr>
            <p:spPr>
              <a:xfrm>
                <a:off x="974492" y="5486399"/>
                <a:ext cx="484662" cy="1565528"/>
              </a:xfrm>
              <a:custGeom>
                <a:avLst/>
                <a:gdLst>
                  <a:gd name="connsiteX0" fmla="*/ 878139 w 1758655"/>
                  <a:gd name="connsiteY0" fmla="*/ 0 h 5680711"/>
                  <a:gd name="connsiteX1" fmla="*/ 883860 w 1758655"/>
                  <a:gd name="connsiteY1" fmla="*/ 139749 h 5680711"/>
                  <a:gd name="connsiteX2" fmla="*/ 139866 w 1758655"/>
                  <a:gd name="connsiteY2" fmla="*/ 916266 h 5680711"/>
                  <a:gd name="connsiteX3" fmla="*/ 886743 w 1758655"/>
                  <a:gd name="connsiteY3" fmla="*/ 1690010 h 5680711"/>
                  <a:gd name="connsiteX4" fmla="*/ 886676 w 1758655"/>
                  <a:gd name="connsiteY4" fmla="*/ 1691834 h 5680711"/>
                  <a:gd name="connsiteX5" fmla="*/ 1056044 w 1758655"/>
                  <a:gd name="connsiteY5" fmla="*/ 1714856 h 5680711"/>
                  <a:gd name="connsiteX6" fmla="*/ 1758654 w 1758655"/>
                  <a:gd name="connsiteY6" fmla="*/ 2603787 h 5680711"/>
                  <a:gd name="connsiteX7" fmla="*/ 880515 w 1758655"/>
                  <a:gd name="connsiteY7" fmla="*/ 3520313 h 5680711"/>
                  <a:gd name="connsiteX8" fmla="*/ 880498 w 1758655"/>
                  <a:gd name="connsiteY8" fmla="*/ 3519906 h 5680711"/>
                  <a:gd name="connsiteX9" fmla="*/ 811427 w 1758655"/>
                  <a:gd name="connsiteY9" fmla="*/ 3526145 h 5680711"/>
                  <a:gd name="connsiteX10" fmla="*/ 157302 w 1758655"/>
                  <a:gd name="connsiteY10" fmla="*/ 4152682 h 5680711"/>
                  <a:gd name="connsiteX11" fmla="*/ 147916 w 1758655"/>
                  <a:gd name="connsiteY11" fmla="*/ 4256723 h 5680711"/>
                  <a:gd name="connsiteX12" fmla="*/ 153801 w 1758655"/>
                  <a:gd name="connsiteY12" fmla="*/ 4256723 h 5680711"/>
                  <a:gd name="connsiteX13" fmla="*/ 153801 w 1758655"/>
                  <a:gd name="connsiteY13" fmla="*/ 5680711 h 5680711"/>
                  <a:gd name="connsiteX14" fmla="*/ 4763 w 1758655"/>
                  <a:gd name="connsiteY14" fmla="*/ 5680711 h 5680711"/>
                  <a:gd name="connsiteX15" fmla="*/ 4763 w 1758655"/>
                  <a:gd name="connsiteY15" fmla="*/ 4256723 h 5680711"/>
                  <a:gd name="connsiteX16" fmla="*/ 6391 w 1758655"/>
                  <a:gd name="connsiteY16" fmla="*/ 4256723 h 5680711"/>
                  <a:gd name="connsiteX17" fmla="*/ 8847 w 1758655"/>
                  <a:gd name="connsiteY17" fmla="*/ 4204859 h 5680711"/>
                  <a:gd name="connsiteX18" fmla="*/ 882672 w 1758655"/>
                  <a:gd name="connsiteY18" fmla="*/ 3379444 h 5680711"/>
                  <a:gd name="connsiteX19" fmla="*/ 882689 w 1758655"/>
                  <a:gd name="connsiteY19" fmla="*/ 3379851 h 5680711"/>
                  <a:gd name="connsiteX20" fmla="*/ 951761 w 1758655"/>
                  <a:gd name="connsiteY20" fmla="*/ 3373613 h 5680711"/>
                  <a:gd name="connsiteX21" fmla="*/ 1618789 w 1758655"/>
                  <a:gd name="connsiteY21" fmla="*/ 2604047 h 5680711"/>
                  <a:gd name="connsiteX22" fmla="*/ 871911 w 1758655"/>
                  <a:gd name="connsiteY22" fmla="*/ 1830303 h 5680711"/>
                  <a:gd name="connsiteX23" fmla="*/ 871979 w 1758655"/>
                  <a:gd name="connsiteY23" fmla="*/ 1828479 h 5680711"/>
                  <a:gd name="connsiteX24" fmla="*/ 702611 w 1758655"/>
                  <a:gd name="connsiteY24" fmla="*/ 1805457 h 5680711"/>
                  <a:gd name="connsiteX25" fmla="*/ 1 w 1758655"/>
                  <a:gd name="connsiteY25" fmla="*/ 916526 h 5680711"/>
                  <a:gd name="connsiteX26" fmla="*/ 878139 w 1758655"/>
                  <a:gd name="connsiteY26" fmla="*/ 0 h 5680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58655" h="5680711">
                    <a:moveTo>
                      <a:pt x="878139" y="0"/>
                    </a:moveTo>
                    <a:lnTo>
                      <a:pt x="883860" y="139749"/>
                    </a:lnTo>
                    <a:cubicBezTo>
                      <a:pt x="467571" y="156790"/>
                      <a:pt x="139091" y="499630"/>
                      <a:pt x="139866" y="916266"/>
                    </a:cubicBezTo>
                    <a:cubicBezTo>
                      <a:pt x="140641" y="1332902"/>
                      <a:pt x="470395" y="1674518"/>
                      <a:pt x="886743" y="1690010"/>
                    </a:cubicBezTo>
                    <a:lnTo>
                      <a:pt x="886676" y="1691834"/>
                    </a:lnTo>
                    <a:lnTo>
                      <a:pt x="1056044" y="1714856"/>
                    </a:lnTo>
                    <a:cubicBezTo>
                      <a:pt x="1459765" y="1811006"/>
                      <a:pt x="1757853" y="2173499"/>
                      <a:pt x="1758654" y="2603787"/>
                    </a:cubicBezTo>
                    <a:cubicBezTo>
                      <a:pt x="1759568" y="3095544"/>
                      <a:pt x="1371861" y="3500199"/>
                      <a:pt x="880515" y="3520313"/>
                    </a:cubicBezTo>
                    <a:lnTo>
                      <a:pt x="880498" y="3519906"/>
                    </a:lnTo>
                    <a:lnTo>
                      <a:pt x="811427" y="3526145"/>
                    </a:lnTo>
                    <a:cubicBezTo>
                      <a:pt x="479717" y="3572723"/>
                      <a:pt x="217250" y="3827937"/>
                      <a:pt x="157302" y="4152682"/>
                    </a:cubicBezTo>
                    <a:lnTo>
                      <a:pt x="147916" y="4256723"/>
                    </a:lnTo>
                    <a:lnTo>
                      <a:pt x="153801" y="4256723"/>
                    </a:lnTo>
                    <a:lnTo>
                      <a:pt x="153801" y="5680711"/>
                    </a:lnTo>
                    <a:lnTo>
                      <a:pt x="4763" y="5680711"/>
                    </a:lnTo>
                    <a:lnTo>
                      <a:pt x="4763" y="4256723"/>
                    </a:lnTo>
                    <a:lnTo>
                      <a:pt x="6391" y="4256723"/>
                    </a:lnTo>
                    <a:lnTo>
                      <a:pt x="8847" y="4204859"/>
                    </a:lnTo>
                    <a:cubicBezTo>
                      <a:pt x="52487" y="3755133"/>
                      <a:pt x="422035" y="3398301"/>
                      <a:pt x="882672" y="3379444"/>
                    </a:cubicBezTo>
                    <a:lnTo>
                      <a:pt x="882689" y="3379851"/>
                    </a:lnTo>
                    <a:lnTo>
                      <a:pt x="951761" y="3373613"/>
                    </a:lnTo>
                    <a:cubicBezTo>
                      <a:pt x="1330857" y="3320380"/>
                      <a:pt x="1619515" y="2994643"/>
                      <a:pt x="1618789" y="2604047"/>
                    </a:cubicBezTo>
                    <a:cubicBezTo>
                      <a:pt x="1618014" y="2187411"/>
                      <a:pt x="1288260" y="1845795"/>
                      <a:pt x="871911" y="1830303"/>
                    </a:cubicBezTo>
                    <a:lnTo>
                      <a:pt x="871979" y="1828479"/>
                    </a:lnTo>
                    <a:lnTo>
                      <a:pt x="702611" y="1805457"/>
                    </a:lnTo>
                    <a:cubicBezTo>
                      <a:pt x="298889" y="1709307"/>
                      <a:pt x="801" y="1346814"/>
                      <a:pt x="1" y="916526"/>
                    </a:cubicBezTo>
                    <a:cubicBezTo>
                      <a:pt x="-914" y="424769"/>
                      <a:pt x="386793" y="20114"/>
                      <a:pt x="87813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FE43059E-AF32-40AC-BC0D-1EC29987E0AE}"/>
                  </a:ext>
                </a:extLst>
              </p:cNvPr>
              <p:cNvSpPr/>
              <p:nvPr/>
            </p:nvSpPr>
            <p:spPr>
              <a:xfrm rot="20700000">
                <a:off x="1179278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2C2311F7-C12B-41D5-9E18-2DE4A48A1F43}"/>
                  </a:ext>
                </a:extLst>
              </p:cNvPr>
              <p:cNvSpPr/>
              <p:nvPr/>
            </p:nvSpPr>
            <p:spPr>
              <a:xfrm rot="900000">
                <a:off x="1179277" y="5485083"/>
                <a:ext cx="237286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16BF8F8A-942C-4DD6-A653-3EE17A4ED544}"/>
                </a:ext>
              </a:extLst>
            </p:cNvPr>
            <p:cNvSpPr/>
            <p:nvPr/>
          </p:nvSpPr>
          <p:spPr>
            <a:xfrm>
              <a:off x="8326257" y="785985"/>
              <a:ext cx="749003" cy="989759"/>
            </a:xfrm>
            <a:custGeom>
              <a:avLst/>
              <a:gdLst>
                <a:gd name="connsiteX0" fmla="*/ 1285909 w 2571818"/>
                <a:gd name="connsiteY0" fmla="*/ 0 h 3398491"/>
                <a:gd name="connsiteX1" fmla="*/ 2571818 w 2571818"/>
                <a:gd name="connsiteY1" fmla="*/ 1391484 h 3398491"/>
                <a:gd name="connsiteX2" fmla="*/ 2103867 w 2571818"/>
                <a:gd name="connsiteY2" fmla="*/ 2465221 h 3398491"/>
                <a:gd name="connsiteX3" fmla="*/ 2011492 w 2571818"/>
                <a:gd name="connsiteY3" fmla="*/ 2536288 h 3398491"/>
                <a:gd name="connsiteX4" fmla="*/ 2014540 w 2571818"/>
                <a:gd name="connsiteY4" fmla="*/ 2537661 h 3398491"/>
                <a:gd name="connsiteX5" fmla="*/ 1728790 w 2571818"/>
                <a:gd name="connsiteY5" fmla="*/ 3032595 h 3398491"/>
                <a:gd name="connsiteX6" fmla="*/ 1726042 w 2571818"/>
                <a:gd name="connsiteY6" fmla="*/ 3030616 h 3398491"/>
                <a:gd name="connsiteX7" fmla="*/ 1725037 w 2571818"/>
                <a:gd name="connsiteY7" fmla="*/ 3040590 h 3398491"/>
                <a:gd name="connsiteX8" fmla="*/ 1285907 w 2571818"/>
                <a:gd name="connsiteY8" fmla="*/ 3398491 h 3398491"/>
                <a:gd name="connsiteX9" fmla="*/ 1285908 w 2571818"/>
                <a:gd name="connsiteY9" fmla="*/ 3398490 h 3398491"/>
                <a:gd name="connsiteX10" fmla="*/ 846779 w 2571818"/>
                <a:gd name="connsiteY10" fmla="*/ 3040589 h 3398491"/>
                <a:gd name="connsiteX11" fmla="*/ 845722 w 2571818"/>
                <a:gd name="connsiteY11" fmla="*/ 3030111 h 3398491"/>
                <a:gd name="connsiteX12" fmla="*/ 811872 w 2571818"/>
                <a:gd name="connsiteY12" fmla="*/ 2889832 h 3398491"/>
                <a:gd name="connsiteX13" fmla="*/ 560572 w 2571818"/>
                <a:gd name="connsiteY13" fmla="*/ 2537661 h 3398491"/>
                <a:gd name="connsiteX14" fmla="*/ 561543 w 2571818"/>
                <a:gd name="connsiteY14" fmla="*/ 2537224 h 3398491"/>
                <a:gd name="connsiteX15" fmla="*/ 467952 w 2571818"/>
                <a:gd name="connsiteY15" fmla="*/ 2465221 h 3398491"/>
                <a:gd name="connsiteX16" fmla="*/ 0 w 2571818"/>
                <a:gd name="connsiteY16" fmla="*/ 1391484 h 3398491"/>
                <a:gd name="connsiteX17" fmla="*/ 1285909 w 2571818"/>
                <a:gd name="connsiteY17" fmla="*/ 0 h 339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71818" h="3398491">
                  <a:moveTo>
                    <a:pt x="1285909" y="0"/>
                  </a:moveTo>
                  <a:cubicBezTo>
                    <a:pt x="1996097" y="0"/>
                    <a:pt x="2571818" y="622989"/>
                    <a:pt x="2571818" y="1391484"/>
                  </a:cubicBezTo>
                  <a:cubicBezTo>
                    <a:pt x="2571818" y="1823763"/>
                    <a:pt x="2389656" y="2210002"/>
                    <a:pt x="2103867" y="2465221"/>
                  </a:cubicBezTo>
                  <a:lnTo>
                    <a:pt x="2011492" y="2536288"/>
                  </a:lnTo>
                  <a:lnTo>
                    <a:pt x="2014540" y="2537661"/>
                  </a:lnTo>
                  <a:cubicBezTo>
                    <a:pt x="1858904" y="2659508"/>
                    <a:pt x="1756495" y="2836886"/>
                    <a:pt x="1728790" y="3032595"/>
                  </a:cubicBezTo>
                  <a:lnTo>
                    <a:pt x="1726042" y="3030616"/>
                  </a:lnTo>
                  <a:lnTo>
                    <a:pt x="1725037" y="3040590"/>
                  </a:lnTo>
                  <a:cubicBezTo>
                    <a:pt x="1683240" y="3244844"/>
                    <a:pt x="1502517" y="3398491"/>
                    <a:pt x="1285907" y="3398491"/>
                  </a:cubicBezTo>
                  <a:lnTo>
                    <a:pt x="1285908" y="3398490"/>
                  </a:lnTo>
                  <a:cubicBezTo>
                    <a:pt x="1069298" y="3398490"/>
                    <a:pt x="888575" y="3244843"/>
                    <a:pt x="846779" y="3040589"/>
                  </a:cubicBezTo>
                  <a:lnTo>
                    <a:pt x="845722" y="3030111"/>
                  </a:lnTo>
                  <a:lnTo>
                    <a:pt x="811872" y="2889832"/>
                  </a:lnTo>
                  <a:cubicBezTo>
                    <a:pt x="764086" y="2751668"/>
                    <a:pt x="677299" y="2629046"/>
                    <a:pt x="560572" y="2537661"/>
                  </a:cubicBezTo>
                  <a:lnTo>
                    <a:pt x="561543" y="2537224"/>
                  </a:lnTo>
                  <a:lnTo>
                    <a:pt x="467952" y="2465221"/>
                  </a:lnTo>
                  <a:cubicBezTo>
                    <a:pt x="182162" y="2210002"/>
                    <a:pt x="0" y="1823763"/>
                    <a:pt x="0" y="1391484"/>
                  </a:cubicBezTo>
                  <a:cubicBezTo>
                    <a:pt x="0" y="622989"/>
                    <a:pt x="575721" y="0"/>
                    <a:pt x="1285909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6CD2B8D-E976-41E5-976E-090F6EF40465}"/>
                </a:ext>
              </a:extLst>
            </p:cNvPr>
            <p:cNvSpPr/>
            <p:nvPr/>
          </p:nvSpPr>
          <p:spPr>
            <a:xfrm>
              <a:off x="8850168" y="879457"/>
              <a:ext cx="151450" cy="176177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pptx089_風船のイラスト</dc:title>
  <dc:subject>pptx089_風船のイラスト</dc:subject>
  <dc:creator>でじけろお</dc:creator>
  <cp:revision>1</cp:revision>
  <dcterms:created xsi:type="dcterms:W3CDTF">2018-05-20T00:31:01Z</dcterms:created>
  <dcterms:modified xsi:type="dcterms:W3CDTF">2020-09-28T15:22:28Z</dcterms:modified>
  <cp:version>1</cp:version>
</cp:coreProperties>
</file>