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6" r:id="rId2"/>
    <p:sldId id="4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DA35E1D2-4118-46CA-BCA8-7B3406EF2060}"/>
              </a:ext>
            </a:extLst>
          </p:cNvPr>
          <p:cNvGrpSpPr/>
          <p:nvPr/>
        </p:nvGrpSpPr>
        <p:grpSpPr>
          <a:xfrm>
            <a:off x="712661" y="837392"/>
            <a:ext cx="2302439" cy="2662345"/>
            <a:chOff x="712661" y="837392"/>
            <a:chExt cx="2302439" cy="2662345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B387025-7B33-4583-A80E-D45D95AB1D71}"/>
                </a:ext>
              </a:extLst>
            </p:cNvPr>
            <p:cNvSpPr/>
            <p:nvPr/>
          </p:nvSpPr>
          <p:spPr>
            <a:xfrm rot="20700000">
              <a:off x="712661" y="837392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B4CD14A-EA28-480F-A87C-53C0C052618B}"/>
                </a:ext>
              </a:extLst>
            </p:cNvPr>
            <p:cNvGrpSpPr/>
            <p:nvPr/>
          </p:nvGrpSpPr>
          <p:grpSpPr>
            <a:xfrm>
              <a:off x="992484" y="1222635"/>
              <a:ext cx="2022616" cy="2277102"/>
              <a:chOff x="838394" y="911134"/>
              <a:chExt cx="2330796" cy="2624058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AAB5CC1D-FF01-47D8-9878-43405CB5A7E1}"/>
                  </a:ext>
                </a:extLst>
              </p:cNvPr>
              <p:cNvGrpSpPr/>
              <p:nvPr/>
            </p:nvGrpSpPr>
            <p:grpSpPr>
              <a:xfrm>
                <a:off x="838394" y="911134"/>
                <a:ext cx="2330796" cy="2624058"/>
                <a:chOff x="838394" y="911134"/>
                <a:chExt cx="2330796" cy="2624058"/>
              </a:xfrm>
            </p:grpSpPr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3B2F0EA4-8CAE-42BA-8CAE-0C0DB3D20CB7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88" name="片側の 2 つの角を丸めた四角形 144">
                    <a:extLst>
                      <a:ext uri="{FF2B5EF4-FFF2-40B4-BE49-F238E27FC236}">
                        <a16:creationId xmlns:a16="http://schemas.microsoft.com/office/drawing/2014/main" id="{A781101F-D84E-4146-8AF3-66363FA0BA9A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E3D7282B-E731-4578-B217-42F967C41B30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" name="二等辺三角形 89">
                    <a:extLst>
                      <a:ext uri="{FF2B5EF4-FFF2-40B4-BE49-F238E27FC236}">
                        <a16:creationId xmlns:a16="http://schemas.microsoft.com/office/drawing/2014/main" id="{43BED238-A1DE-486C-8B37-8A21BDA06F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" name="平行四辺形 833">
                    <a:extLst>
                      <a:ext uri="{FF2B5EF4-FFF2-40B4-BE49-F238E27FC236}">
                        <a16:creationId xmlns:a16="http://schemas.microsoft.com/office/drawing/2014/main" id="{A0F27225-5605-4066-98DA-3BEFC79EF4B3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" name="平行四辺形 91">
                    <a:extLst>
                      <a:ext uri="{FF2B5EF4-FFF2-40B4-BE49-F238E27FC236}">
                        <a16:creationId xmlns:a16="http://schemas.microsoft.com/office/drawing/2014/main" id="{32707AD9-38A9-4FED-BE2C-0FADEE37964E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B9B27337-8998-43B1-8458-AE8FE5649237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B26D4BDD-64A8-4F21-B3D3-8AFD6357AA88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61" name="円/楕円 291">
                    <a:extLst>
                      <a:ext uri="{FF2B5EF4-FFF2-40B4-BE49-F238E27FC236}">
                        <a16:creationId xmlns:a16="http://schemas.microsoft.com/office/drawing/2014/main" id="{3108F996-222A-4459-B273-F54E7D9FD80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5EC1C861-F1A6-4358-95F0-1258EAA68C4A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79" name="グループ化 78">
                      <a:extLst>
                        <a:ext uri="{FF2B5EF4-FFF2-40B4-BE49-F238E27FC236}">
                          <a16:creationId xmlns:a16="http://schemas.microsoft.com/office/drawing/2014/main" id="{561743AA-2B57-496F-90D0-7CDD976398E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84" name="円/楕円 437">
                        <a:extLst>
                          <a:ext uri="{FF2B5EF4-FFF2-40B4-BE49-F238E27FC236}">
                            <a16:creationId xmlns:a16="http://schemas.microsoft.com/office/drawing/2014/main" id="{735D723A-29DC-4AC4-B62C-1D1839066B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5" name="円/楕円 438">
                        <a:extLst>
                          <a:ext uri="{FF2B5EF4-FFF2-40B4-BE49-F238E27FC236}">
                            <a16:creationId xmlns:a16="http://schemas.microsoft.com/office/drawing/2014/main" id="{FE43674A-968E-4271-B723-ED209DFABC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80" name="グループ化 79">
                      <a:extLst>
                        <a:ext uri="{FF2B5EF4-FFF2-40B4-BE49-F238E27FC236}">
                          <a16:creationId xmlns:a16="http://schemas.microsoft.com/office/drawing/2014/main" id="{99308DC4-7FC5-473F-8AF7-DBA2131BE18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82" name="円/楕円 435">
                        <a:extLst>
                          <a:ext uri="{FF2B5EF4-FFF2-40B4-BE49-F238E27FC236}">
                            <a16:creationId xmlns:a16="http://schemas.microsoft.com/office/drawing/2014/main" id="{051F5A3C-8620-42AC-9BEA-C9F7A686AC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3" name="円/楕円 436">
                        <a:extLst>
                          <a:ext uri="{FF2B5EF4-FFF2-40B4-BE49-F238E27FC236}">
                            <a16:creationId xmlns:a16="http://schemas.microsoft.com/office/drawing/2014/main" id="{8FFC2B65-970A-427C-A5FA-F52A24B498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1" name="円/楕円 291">
                      <a:extLst>
                        <a:ext uri="{FF2B5EF4-FFF2-40B4-BE49-F238E27FC236}">
                          <a16:creationId xmlns:a16="http://schemas.microsoft.com/office/drawing/2014/main" id="{E8258C58-95D9-4D98-840C-B4663E2EA0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6" name="月 65">
                    <a:extLst>
                      <a:ext uri="{FF2B5EF4-FFF2-40B4-BE49-F238E27FC236}">
                        <a16:creationId xmlns:a16="http://schemas.microsoft.com/office/drawing/2014/main" id="{BE86B7A2-94FE-4D9A-956D-8C48A92C7587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676994" y="463219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月 66">
                    <a:extLst>
                      <a:ext uri="{FF2B5EF4-FFF2-40B4-BE49-F238E27FC236}">
                        <a16:creationId xmlns:a16="http://schemas.microsoft.com/office/drawing/2014/main" id="{AFD0CC16-5218-492E-BA6B-FFE63F24DD34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1142532" y="463221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8" name="グループ化 67">
                    <a:extLst>
                      <a:ext uri="{FF2B5EF4-FFF2-40B4-BE49-F238E27FC236}">
                        <a16:creationId xmlns:a16="http://schemas.microsoft.com/office/drawing/2014/main" id="{F1F4C3D0-CC12-4C10-89D3-E2DAB4AB6DFB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24724"/>
                    <a:ext cx="135002" cy="93534"/>
                    <a:chOff x="419854" y="682006"/>
                    <a:chExt cx="226299" cy="132157"/>
                  </a:xfrm>
                </p:grpSpPr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5A5FA808-5781-4CDF-A292-C6830B98335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682006"/>
                      <a:ext cx="226299" cy="33137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" name="フリーフォーム: 図形 77">
                      <a:extLst>
                        <a:ext uri="{FF2B5EF4-FFF2-40B4-BE49-F238E27FC236}">
                          <a16:creationId xmlns:a16="http://schemas.microsoft.com/office/drawing/2014/main" id="{0158DC1A-F5FC-4C7E-BD19-620A16744DF5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781026"/>
                      <a:ext cx="226299" cy="33137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9" name="グループ化 68">
                    <a:extLst>
                      <a:ext uri="{FF2B5EF4-FFF2-40B4-BE49-F238E27FC236}">
                        <a16:creationId xmlns:a16="http://schemas.microsoft.com/office/drawing/2014/main" id="{9D87BC38-FD31-4A5A-A1F6-9718357DE09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24724"/>
                    <a:ext cx="135002" cy="93534"/>
                    <a:chOff x="419854" y="682006"/>
                    <a:chExt cx="226299" cy="132157"/>
                  </a:xfrm>
                </p:grpSpPr>
                <p:sp>
                  <p:nvSpPr>
                    <p:cNvPr id="75" name="フリーフォーム: 図形 74">
                      <a:extLst>
                        <a:ext uri="{FF2B5EF4-FFF2-40B4-BE49-F238E27FC236}">
                          <a16:creationId xmlns:a16="http://schemas.microsoft.com/office/drawing/2014/main" id="{CF94E6EA-4306-4591-9F9C-4D924F9BA597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682006"/>
                      <a:ext cx="226299" cy="33137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" name="フリーフォーム: 図形 75">
                      <a:extLst>
                        <a:ext uri="{FF2B5EF4-FFF2-40B4-BE49-F238E27FC236}">
                          <a16:creationId xmlns:a16="http://schemas.microsoft.com/office/drawing/2014/main" id="{5ED37B84-5C0B-4E27-B4B2-7FFBB82B99CA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781026"/>
                      <a:ext cx="226299" cy="33137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0" name="円/楕円 27">
                    <a:extLst>
                      <a:ext uri="{FF2B5EF4-FFF2-40B4-BE49-F238E27FC236}">
                        <a16:creationId xmlns:a16="http://schemas.microsoft.com/office/drawing/2014/main" id="{0482EAA6-08E4-447D-A489-D2AC797A5F1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3" y="1045004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円/楕円 27">
                    <a:extLst>
                      <a:ext uri="{FF2B5EF4-FFF2-40B4-BE49-F238E27FC236}">
                        <a16:creationId xmlns:a16="http://schemas.microsoft.com/office/drawing/2014/main" id="{9D597002-009B-4E1C-8F8B-806BDA03BCA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50" y="1045005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2" name="グループ化 71">
                    <a:extLst>
                      <a:ext uri="{FF2B5EF4-FFF2-40B4-BE49-F238E27FC236}">
                        <a16:creationId xmlns:a16="http://schemas.microsoft.com/office/drawing/2014/main" id="{9E8F9780-3C79-4BCD-BAAE-DCE4488D669E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8" y="872270"/>
                    <a:ext cx="198700" cy="168405"/>
                    <a:chOff x="7084628" y="2894147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73" name="円/楕円 662">
                      <a:extLst>
                        <a:ext uri="{FF2B5EF4-FFF2-40B4-BE49-F238E27FC236}">
                          <a16:creationId xmlns:a16="http://schemas.microsoft.com/office/drawing/2014/main" id="{1AE44EA9-0DF6-409C-9703-6839FC45CB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8" y="2955665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" name="フリーフォーム: 図形 73">
                      <a:extLst>
                        <a:ext uri="{FF2B5EF4-FFF2-40B4-BE49-F238E27FC236}">
                          <a16:creationId xmlns:a16="http://schemas.microsoft.com/office/drawing/2014/main" id="{CD36FA66-716D-492E-86C3-3555E80361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5" y="2894147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" name="グループ化 5">
                  <a:extLst>
                    <a:ext uri="{FF2B5EF4-FFF2-40B4-BE49-F238E27FC236}">
                      <a16:creationId xmlns:a16="http://schemas.microsoft.com/office/drawing/2014/main" id="{B170AC00-B7F9-4639-8C32-010F062E77D7}"/>
                    </a:ext>
                  </a:extLst>
                </p:cNvPr>
                <p:cNvGrpSpPr/>
                <p:nvPr/>
              </p:nvGrpSpPr>
              <p:grpSpPr>
                <a:xfrm>
                  <a:off x="2286511" y="911134"/>
                  <a:ext cx="882679" cy="1751473"/>
                  <a:chOff x="2286511" y="911134"/>
                  <a:chExt cx="882679" cy="1751473"/>
                </a:xfrm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9850859A-61EE-455F-BB63-54C0CCBBEAE7}"/>
                      </a:ext>
                    </a:extLst>
                  </p:cNvPr>
                  <p:cNvGrpSpPr/>
                  <p:nvPr/>
                </p:nvGrpSpPr>
                <p:grpSpPr>
                  <a:xfrm rot="20960292">
                    <a:off x="2354083" y="911134"/>
                    <a:ext cx="696096" cy="1383796"/>
                    <a:chOff x="2957063" y="5076572"/>
                    <a:chExt cx="725218" cy="1441689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grpSp>
                  <p:nvGrpSpPr>
                    <p:cNvPr id="241" name="グループ化 240">
                      <a:extLst>
                        <a:ext uri="{FF2B5EF4-FFF2-40B4-BE49-F238E27FC236}">
                          <a16:creationId xmlns:a16="http://schemas.microsoft.com/office/drawing/2014/main" id="{2D47A238-CDC3-4FE3-8871-43851BF8F82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243" name="フリーフォーム: 図形 242">
                        <a:extLst>
                          <a:ext uri="{FF2B5EF4-FFF2-40B4-BE49-F238E27FC236}">
                            <a16:creationId xmlns:a16="http://schemas.microsoft.com/office/drawing/2014/main" id="{597B1E4A-7C3B-4754-878D-EE60CABA29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4" name="フリーフォーム: 図形 243">
                        <a:extLst>
                          <a:ext uri="{FF2B5EF4-FFF2-40B4-BE49-F238E27FC236}">
                            <a16:creationId xmlns:a16="http://schemas.microsoft.com/office/drawing/2014/main" id="{CD311703-D8AE-4837-9B61-8A838CED84A5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1AF2E21F-1B15-4C81-86ED-D78DCDD141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3"/>
                      <a:ext cx="725218" cy="1415918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  <a:gd name="connsiteX0" fmla="*/ 187251 w 765852"/>
                        <a:gd name="connsiteY0" fmla="*/ 1138 h 1457557"/>
                        <a:gd name="connsiteX1" fmla="*/ 219353 w 765852"/>
                        <a:gd name="connsiteY1" fmla="*/ 18217 h 1457557"/>
                        <a:gd name="connsiteX2" fmla="*/ 223832 w 765852"/>
                        <a:gd name="connsiteY2" fmla="*/ 24963 h 1457557"/>
                        <a:gd name="connsiteX3" fmla="*/ 357056 w 765852"/>
                        <a:gd name="connsiteY3" fmla="*/ 158187 h 1457557"/>
                        <a:gd name="connsiteX4" fmla="*/ 370720 w 765852"/>
                        <a:gd name="connsiteY4" fmla="*/ 178763 h 1457557"/>
                        <a:gd name="connsiteX5" fmla="*/ 372662 w 765852"/>
                        <a:gd name="connsiteY5" fmla="*/ 188747 h 1457557"/>
                        <a:gd name="connsiteX6" fmla="*/ 376431 w 765852"/>
                        <a:gd name="connsiteY6" fmla="*/ 195556 h 1457557"/>
                        <a:gd name="connsiteX7" fmla="*/ 381410 w 765852"/>
                        <a:gd name="connsiteY7" fmla="*/ 445425 h 1457557"/>
                        <a:gd name="connsiteX8" fmla="*/ 385008 w 765852"/>
                        <a:gd name="connsiteY8" fmla="*/ 562717 h 1457557"/>
                        <a:gd name="connsiteX9" fmla="*/ 384424 w 765852"/>
                        <a:gd name="connsiteY9" fmla="*/ 623206 h 1457557"/>
                        <a:gd name="connsiteX10" fmla="*/ 722873 w 765852"/>
                        <a:gd name="connsiteY10" fmla="*/ 1234288 h 1457557"/>
                        <a:gd name="connsiteX11" fmla="*/ 722073 w 765852"/>
                        <a:gd name="connsiteY11" fmla="*/ 1437307 h 1457557"/>
                        <a:gd name="connsiteX12" fmla="*/ 722074 w 765852"/>
                        <a:gd name="connsiteY12" fmla="*/ 1437306 h 1457557"/>
                        <a:gd name="connsiteX13" fmla="*/ 515842 w 765852"/>
                        <a:gd name="connsiteY13" fmla="*/ 1382046 h 1457557"/>
                        <a:gd name="connsiteX14" fmla="*/ 167145 w 765852"/>
                        <a:gd name="connsiteY14" fmla="*/ 677290 h 1457557"/>
                        <a:gd name="connsiteX15" fmla="*/ 147400 w 765852"/>
                        <a:gd name="connsiteY15" fmla="*/ 658498 h 1457557"/>
                        <a:gd name="connsiteX16" fmla="*/ 84879 w 765852"/>
                        <a:gd name="connsiteY16" fmla="*/ 445425 h 1457557"/>
                        <a:gd name="connsiteX17" fmla="*/ 147401 w 765852"/>
                        <a:gd name="connsiteY17" fmla="*/ 232351 h 1457557"/>
                        <a:gd name="connsiteX18" fmla="*/ 202681 w 765852"/>
                        <a:gd name="connsiteY18" fmla="*/ 179738 h 1457557"/>
                        <a:gd name="connsiteX19" fmla="*/ 174238 w 765852"/>
                        <a:gd name="connsiteY19" fmla="*/ 151295 h 1457557"/>
                        <a:gd name="connsiteX20" fmla="*/ 106181 w 765852"/>
                        <a:gd name="connsiteY20" fmla="*/ 219353 h 1457557"/>
                        <a:gd name="connsiteX21" fmla="*/ 18217 w 765852"/>
                        <a:gd name="connsiteY21" fmla="*/ 219353 h 1457557"/>
                        <a:gd name="connsiteX22" fmla="*/ 18217 w 765852"/>
                        <a:gd name="connsiteY22" fmla="*/ 131389 h 1457557"/>
                        <a:gd name="connsiteX23" fmla="*/ 131389 w 765852"/>
                        <a:gd name="connsiteY23" fmla="*/ 18217 h 1457557"/>
                        <a:gd name="connsiteX24" fmla="*/ 151965 w 765852"/>
                        <a:gd name="connsiteY24" fmla="*/ 4554 h 1457557"/>
                        <a:gd name="connsiteX25" fmla="*/ 187251 w 765852"/>
                        <a:gd name="connsiteY25" fmla="*/ 1138 h 1457557"/>
                        <a:gd name="connsiteX0" fmla="*/ 187251 w 765852"/>
                        <a:gd name="connsiteY0" fmla="*/ 1138 h 1457557"/>
                        <a:gd name="connsiteX1" fmla="*/ 219353 w 765852"/>
                        <a:gd name="connsiteY1" fmla="*/ 18217 h 1457557"/>
                        <a:gd name="connsiteX2" fmla="*/ 223832 w 765852"/>
                        <a:gd name="connsiteY2" fmla="*/ 24963 h 1457557"/>
                        <a:gd name="connsiteX3" fmla="*/ 357056 w 765852"/>
                        <a:gd name="connsiteY3" fmla="*/ 158187 h 1457557"/>
                        <a:gd name="connsiteX4" fmla="*/ 370720 w 765852"/>
                        <a:gd name="connsiteY4" fmla="*/ 178763 h 1457557"/>
                        <a:gd name="connsiteX5" fmla="*/ 372662 w 765852"/>
                        <a:gd name="connsiteY5" fmla="*/ 188747 h 1457557"/>
                        <a:gd name="connsiteX6" fmla="*/ 376431 w 765852"/>
                        <a:gd name="connsiteY6" fmla="*/ 195556 h 1457557"/>
                        <a:gd name="connsiteX7" fmla="*/ 381410 w 765852"/>
                        <a:gd name="connsiteY7" fmla="*/ 445425 h 1457557"/>
                        <a:gd name="connsiteX8" fmla="*/ 385008 w 765852"/>
                        <a:gd name="connsiteY8" fmla="*/ 562717 h 1457557"/>
                        <a:gd name="connsiteX9" fmla="*/ 384424 w 765852"/>
                        <a:gd name="connsiteY9" fmla="*/ 623206 h 1457557"/>
                        <a:gd name="connsiteX10" fmla="*/ 722873 w 765852"/>
                        <a:gd name="connsiteY10" fmla="*/ 1234288 h 1457557"/>
                        <a:gd name="connsiteX11" fmla="*/ 722073 w 765852"/>
                        <a:gd name="connsiteY11" fmla="*/ 1437307 h 1457557"/>
                        <a:gd name="connsiteX12" fmla="*/ 722074 w 765852"/>
                        <a:gd name="connsiteY12" fmla="*/ 1437306 h 1457557"/>
                        <a:gd name="connsiteX13" fmla="*/ 515842 w 765852"/>
                        <a:gd name="connsiteY13" fmla="*/ 1382046 h 1457557"/>
                        <a:gd name="connsiteX14" fmla="*/ 167145 w 765852"/>
                        <a:gd name="connsiteY14" fmla="*/ 677290 h 1457557"/>
                        <a:gd name="connsiteX15" fmla="*/ 147400 w 765852"/>
                        <a:gd name="connsiteY15" fmla="*/ 658498 h 1457557"/>
                        <a:gd name="connsiteX16" fmla="*/ 84879 w 765852"/>
                        <a:gd name="connsiteY16" fmla="*/ 445425 h 1457557"/>
                        <a:gd name="connsiteX17" fmla="*/ 147401 w 765852"/>
                        <a:gd name="connsiteY17" fmla="*/ 232351 h 1457557"/>
                        <a:gd name="connsiteX18" fmla="*/ 202681 w 765852"/>
                        <a:gd name="connsiteY18" fmla="*/ 179738 h 1457557"/>
                        <a:gd name="connsiteX19" fmla="*/ 174238 w 765852"/>
                        <a:gd name="connsiteY19" fmla="*/ 151295 h 1457557"/>
                        <a:gd name="connsiteX20" fmla="*/ 106181 w 765852"/>
                        <a:gd name="connsiteY20" fmla="*/ 219353 h 1457557"/>
                        <a:gd name="connsiteX21" fmla="*/ 18217 w 765852"/>
                        <a:gd name="connsiteY21" fmla="*/ 219353 h 1457557"/>
                        <a:gd name="connsiteX22" fmla="*/ 18217 w 765852"/>
                        <a:gd name="connsiteY22" fmla="*/ 131389 h 1457557"/>
                        <a:gd name="connsiteX23" fmla="*/ 131389 w 765852"/>
                        <a:gd name="connsiteY23" fmla="*/ 18217 h 1457557"/>
                        <a:gd name="connsiteX24" fmla="*/ 151965 w 765852"/>
                        <a:gd name="connsiteY24" fmla="*/ 4554 h 1457557"/>
                        <a:gd name="connsiteX25" fmla="*/ 187251 w 765852"/>
                        <a:gd name="connsiteY25" fmla="*/ 1138 h 1457557"/>
                        <a:gd name="connsiteX0" fmla="*/ 187251 w 765852"/>
                        <a:gd name="connsiteY0" fmla="*/ 1138 h 1437307"/>
                        <a:gd name="connsiteX1" fmla="*/ 219353 w 765852"/>
                        <a:gd name="connsiteY1" fmla="*/ 18217 h 1437307"/>
                        <a:gd name="connsiteX2" fmla="*/ 223832 w 765852"/>
                        <a:gd name="connsiteY2" fmla="*/ 24963 h 1437307"/>
                        <a:gd name="connsiteX3" fmla="*/ 357056 w 765852"/>
                        <a:gd name="connsiteY3" fmla="*/ 158187 h 1437307"/>
                        <a:gd name="connsiteX4" fmla="*/ 370720 w 765852"/>
                        <a:gd name="connsiteY4" fmla="*/ 178763 h 1437307"/>
                        <a:gd name="connsiteX5" fmla="*/ 372662 w 765852"/>
                        <a:gd name="connsiteY5" fmla="*/ 188747 h 1437307"/>
                        <a:gd name="connsiteX6" fmla="*/ 376431 w 765852"/>
                        <a:gd name="connsiteY6" fmla="*/ 195556 h 1437307"/>
                        <a:gd name="connsiteX7" fmla="*/ 381410 w 765852"/>
                        <a:gd name="connsiteY7" fmla="*/ 445425 h 1437307"/>
                        <a:gd name="connsiteX8" fmla="*/ 385008 w 765852"/>
                        <a:gd name="connsiteY8" fmla="*/ 562717 h 1437307"/>
                        <a:gd name="connsiteX9" fmla="*/ 384424 w 765852"/>
                        <a:gd name="connsiteY9" fmla="*/ 623206 h 1437307"/>
                        <a:gd name="connsiteX10" fmla="*/ 722873 w 765852"/>
                        <a:gd name="connsiteY10" fmla="*/ 1234288 h 1437307"/>
                        <a:gd name="connsiteX11" fmla="*/ 722073 w 765852"/>
                        <a:gd name="connsiteY11" fmla="*/ 1437307 h 1437307"/>
                        <a:gd name="connsiteX12" fmla="*/ 515842 w 765852"/>
                        <a:gd name="connsiteY12" fmla="*/ 1382046 h 1437307"/>
                        <a:gd name="connsiteX13" fmla="*/ 167145 w 765852"/>
                        <a:gd name="connsiteY13" fmla="*/ 677290 h 1437307"/>
                        <a:gd name="connsiteX14" fmla="*/ 147400 w 765852"/>
                        <a:gd name="connsiteY14" fmla="*/ 658498 h 1437307"/>
                        <a:gd name="connsiteX15" fmla="*/ 84879 w 765852"/>
                        <a:gd name="connsiteY15" fmla="*/ 445425 h 1437307"/>
                        <a:gd name="connsiteX16" fmla="*/ 147401 w 765852"/>
                        <a:gd name="connsiteY16" fmla="*/ 232351 h 1437307"/>
                        <a:gd name="connsiteX17" fmla="*/ 202681 w 765852"/>
                        <a:gd name="connsiteY17" fmla="*/ 179738 h 1437307"/>
                        <a:gd name="connsiteX18" fmla="*/ 174238 w 765852"/>
                        <a:gd name="connsiteY18" fmla="*/ 151295 h 1437307"/>
                        <a:gd name="connsiteX19" fmla="*/ 106181 w 765852"/>
                        <a:gd name="connsiteY19" fmla="*/ 219353 h 1437307"/>
                        <a:gd name="connsiteX20" fmla="*/ 18217 w 765852"/>
                        <a:gd name="connsiteY20" fmla="*/ 219353 h 1437307"/>
                        <a:gd name="connsiteX21" fmla="*/ 18217 w 765852"/>
                        <a:gd name="connsiteY21" fmla="*/ 131389 h 1437307"/>
                        <a:gd name="connsiteX22" fmla="*/ 131389 w 765852"/>
                        <a:gd name="connsiteY22" fmla="*/ 18217 h 1437307"/>
                        <a:gd name="connsiteX23" fmla="*/ 151965 w 765852"/>
                        <a:gd name="connsiteY23" fmla="*/ 4554 h 1437307"/>
                        <a:gd name="connsiteX24" fmla="*/ 187251 w 765852"/>
                        <a:gd name="connsiteY24" fmla="*/ 1138 h 1437307"/>
                        <a:gd name="connsiteX0" fmla="*/ 187251 w 725218"/>
                        <a:gd name="connsiteY0" fmla="*/ 1138 h 1415918"/>
                        <a:gd name="connsiteX1" fmla="*/ 219353 w 725218"/>
                        <a:gd name="connsiteY1" fmla="*/ 18217 h 1415918"/>
                        <a:gd name="connsiteX2" fmla="*/ 223832 w 725218"/>
                        <a:gd name="connsiteY2" fmla="*/ 24963 h 1415918"/>
                        <a:gd name="connsiteX3" fmla="*/ 357056 w 725218"/>
                        <a:gd name="connsiteY3" fmla="*/ 158187 h 1415918"/>
                        <a:gd name="connsiteX4" fmla="*/ 370720 w 725218"/>
                        <a:gd name="connsiteY4" fmla="*/ 178763 h 1415918"/>
                        <a:gd name="connsiteX5" fmla="*/ 372662 w 725218"/>
                        <a:gd name="connsiteY5" fmla="*/ 188747 h 1415918"/>
                        <a:gd name="connsiteX6" fmla="*/ 376431 w 725218"/>
                        <a:gd name="connsiteY6" fmla="*/ 195556 h 1415918"/>
                        <a:gd name="connsiteX7" fmla="*/ 381410 w 725218"/>
                        <a:gd name="connsiteY7" fmla="*/ 445425 h 1415918"/>
                        <a:gd name="connsiteX8" fmla="*/ 385008 w 725218"/>
                        <a:gd name="connsiteY8" fmla="*/ 562717 h 1415918"/>
                        <a:gd name="connsiteX9" fmla="*/ 384424 w 725218"/>
                        <a:gd name="connsiteY9" fmla="*/ 623206 h 1415918"/>
                        <a:gd name="connsiteX10" fmla="*/ 722873 w 725218"/>
                        <a:gd name="connsiteY10" fmla="*/ 1234288 h 1415918"/>
                        <a:gd name="connsiteX11" fmla="*/ 515842 w 725218"/>
                        <a:gd name="connsiteY11" fmla="*/ 1382046 h 1415918"/>
                        <a:gd name="connsiteX12" fmla="*/ 167145 w 725218"/>
                        <a:gd name="connsiteY12" fmla="*/ 677290 h 1415918"/>
                        <a:gd name="connsiteX13" fmla="*/ 147400 w 725218"/>
                        <a:gd name="connsiteY13" fmla="*/ 658498 h 1415918"/>
                        <a:gd name="connsiteX14" fmla="*/ 84879 w 725218"/>
                        <a:gd name="connsiteY14" fmla="*/ 445425 h 1415918"/>
                        <a:gd name="connsiteX15" fmla="*/ 147401 w 725218"/>
                        <a:gd name="connsiteY15" fmla="*/ 232351 h 1415918"/>
                        <a:gd name="connsiteX16" fmla="*/ 202681 w 725218"/>
                        <a:gd name="connsiteY16" fmla="*/ 179738 h 1415918"/>
                        <a:gd name="connsiteX17" fmla="*/ 174238 w 725218"/>
                        <a:gd name="connsiteY17" fmla="*/ 151295 h 1415918"/>
                        <a:gd name="connsiteX18" fmla="*/ 106181 w 725218"/>
                        <a:gd name="connsiteY18" fmla="*/ 219353 h 1415918"/>
                        <a:gd name="connsiteX19" fmla="*/ 18217 w 725218"/>
                        <a:gd name="connsiteY19" fmla="*/ 219353 h 1415918"/>
                        <a:gd name="connsiteX20" fmla="*/ 18217 w 725218"/>
                        <a:gd name="connsiteY20" fmla="*/ 131389 h 1415918"/>
                        <a:gd name="connsiteX21" fmla="*/ 131389 w 725218"/>
                        <a:gd name="connsiteY21" fmla="*/ 18217 h 1415918"/>
                        <a:gd name="connsiteX22" fmla="*/ 151965 w 725218"/>
                        <a:gd name="connsiteY22" fmla="*/ 4554 h 1415918"/>
                        <a:gd name="connsiteX23" fmla="*/ 187251 w 725218"/>
                        <a:gd name="connsiteY23" fmla="*/ 1138 h 14159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725218" h="1415918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cubicBezTo>
                            <a:pt x="384813" y="582880"/>
                            <a:pt x="384619" y="603043"/>
                            <a:pt x="384424" y="623206"/>
                          </a:cubicBezTo>
                          <a:cubicBezTo>
                            <a:pt x="515394" y="825829"/>
                            <a:pt x="591903" y="1031665"/>
                            <a:pt x="722873" y="1234288"/>
                          </a:cubicBezTo>
                          <a:cubicBezTo>
                            <a:pt x="744776" y="1360761"/>
                            <a:pt x="608463" y="1474879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B028C0E0-69DA-4140-B2B9-3505DF192E92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223773" y="1717190"/>
                    <a:ext cx="1008155" cy="882679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61250 w 834195"/>
                      <a:gd name="connsiteY0" fmla="*/ 826774 h 826774"/>
                      <a:gd name="connsiteX1" fmla="*/ 489173 w 834195"/>
                      <a:gd name="connsiteY1" fmla="*/ 296746 h 826774"/>
                      <a:gd name="connsiteX2" fmla="*/ 60792 w 834195"/>
                      <a:gd name="connsiteY2" fmla="*/ 378490 h 826774"/>
                      <a:gd name="connsiteX3" fmla="*/ 17478 w 834195"/>
                      <a:gd name="connsiteY3" fmla="*/ 119469 h 826774"/>
                      <a:gd name="connsiteX4" fmla="*/ 678138 w 834195"/>
                      <a:gd name="connsiteY4" fmla="*/ 2176 h 826774"/>
                      <a:gd name="connsiteX5" fmla="*/ 796034 w 834195"/>
                      <a:gd name="connsiteY5" fmla="*/ 102401 h 826774"/>
                      <a:gd name="connsiteX6" fmla="*/ 834195 w 834195"/>
                      <a:gd name="connsiteY6" fmla="*/ 826774 h 826774"/>
                      <a:gd name="connsiteX0" fmla="*/ 462180 w 835125"/>
                      <a:gd name="connsiteY0" fmla="*/ 826774 h 826774"/>
                      <a:gd name="connsiteX1" fmla="*/ 416570 w 835125"/>
                      <a:gd name="connsiteY1" fmla="*/ 360610 h 826774"/>
                      <a:gd name="connsiteX2" fmla="*/ 61722 w 835125"/>
                      <a:gd name="connsiteY2" fmla="*/ 378490 h 826774"/>
                      <a:gd name="connsiteX3" fmla="*/ 18408 w 835125"/>
                      <a:gd name="connsiteY3" fmla="*/ 119469 h 826774"/>
                      <a:gd name="connsiteX4" fmla="*/ 679068 w 835125"/>
                      <a:gd name="connsiteY4" fmla="*/ 2176 h 826774"/>
                      <a:gd name="connsiteX5" fmla="*/ 796964 w 835125"/>
                      <a:gd name="connsiteY5" fmla="*/ 102401 h 826774"/>
                      <a:gd name="connsiteX6" fmla="*/ 835125 w 835125"/>
                      <a:gd name="connsiteY6" fmla="*/ 826774 h 826774"/>
                      <a:gd name="connsiteX0" fmla="*/ 462180 w 917417"/>
                      <a:gd name="connsiteY0" fmla="*/ 826774 h 830291"/>
                      <a:gd name="connsiteX1" fmla="*/ 416570 w 917417"/>
                      <a:gd name="connsiteY1" fmla="*/ 360610 h 830291"/>
                      <a:gd name="connsiteX2" fmla="*/ 61722 w 917417"/>
                      <a:gd name="connsiteY2" fmla="*/ 378490 h 830291"/>
                      <a:gd name="connsiteX3" fmla="*/ 18408 w 917417"/>
                      <a:gd name="connsiteY3" fmla="*/ 119469 h 830291"/>
                      <a:gd name="connsiteX4" fmla="*/ 679068 w 917417"/>
                      <a:gd name="connsiteY4" fmla="*/ 2176 h 830291"/>
                      <a:gd name="connsiteX5" fmla="*/ 796964 w 917417"/>
                      <a:gd name="connsiteY5" fmla="*/ 102401 h 830291"/>
                      <a:gd name="connsiteX6" fmla="*/ 917417 w 917417"/>
                      <a:gd name="connsiteY6" fmla="*/ 830291 h 830291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08155" h="882679">
                        <a:moveTo>
                          <a:pt x="462180" y="826774"/>
                        </a:moveTo>
                        <a:lnTo>
                          <a:pt x="416570" y="360610"/>
                        </a:lnTo>
                        <a:cubicBezTo>
                          <a:pt x="273776" y="387858"/>
                          <a:pt x="128082" y="418680"/>
                          <a:pt x="61722" y="378490"/>
                        </a:cubicBezTo>
                        <a:cubicBezTo>
                          <a:pt x="-4638" y="338300"/>
                          <a:pt x="-14807" y="171214"/>
                          <a:pt x="18408" y="119469"/>
                        </a:cubicBezTo>
                        <a:cubicBezTo>
                          <a:pt x="51623" y="67724"/>
                          <a:pt x="611734" y="-14422"/>
                          <a:pt x="679068" y="2176"/>
                        </a:cubicBezTo>
                        <a:cubicBezTo>
                          <a:pt x="746402" y="18774"/>
                          <a:pt x="768353" y="56832"/>
                          <a:pt x="796964" y="102401"/>
                        </a:cubicBezTo>
                        <a:cubicBezTo>
                          <a:pt x="825575" y="147970"/>
                          <a:pt x="995435" y="641221"/>
                          <a:pt x="1008155" y="882679"/>
                        </a:cubicBez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6B498B7C-EC2E-4EFB-838A-ECCD788C97A7}"/>
                    </a:ext>
                  </a:extLst>
                </p:cNvPr>
                <p:cNvGrpSpPr/>
                <p:nvPr/>
              </p:nvGrpSpPr>
              <p:grpSpPr>
                <a:xfrm flipH="1">
                  <a:off x="838394" y="911134"/>
                  <a:ext cx="882679" cy="1751473"/>
                  <a:chOff x="2286511" y="911134"/>
                  <a:chExt cx="882679" cy="1751473"/>
                </a:xfrm>
              </p:grpSpPr>
              <p:grpSp>
                <p:nvGrpSpPr>
                  <p:cNvPr id="328" name="グループ化 327">
                    <a:extLst>
                      <a:ext uri="{FF2B5EF4-FFF2-40B4-BE49-F238E27FC236}">
                        <a16:creationId xmlns:a16="http://schemas.microsoft.com/office/drawing/2014/main" id="{3EDBF0D7-4BFF-41C3-A27F-8BD0E418C478}"/>
                      </a:ext>
                    </a:extLst>
                  </p:cNvPr>
                  <p:cNvGrpSpPr/>
                  <p:nvPr/>
                </p:nvGrpSpPr>
                <p:grpSpPr>
                  <a:xfrm rot="20960292">
                    <a:off x="2354083" y="911134"/>
                    <a:ext cx="696096" cy="1383796"/>
                    <a:chOff x="2957063" y="5076572"/>
                    <a:chExt cx="725218" cy="1441689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grpSp>
                  <p:nvGrpSpPr>
                    <p:cNvPr id="330" name="グループ化 329">
                      <a:extLst>
                        <a:ext uri="{FF2B5EF4-FFF2-40B4-BE49-F238E27FC236}">
                          <a16:creationId xmlns:a16="http://schemas.microsoft.com/office/drawing/2014/main" id="{EAFEE518-E5C6-4F33-8543-4228EDD414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332" name="フリーフォーム: 図形 331">
                        <a:extLst>
                          <a:ext uri="{FF2B5EF4-FFF2-40B4-BE49-F238E27FC236}">
                            <a16:creationId xmlns:a16="http://schemas.microsoft.com/office/drawing/2014/main" id="{7E0AA563-929F-4044-8B44-62760BB3C8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33" name="フリーフォーム: 図形 332">
                        <a:extLst>
                          <a:ext uri="{FF2B5EF4-FFF2-40B4-BE49-F238E27FC236}">
                            <a16:creationId xmlns:a16="http://schemas.microsoft.com/office/drawing/2014/main" id="{EBBCAD6C-7A3E-48A4-A400-7F94B04CB6ED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31" name="フリーフォーム: 図形 330">
                      <a:extLst>
                        <a:ext uri="{FF2B5EF4-FFF2-40B4-BE49-F238E27FC236}">
                          <a16:creationId xmlns:a16="http://schemas.microsoft.com/office/drawing/2014/main" id="{C2A6BBA5-E213-4D05-BA22-CA84031AAA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3"/>
                      <a:ext cx="725218" cy="1415918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  <a:gd name="connsiteX0" fmla="*/ 187251 w 765852"/>
                        <a:gd name="connsiteY0" fmla="*/ 1138 h 1457557"/>
                        <a:gd name="connsiteX1" fmla="*/ 219353 w 765852"/>
                        <a:gd name="connsiteY1" fmla="*/ 18217 h 1457557"/>
                        <a:gd name="connsiteX2" fmla="*/ 223832 w 765852"/>
                        <a:gd name="connsiteY2" fmla="*/ 24963 h 1457557"/>
                        <a:gd name="connsiteX3" fmla="*/ 357056 w 765852"/>
                        <a:gd name="connsiteY3" fmla="*/ 158187 h 1457557"/>
                        <a:gd name="connsiteX4" fmla="*/ 370720 w 765852"/>
                        <a:gd name="connsiteY4" fmla="*/ 178763 h 1457557"/>
                        <a:gd name="connsiteX5" fmla="*/ 372662 w 765852"/>
                        <a:gd name="connsiteY5" fmla="*/ 188747 h 1457557"/>
                        <a:gd name="connsiteX6" fmla="*/ 376431 w 765852"/>
                        <a:gd name="connsiteY6" fmla="*/ 195556 h 1457557"/>
                        <a:gd name="connsiteX7" fmla="*/ 381410 w 765852"/>
                        <a:gd name="connsiteY7" fmla="*/ 445425 h 1457557"/>
                        <a:gd name="connsiteX8" fmla="*/ 385008 w 765852"/>
                        <a:gd name="connsiteY8" fmla="*/ 562717 h 1457557"/>
                        <a:gd name="connsiteX9" fmla="*/ 384424 w 765852"/>
                        <a:gd name="connsiteY9" fmla="*/ 623206 h 1457557"/>
                        <a:gd name="connsiteX10" fmla="*/ 722873 w 765852"/>
                        <a:gd name="connsiteY10" fmla="*/ 1234288 h 1457557"/>
                        <a:gd name="connsiteX11" fmla="*/ 722073 w 765852"/>
                        <a:gd name="connsiteY11" fmla="*/ 1437307 h 1457557"/>
                        <a:gd name="connsiteX12" fmla="*/ 722074 w 765852"/>
                        <a:gd name="connsiteY12" fmla="*/ 1437306 h 1457557"/>
                        <a:gd name="connsiteX13" fmla="*/ 515842 w 765852"/>
                        <a:gd name="connsiteY13" fmla="*/ 1382046 h 1457557"/>
                        <a:gd name="connsiteX14" fmla="*/ 167145 w 765852"/>
                        <a:gd name="connsiteY14" fmla="*/ 677290 h 1457557"/>
                        <a:gd name="connsiteX15" fmla="*/ 147400 w 765852"/>
                        <a:gd name="connsiteY15" fmla="*/ 658498 h 1457557"/>
                        <a:gd name="connsiteX16" fmla="*/ 84879 w 765852"/>
                        <a:gd name="connsiteY16" fmla="*/ 445425 h 1457557"/>
                        <a:gd name="connsiteX17" fmla="*/ 147401 w 765852"/>
                        <a:gd name="connsiteY17" fmla="*/ 232351 h 1457557"/>
                        <a:gd name="connsiteX18" fmla="*/ 202681 w 765852"/>
                        <a:gd name="connsiteY18" fmla="*/ 179738 h 1457557"/>
                        <a:gd name="connsiteX19" fmla="*/ 174238 w 765852"/>
                        <a:gd name="connsiteY19" fmla="*/ 151295 h 1457557"/>
                        <a:gd name="connsiteX20" fmla="*/ 106181 w 765852"/>
                        <a:gd name="connsiteY20" fmla="*/ 219353 h 1457557"/>
                        <a:gd name="connsiteX21" fmla="*/ 18217 w 765852"/>
                        <a:gd name="connsiteY21" fmla="*/ 219353 h 1457557"/>
                        <a:gd name="connsiteX22" fmla="*/ 18217 w 765852"/>
                        <a:gd name="connsiteY22" fmla="*/ 131389 h 1457557"/>
                        <a:gd name="connsiteX23" fmla="*/ 131389 w 765852"/>
                        <a:gd name="connsiteY23" fmla="*/ 18217 h 1457557"/>
                        <a:gd name="connsiteX24" fmla="*/ 151965 w 765852"/>
                        <a:gd name="connsiteY24" fmla="*/ 4554 h 1457557"/>
                        <a:gd name="connsiteX25" fmla="*/ 187251 w 765852"/>
                        <a:gd name="connsiteY25" fmla="*/ 1138 h 1457557"/>
                        <a:gd name="connsiteX0" fmla="*/ 187251 w 765852"/>
                        <a:gd name="connsiteY0" fmla="*/ 1138 h 1457557"/>
                        <a:gd name="connsiteX1" fmla="*/ 219353 w 765852"/>
                        <a:gd name="connsiteY1" fmla="*/ 18217 h 1457557"/>
                        <a:gd name="connsiteX2" fmla="*/ 223832 w 765852"/>
                        <a:gd name="connsiteY2" fmla="*/ 24963 h 1457557"/>
                        <a:gd name="connsiteX3" fmla="*/ 357056 w 765852"/>
                        <a:gd name="connsiteY3" fmla="*/ 158187 h 1457557"/>
                        <a:gd name="connsiteX4" fmla="*/ 370720 w 765852"/>
                        <a:gd name="connsiteY4" fmla="*/ 178763 h 1457557"/>
                        <a:gd name="connsiteX5" fmla="*/ 372662 w 765852"/>
                        <a:gd name="connsiteY5" fmla="*/ 188747 h 1457557"/>
                        <a:gd name="connsiteX6" fmla="*/ 376431 w 765852"/>
                        <a:gd name="connsiteY6" fmla="*/ 195556 h 1457557"/>
                        <a:gd name="connsiteX7" fmla="*/ 381410 w 765852"/>
                        <a:gd name="connsiteY7" fmla="*/ 445425 h 1457557"/>
                        <a:gd name="connsiteX8" fmla="*/ 385008 w 765852"/>
                        <a:gd name="connsiteY8" fmla="*/ 562717 h 1457557"/>
                        <a:gd name="connsiteX9" fmla="*/ 384424 w 765852"/>
                        <a:gd name="connsiteY9" fmla="*/ 623206 h 1457557"/>
                        <a:gd name="connsiteX10" fmla="*/ 722873 w 765852"/>
                        <a:gd name="connsiteY10" fmla="*/ 1234288 h 1457557"/>
                        <a:gd name="connsiteX11" fmla="*/ 722073 w 765852"/>
                        <a:gd name="connsiteY11" fmla="*/ 1437307 h 1457557"/>
                        <a:gd name="connsiteX12" fmla="*/ 722074 w 765852"/>
                        <a:gd name="connsiteY12" fmla="*/ 1437306 h 1457557"/>
                        <a:gd name="connsiteX13" fmla="*/ 515842 w 765852"/>
                        <a:gd name="connsiteY13" fmla="*/ 1382046 h 1457557"/>
                        <a:gd name="connsiteX14" fmla="*/ 167145 w 765852"/>
                        <a:gd name="connsiteY14" fmla="*/ 677290 h 1457557"/>
                        <a:gd name="connsiteX15" fmla="*/ 147400 w 765852"/>
                        <a:gd name="connsiteY15" fmla="*/ 658498 h 1457557"/>
                        <a:gd name="connsiteX16" fmla="*/ 84879 w 765852"/>
                        <a:gd name="connsiteY16" fmla="*/ 445425 h 1457557"/>
                        <a:gd name="connsiteX17" fmla="*/ 147401 w 765852"/>
                        <a:gd name="connsiteY17" fmla="*/ 232351 h 1457557"/>
                        <a:gd name="connsiteX18" fmla="*/ 202681 w 765852"/>
                        <a:gd name="connsiteY18" fmla="*/ 179738 h 1457557"/>
                        <a:gd name="connsiteX19" fmla="*/ 174238 w 765852"/>
                        <a:gd name="connsiteY19" fmla="*/ 151295 h 1457557"/>
                        <a:gd name="connsiteX20" fmla="*/ 106181 w 765852"/>
                        <a:gd name="connsiteY20" fmla="*/ 219353 h 1457557"/>
                        <a:gd name="connsiteX21" fmla="*/ 18217 w 765852"/>
                        <a:gd name="connsiteY21" fmla="*/ 219353 h 1457557"/>
                        <a:gd name="connsiteX22" fmla="*/ 18217 w 765852"/>
                        <a:gd name="connsiteY22" fmla="*/ 131389 h 1457557"/>
                        <a:gd name="connsiteX23" fmla="*/ 131389 w 765852"/>
                        <a:gd name="connsiteY23" fmla="*/ 18217 h 1457557"/>
                        <a:gd name="connsiteX24" fmla="*/ 151965 w 765852"/>
                        <a:gd name="connsiteY24" fmla="*/ 4554 h 1457557"/>
                        <a:gd name="connsiteX25" fmla="*/ 187251 w 765852"/>
                        <a:gd name="connsiteY25" fmla="*/ 1138 h 1457557"/>
                        <a:gd name="connsiteX0" fmla="*/ 187251 w 765852"/>
                        <a:gd name="connsiteY0" fmla="*/ 1138 h 1437307"/>
                        <a:gd name="connsiteX1" fmla="*/ 219353 w 765852"/>
                        <a:gd name="connsiteY1" fmla="*/ 18217 h 1437307"/>
                        <a:gd name="connsiteX2" fmla="*/ 223832 w 765852"/>
                        <a:gd name="connsiteY2" fmla="*/ 24963 h 1437307"/>
                        <a:gd name="connsiteX3" fmla="*/ 357056 w 765852"/>
                        <a:gd name="connsiteY3" fmla="*/ 158187 h 1437307"/>
                        <a:gd name="connsiteX4" fmla="*/ 370720 w 765852"/>
                        <a:gd name="connsiteY4" fmla="*/ 178763 h 1437307"/>
                        <a:gd name="connsiteX5" fmla="*/ 372662 w 765852"/>
                        <a:gd name="connsiteY5" fmla="*/ 188747 h 1437307"/>
                        <a:gd name="connsiteX6" fmla="*/ 376431 w 765852"/>
                        <a:gd name="connsiteY6" fmla="*/ 195556 h 1437307"/>
                        <a:gd name="connsiteX7" fmla="*/ 381410 w 765852"/>
                        <a:gd name="connsiteY7" fmla="*/ 445425 h 1437307"/>
                        <a:gd name="connsiteX8" fmla="*/ 385008 w 765852"/>
                        <a:gd name="connsiteY8" fmla="*/ 562717 h 1437307"/>
                        <a:gd name="connsiteX9" fmla="*/ 384424 w 765852"/>
                        <a:gd name="connsiteY9" fmla="*/ 623206 h 1437307"/>
                        <a:gd name="connsiteX10" fmla="*/ 722873 w 765852"/>
                        <a:gd name="connsiteY10" fmla="*/ 1234288 h 1437307"/>
                        <a:gd name="connsiteX11" fmla="*/ 722073 w 765852"/>
                        <a:gd name="connsiteY11" fmla="*/ 1437307 h 1437307"/>
                        <a:gd name="connsiteX12" fmla="*/ 515842 w 765852"/>
                        <a:gd name="connsiteY12" fmla="*/ 1382046 h 1437307"/>
                        <a:gd name="connsiteX13" fmla="*/ 167145 w 765852"/>
                        <a:gd name="connsiteY13" fmla="*/ 677290 h 1437307"/>
                        <a:gd name="connsiteX14" fmla="*/ 147400 w 765852"/>
                        <a:gd name="connsiteY14" fmla="*/ 658498 h 1437307"/>
                        <a:gd name="connsiteX15" fmla="*/ 84879 w 765852"/>
                        <a:gd name="connsiteY15" fmla="*/ 445425 h 1437307"/>
                        <a:gd name="connsiteX16" fmla="*/ 147401 w 765852"/>
                        <a:gd name="connsiteY16" fmla="*/ 232351 h 1437307"/>
                        <a:gd name="connsiteX17" fmla="*/ 202681 w 765852"/>
                        <a:gd name="connsiteY17" fmla="*/ 179738 h 1437307"/>
                        <a:gd name="connsiteX18" fmla="*/ 174238 w 765852"/>
                        <a:gd name="connsiteY18" fmla="*/ 151295 h 1437307"/>
                        <a:gd name="connsiteX19" fmla="*/ 106181 w 765852"/>
                        <a:gd name="connsiteY19" fmla="*/ 219353 h 1437307"/>
                        <a:gd name="connsiteX20" fmla="*/ 18217 w 765852"/>
                        <a:gd name="connsiteY20" fmla="*/ 219353 h 1437307"/>
                        <a:gd name="connsiteX21" fmla="*/ 18217 w 765852"/>
                        <a:gd name="connsiteY21" fmla="*/ 131389 h 1437307"/>
                        <a:gd name="connsiteX22" fmla="*/ 131389 w 765852"/>
                        <a:gd name="connsiteY22" fmla="*/ 18217 h 1437307"/>
                        <a:gd name="connsiteX23" fmla="*/ 151965 w 765852"/>
                        <a:gd name="connsiteY23" fmla="*/ 4554 h 1437307"/>
                        <a:gd name="connsiteX24" fmla="*/ 187251 w 765852"/>
                        <a:gd name="connsiteY24" fmla="*/ 1138 h 1437307"/>
                        <a:gd name="connsiteX0" fmla="*/ 187251 w 725218"/>
                        <a:gd name="connsiteY0" fmla="*/ 1138 h 1415918"/>
                        <a:gd name="connsiteX1" fmla="*/ 219353 w 725218"/>
                        <a:gd name="connsiteY1" fmla="*/ 18217 h 1415918"/>
                        <a:gd name="connsiteX2" fmla="*/ 223832 w 725218"/>
                        <a:gd name="connsiteY2" fmla="*/ 24963 h 1415918"/>
                        <a:gd name="connsiteX3" fmla="*/ 357056 w 725218"/>
                        <a:gd name="connsiteY3" fmla="*/ 158187 h 1415918"/>
                        <a:gd name="connsiteX4" fmla="*/ 370720 w 725218"/>
                        <a:gd name="connsiteY4" fmla="*/ 178763 h 1415918"/>
                        <a:gd name="connsiteX5" fmla="*/ 372662 w 725218"/>
                        <a:gd name="connsiteY5" fmla="*/ 188747 h 1415918"/>
                        <a:gd name="connsiteX6" fmla="*/ 376431 w 725218"/>
                        <a:gd name="connsiteY6" fmla="*/ 195556 h 1415918"/>
                        <a:gd name="connsiteX7" fmla="*/ 381410 w 725218"/>
                        <a:gd name="connsiteY7" fmla="*/ 445425 h 1415918"/>
                        <a:gd name="connsiteX8" fmla="*/ 385008 w 725218"/>
                        <a:gd name="connsiteY8" fmla="*/ 562717 h 1415918"/>
                        <a:gd name="connsiteX9" fmla="*/ 384424 w 725218"/>
                        <a:gd name="connsiteY9" fmla="*/ 623206 h 1415918"/>
                        <a:gd name="connsiteX10" fmla="*/ 722873 w 725218"/>
                        <a:gd name="connsiteY10" fmla="*/ 1234288 h 1415918"/>
                        <a:gd name="connsiteX11" fmla="*/ 515842 w 725218"/>
                        <a:gd name="connsiteY11" fmla="*/ 1382046 h 1415918"/>
                        <a:gd name="connsiteX12" fmla="*/ 167145 w 725218"/>
                        <a:gd name="connsiteY12" fmla="*/ 677290 h 1415918"/>
                        <a:gd name="connsiteX13" fmla="*/ 147400 w 725218"/>
                        <a:gd name="connsiteY13" fmla="*/ 658498 h 1415918"/>
                        <a:gd name="connsiteX14" fmla="*/ 84879 w 725218"/>
                        <a:gd name="connsiteY14" fmla="*/ 445425 h 1415918"/>
                        <a:gd name="connsiteX15" fmla="*/ 147401 w 725218"/>
                        <a:gd name="connsiteY15" fmla="*/ 232351 h 1415918"/>
                        <a:gd name="connsiteX16" fmla="*/ 202681 w 725218"/>
                        <a:gd name="connsiteY16" fmla="*/ 179738 h 1415918"/>
                        <a:gd name="connsiteX17" fmla="*/ 174238 w 725218"/>
                        <a:gd name="connsiteY17" fmla="*/ 151295 h 1415918"/>
                        <a:gd name="connsiteX18" fmla="*/ 106181 w 725218"/>
                        <a:gd name="connsiteY18" fmla="*/ 219353 h 1415918"/>
                        <a:gd name="connsiteX19" fmla="*/ 18217 w 725218"/>
                        <a:gd name="connsiteY19" fmla="*/ 219353 h 1415918"/>
                        <a:gd name="connsiteX20" fmla="*/ 18217 w 725218"/>
                        <a:gd name="connsiteY20" fmla="*/ 131389 h 1415918"/>
                        <a:gd name="connsiteX21" fmla="*/ 131389 w 725218"/>
                        <a:gd name="connsiteY21" fmla="*/ 18217 h 1415918"/>
                        <a:gd name="connsiteX22" fmla="*/ 151965 w 725218"/>
                        <a:gd name="connsiteY22" fmla="*/ 4554 h 1415918"/>
                        <a:gd name="connsiteX23" fmla="*/ 187251 w 725218"/>
                        <a:gd name="connsiteY23" fmla="*/ 1138 h 14159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725218" h="1415918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cubicBezTo>
                            <a:pt x="384813" y="582880"/>
                            <a:pt x="384619" y="603043"/>
                            <a:pt x="384424" y="623206"/>
                          </a:cubicBezTo>
                          <a:cubicBezTo>
                            <a:pt x="515394" y="825829"/>
                            <a:pt x="591903" y="1031665"/>
                            <a:pt x="722873" y="1234288"/>
                          </a:cubicBezTo>
                          <a:cubicBezTo>
                            <a:pt x="744776" y="1360761"/>
                            <a:pt x="608463" y="1474879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69A1048D-46F8-4E11-A59E-FBA7D4C7D619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223773" y="1717190"/>
                    <a:ext cx="1008155" cy="882679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61250 w 834195"/>
                      <a:gd name="connsiteY0" fmla="*/ 826774 h 826774"/>
                      <a:gd name="connsiteX1" fmla="*/ 489173 w 834195"/>
                      <a:gd name="connsiteY1" fmla="*/ 296746 h 826774"/>
                      <a:gd name="connsiteX2" fmla="*/ 60792 w 834195"/>
                      <a:gd name="connsiteY2" fmla="*/ 378490 h 826774"/>
                      <a:gd name="connsiteX3" fmla="*/ 17478 w 834195"/>
                      <a:gd name="connsiteY3" fmla="*/ 119469 h 826774"/>
                      <a:gd name="connsiteX4" fmla="*/ 678138 w 834195"/>
                      <a:gd name="connsiteY4" fmla="*/ 2176 h 826774"/>
                      <a:gd name="connsiteX5" fmla="*/ 796034 w 834195"/>
                      <a:gd name="connsiteY5" fmla="*/ 102401 h 826774"/>
                      <a:gd name="connsiteX6" fmla="*/ 834195 w 834195"/>
                      <a:gd name="connsiteY6" fmla="*/ 826774 h 826774"/>
                      <a:gd name="connsiteX0" fmla="*/ 462180 w 835125"/>
                      <a:gd name="connsiteY0" fmla="*/ 826774 h 826774"/>
                      <a:gd name="connsiteX1" fmla="*/ 416570 w 835125"/>
                      <a:gd name="connsiteY1" fmla="*/ 360610 h 826774"/>
                      <a:gd name="connsiteX2" fmla="*/ 61722 w 835125"/>
                      <a:gd name="connsiteY2" fmla="*/ 378490 h 826774"/>
                      <a:gd name="connsiteX3" fmla="*/ 18408 w 835125"/>
                      <a:gd name="connsiteY3" fmla="*/ 119469 h 826774"/>
                      <a:gd name="connsiteX4" fmla="*/ 679068 w 835125"/>
                      <a:gd name="connsiteY4" fmla="*/ 2176 h 826774"/>
                      <a:gd name="connsiteX5" fmla="*/ 796964 w 835125"/>
                      <a:gd name="connsiteY5" fmla="*/ 102401 h 826774"/>
                      <a:gd name="connsiteX6" fmla="*/ 835125 w 835125"/>
                      <a:gd name="connsiteY6" fmla="*/ 826774 h 826774"/>
                      <a:gd name="connsiteX0" fmla="*/ 462180 w 917417"/>
                      <a:gd name="connsiteY0" fmla="*/ 826774 h 830291"/>
                      <a:gd name="connsiteX1" fmla="*/ 416570 w 917417"/>
                      <a:gd name="connsiteY1" fmla="*/ 360610 h 830291"/>
                      <a:gd name="connsiteX2" fmla="*/ 61722 w 917417"/>
                      <a:gd name="connsiteY2" fmla="*/ 378490 h 830291"/>
                      <a:gd name="connsiteX3" fmla="*/ 18408 w 917417"/>
                      <a:gd name="connsiteY3" fmla="*/ 119469 h 830291"/>
                      <a:gd name="connsiteX4" fmla="*/ 679068 w 917417"/>
                      <a:gd name="connsiteY4" fmla="*/ 2176 h 830291"/>
                      <a:gd name="connsiteX5" fmla="*/ 796964 w 917417"/>
                      <a:gd name="connsiteY5" fmla="*/ 102401 h 830291"/>
                      <a:gd name="connsiteX6" fmla="*/ 917417 w 917417"/>
                      <a:gd name="connsiteY6" fmla="*/ 830291 h 830291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08155" h="882679">
                        <a:moveTo>
                          <a:pt x="462180" y="826774"/>
                        </a:moveTo>
                        <a:lnTo>
                          <a:pt x="416570" y="360610"/>
                        </a:lnTo>
                        <a:cubicBezTo>
                          <a:pt x="273776" y="387858"/>
                          <a:pt x="128082" y="418680"/>
                          <a:pt x="61722" y="378490"/>
                        </a:cubicBezTo>
                        <a:cubicBezTo>
                          <a:pt x="-4638" y="338300"/>
                          <a:pt x="-14807" y="171214"/>
                          <a:pt x="18408" y="119469"/>
                        </a:cubicBezTo>
                        <a:cubicBezTo>
                          <a:pt x="51623" y="67724"/>
                          <a:pt x="611734" y="-14422"/>
                          <a:pt x="679068" y="2176"/>
                        </a:cubicBezTo>
                        <a:cubicBezTo>
                          <a:pt x="746402" y="18774"/>
                          <a:pt x="768353" y="56832"/>
                          <a:pt x="796964" y="102401"/>
                        </a:cubicBezTo>
                        <a:cubicBezTo>
                          <a:pt x="825575" y="147970"/>
                          <a:pt x="995435" y="641221"/>
                          <a:pt x="1008155" y="882679"/>
                        </a:cubicBez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EEDF3C6-B5DC-4D6E-B651-14D4E951ED12}"/>
                  </a:ext>
                </a:extLst>
              </p:cNvPr>
              <p:cNvGrpSpPr/>
              <p:nvPr/>
            </p:nvGrpSpPr>
            <p:grpSpPr>
              <a:xfrm>
                <a:off x="1805328" y="1814581"/>
                <a:ext cx="378278" cy="336812"/>
                <a:chOff x="3172176" y="907293"/>
                <a:chExt cx="713976" cy="970259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3D5C4659-3C92-4558-918D-BCD78B8179F6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3C431960-AFD6-4531-91B6-EC1BD481A77F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C42EBC19-5F3A-4B99-8617-82880926013E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AB0BBD44-3C5B-45B3-931C-03AD5AE98856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C6AF6068-43D7-4C52-94AE-F9FEBD376145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5FAF6B10-F6BC-4996-A719-58ED9AF4D225}"/>
                  </a:ext>
                </a:extLst>
              </p:cNvPr>
              <p:cNvSpPr/>
              <p:nvPr/>
            </p:nvSpPr>
            <p:spPr>
              <a:xfrm>
                <a:off x="1696310" y="1470832"/>
                <a:ext cx="176939" cy="1206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1D0019AE-5BDB-481F-AE9E-5B64950351DE}"/>
                  </a:ext>
                </a:extLst>
              </p:cNvPr>
              <p:cNvSpPr/>
              <p:nvPr/>
            </p:nvSpPr>
            <p:spPr>
              <a:xfrm>
                <a:off x="2121760" y="1470832"/>
                <a:ext cx="176939" cy="1206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9E5AF22-2D5A-4745-9A70-86425DF246A8}"/>
                </a:ext>
              </a:extLst>
            </p:cNvPr>
            <p:cNvSpPr/>
            <p:nvPr/>
          </p:nvSpPr>
          <p:spPr>
            <a:xfrm>
              <a:off x="2021234" y="1171884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004D479A-2578-4A19-A195-570C819A16E1}"/>
              </a:ext>
            </a:extLst>
          </p:cNvPr>
          <p:cNvGrpSpPr/>
          <p:nvPr/>
        </p:nvGrpSpPr>
        <p:grpSpPr>
          <a:xfrm>
            <a:off x="3662896" y="837391"/>
            <a:ext cx="2330516" cy="2663451"/>
            <a:chOff x="3662896" y="837391"/>
            <a:chExt cx="2330516" cy="2663451"/>
          </a:xfrm>
        </p:grpSpPr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5F15B39F-CB7C-4787-9DD3-189F6107687A}"/>
                </a:ext>
              </a:extLst>
            </p:cNvPr>
            <p:cNvSpPr/>
            <p:nvPr/>
          </p:nvSpPr>
          <p:spPr>
            <a:xfrm rot="20700000">
              <a:off x="3662896" y="837391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E1A7CB0-7D0B-43BA-B7F8-B4F8E0E3C3BA}"/>
                </a:ext>
              </a:extLst>
            </p:cNvPr>
            <p:cNvGrpSpPr/>
            <p:nvPr/>
          </p:nvGrpSpPr>
          <p:grpSpPr>
            <a:xfrm>
              <a:off x="4049464" y="1238238"/>
              <a:ext cx="1943948" cy="2262604"/>
              <a:chOff x="3901368" y="927843"/>
              <a:chExt cx="2240139" cy="2607348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642121B2-2D7A-47FB-A0E1-A366EE0B6DCF}"/>
                  </a:ext>
                </a:extLst>
              </p:cNvPr>
              <p:cNvGrpSpPr/>
              <p:nvPr/>
            </p:nvGrpSpPr>
            <p:grpSpPr>
              <a:xfrm>
                <a:off x="3901368" y="927843"/>
                <a:ext cx="2240139" cy="2607348"/>
                <a:chOff x="3901368" y="927843"/>
                <a:chExt cx="2240139" cy="2607348"/>
              </a:xfrm>
            </p:grpSpPr>
            <p:grpSp>
              <p:nvGrpSpPr>
                <p:cNvPr id="4" name="グループ化 3">
                  <a:extLst>
                    <a:ext uri="{FF2B5EF4-FFF2-40B4-BE49-F238E27FC236}">
                      <a16:creationId xmlns:a16="http://schemas.microsoft.com/office/drawing/2014/main" id="{C5CC91CF-B738-4228-A795-705DD57EBB5C}"/>
                    </a:ext>
                  </a:extLst>
                </p:cNvPr>
                <p:cNvGrpSpPr/>
                <p:nvPr/>
              </p:nvGrpSpPr>
              <p:grpSpPr>
                <a:xfrm>
                  <a:off x="4455237" y="1953404"/>
                  <a:ext cx="1127284" cy="1581787"/>
                  <a:chOff x="4455237" y="1953404"/>
                  <a:chExt cx="1127284" cy="1581787"/>
                </a:xfrm>
              </p:grpSpPr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0CCF0B1F-78B5-470A-B266-772F960784AA}"/>
                      </a:ext>
                    </a:extLst>
                  </p:cNvPr>
                  <p:cNvSpPr/>
                  <p:nvPr/>
                </p:nvSpPr>
                <p:spPr>
                  <a:xfrm>
                    <a:off x="4769046" y="1953404"/>
                    <a:ext cx="483348" cy="51699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片側の 2 つの角を丸めた四角形 144">
                    <a:extLst>
                      <a:ext uri="{FF2B5EF4-FFF2-40B4-BE49-F238E27FC236}">
                        <a16:creationId xmlns:a16="http://schemas.microsoft.com/office/drawing/2014/main" id="{70D8597E-F7B1-4C81-A438-59CAAFB3C303}"/>
                      </a:ext>
                    </a:extLst>
                  </p:cNvPr>
                  <p:cNvSpPr/>
                  <p:nvPr/>
                </p:nvSpPr>
                <p:spPr>
                  <a:xfrm>
                    <a:off x="4455237" y="2247266"/>
                    <a:ext cx="1127284" cy="1287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55623A88-A4F4-4DE8-844E-33BEF34435FA}"/>
                      </a:ext>
                    </a:extLst>
                  </p:cNvPr>
                  <p:cNvSpPr/>
                  <p:nvPr/>
                </p:nvSpPr>
                <p:spPr>
                  <a:xfrm>
                    <a:off x="4976346" y="2321418"/>
                    <a:ext cx="78870" cy="7887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3FC33ADE-487A-47B8-8307-F9AE37F7C5B6}"/>
                      </a:ext>
                    </a:extLst>
                  </p:cNvPr>
                  <p:cNvSpPr/>
                  <p:nvPr/>
                </p:nvSpPr>
                <p:spPr>
                  <a:xfrm>
                    <a:off x="4604730" y="2247266"/>
                    <a:ext cx="411051" cy="245758"/>
                  </a:xfrm>
                  <a:custGeom>
                    <a:avLst/>
                    <a:gdLst>
                      <a:gd name="connsiteX0" fmla="*/ 173535 w 411051"/>
                      <a:gd name="connsiteY0" fmla="*/ 0 h 245758"/>
                      <a:gd name="connsiteX1" fmla="*/ 404285 w 411051"/>
                      <a:gd name="connsiteY1" fmla="*/ 0 h 245758"/>
                      <a:gd name="connsiteX2" fmla="*/ 411051 w 411051"/>
                      <a:gd name="connsiteY2" fmla="*/ 1523 h 245758"/>
                      <a:gd name="connsiteX3" fmla="*/ 215308 w 411051"/>
                      <a:gd name="connsiteY3" fmla="*/ 245758 h 245758"/>
                      <a:gd name="connsiteX4" fmla="*/ 0 w 411051"/>
                      <a:gd name="connsiteY4" fmla="*/ 51508 h 245758"/>
                      <a:gd name="connsiteX5" fmla="*/ 48322 w 411051"/>
                      <a:gd name="connsiteY5" fmla="*/ 25280 h 245758"/>
                      <a:gd name="connsiteX6" fmla="*/ 173535 w 411051"/>
                      <a:gd name="connsiteY6" fmla="*/ 0 h 245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1051" h="245758">
                        <a:moveTo>
                          <a:pt x="173535" y="0"/>
                        </a:moveTo>
                        <a:lnTo>
                          <a:pt x="404285" y="0"/>
                        </a:lnTo>
                        <a:lnTo>
                          <a:pt x="411051" y="1523"/>
                        </a:lnTo>
                        <a:lnTo>
                          <a:pt x="215308" y="245758"/>
                        </a:lnTo>
                        <a:lnTo>
                          <a:pt x="0" y="51508"/>
                        </a:lnTo>
                        <a:lnTo>
                          <a:pt x="48322" y="25280"/>
                        </a:lnTo>
                        <a:cubicBezTo>
                          <a:pt x="86808" y="9002"/>
                          <a:pt x="129120" y="0"/>
                          <a:pt x="17353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04BD890C-E9A3-43EE-B610-EC93E5778F8F}"/>
                      </a:ext>
                    </a:extLst>
                  </p:cNvPr>
                  <p:cNvSpPr/>
                  <p:nvPr/>
                </p:nvSpPr>
                <p:spPr>
                  <a:xfrm flipH="1">
                    <a:off x="5022019" y="2247266"/>
                    <a:ext cx="411051" cy="245758"/>
                  </a:xfrm>
                  <a:custGeom>
                    <a:avLst/>
                    <a:gdLst>
                      <a:gd name="connsiteX0" fmla="*/ 173535 w 411051"/>
                      <a:gd name="connsiteY0" fmla="*/ 0 h 245758"/>
                      <a:gd name="connsiteX1" fmla="*/ 404285 w 411051"/>
                      <a:gd name="connsiteY1" fmla="*/ 0 h 245758"/>
                      <a:gd name="connsiteX2" fmla="*/ 411051 w 411051"/>
                      <a:gd name="connsiteY2" fmla="*/ 1523 h 245758"/>
                      <a:gd name="connsiteX3" fmla="*/ 215308 w 411051"/>
                      <a:gd name="connsiteY3" fmla="*/ 245758 h 245758"/>
                      <a:gd name="connsiteX4" fmla="*/ 0 w 411051"/>
                      <a:gd name="connsiteY4" fmla="*/ 51508 h 245758"/>
                      <a:gd name="connsiteX5" fmla="*/ 48322 w 411051"/>
                      <a:gd name="connsiteY5" fmla="*/ 25280 h 245758"/>
                      <a:gd name="connsiteX6" fmla="*/ 173535 w 411051"/>
                      <a:gd name="connsiteY6" fmla="*/ 0 h 245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1051" h="245758">
                        <a:moveTo>
                          <a:pt x="173535" y="0"/>
                        </a:moveTo>
                        <a:lnTo>
                          <a:pt x="404285" y="0"/>
                        </a:lnTo>
                        <a:lnTo>
                          <a:pt x="411051" y="1523"/>
                        </a:lnTo>
                        <a:lnTo>
                          <a:pt x="215308" y="245758"/>
                        </a:lnTo>
                        <a:lnTo>
                          <a:pt x="0" y="51508"/>
                        </a:lnTo>
                        <a:lnTo>
                          <a:pt x="48322" y="25280"/>
                        </a:lnTo>
                        <a:cubicBezTo>
                          <a:pt x="86808" y="9002"/>
                          <a:pt x="129120" y="0"/>
                          <a:pt x="17353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" name="四角形: 上の 2 つの角を丸める 44">
                    <a:extLst>
                      <a:ext uri="{FF2B5EF4-FFF2-40B4-BE49-F238E27FC236}">
                        <a16:creationId xmlns:a16="http://schemas.microsoft.com/office/drawing/2014/main" id="{2F9A79E3-C940-4664-ADEA-73C105BF3315}"/>
                      </a:ext>
                    </a:extLst>
                  </p:cNvPr>
                  <p:cNvSpPr/>
                  <p:nvPr/>
                </p:nvSpPr>
                <p:spPr>
                  <a:xfrm>
                    <a:off x="5153025" y="2640843"/>
                    <a:ext cx="314128" cy="294947"/>
                  </a:xfrm>
                  <a:prstGeom prst="round2SameRect">
                    <a:avLst>
                      <a:gd name="adj1" fmla="val 0"/>
                      <a:gd name="adj2" fmla="val 27536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1C05EDA8-1278-4004-B79D-0A56C290153F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15" name="円/楕円 568">
                    <a:extLst>
                      <a:ext uri="{FF2B5EF4-FFF2-40B4-BE49-F238E27FC236}">
                        <a16:creationId xmlns:a16="http://schemas.microsoft.com/office/drawing/2014/main" id="{187E4831-112E-4AFB-BEC0-E12514907B48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" name="グループ化 15">
                    <a:extLst>
                      <a:ext uri="{FF2B5EF4-FFF2-40B4-BE49-F238E27FC236}">
                        <a16:creationId xmlns:a16="http://schemas.microsoft.com/office/drawing/2014/main" id="{BF1BE64F-470B-4BB5-B9A9-01E1B37C2C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37" name="円/楕円 591">
                      <a:extLst>
                        <a:ext uri="{FF2B5EF4-FFF2-40B4-BE49-F238E27FC236}">
                          <a16:creationId xmlns:a16="http://schemas.microsoft.com/office/drawing/2014/main" id="{6BFC0BCF-E59F-4DD6-BCC2-085DBD0F28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" name="円/楕円 592">
                      <a:extLst>
                        <a:ext uri="{FF2B5EF4-FFF2-40B4-BE49-F238E27FC236}">
                          <a16:creationId xmlns:a16="http://schemas.microsoft.com/office/drawing/2014/main" id="{B418E599-61CD-4DCB-B272-3DA406EE9F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" name="グループ化 16">
                    <a:extLst>
                      <a:ext uri="{FF2B5EF4-FFF2-40B4-BE49-F238E27FC236}">
                        <a16:creationId xmlns:a16="http://schemas.microsoft.com/office/drawing/2014/main" id="{1D4B5794-95D7-4D0F-9734-FB87451D5D1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35" name="円/楕円 589">
                      <a:extLst>
                        <a:ext uri="{FF2B5EF4-FFF2-40B4-BE49-F238E27FC236}">
                          <a16:creationId xmlns:a16="http://schemas.microsoft.com/office/drawing/2014/main" id="{BF161C15-3B03-4363-89A0-4CA7C81F60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" name="円/楕円 590">
                      <a:extLst>
                        <a:ext uri="{FF2B5EF4-FFF2-40B4-BE49-F238E27FC236}">
                          <a16:creationId xmlns:a16="http://schemas.microsoft.com/office/drawing/2014/main" id="{C500DAD5-CBFE-47CA-80B9-51DD9C94CF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" name="円/楕円 588">
                    <a:extLst>
                      <a:ext uri="{FF2B5EF4-FFF2-40B4-BE49-F238E27FC236}">
                        <a16:creationId xmlns:a16="http://schemas.microsoft.com/office/drawing/2014/main" id="{ADA515B8-77F5-4D7D-A5BB-42D3CE035E71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" name="月 18">
                    <a:extLst>
                      <a:ext uri="{FF2B5EF4-FFF2-40B4-BE49-F238E27FC236}">
                        <a16:creationId xmlns:a16="http://schemas.microsoft.com/office/drawing/2014/main" id="{E77C2D10-C174-4C0A-A502-BB86B93E180A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212053" y="369800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" name="月 19">
                    <a:extLst>
                      <a:ext uri="{FF2B5EF4-FFF2-40B4-BE49-F238E27FC236}">
                        <a16:creationId xmlns:a16="http://schemas.microsoft.com/office/drawing/2014/main" id="{59F48F4F-2F59-4195-B8EE-4CAAB3D3B07D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2803973" y="369802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9F52F350-819E-4982-A749-06BF15D69EC2}"/>
                      </a:ext>
                    </a:extLst>
                  </p:cNvPr>
                  <p:cNvSpPr/>
                  <p:nvPr/>
                </p:nvSpPr>
                <p:spPr>
                  <a:xfrm>
                    <a:off x="2444295" y="7647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" name="円/楕円 27">
                    <a:extLst>
                      <a:ext uri="{FF2B5EF4-FFF2-40B4-BE49-F238E27FC236}">
                        <a16:creationId xmlns:a16="http://schemas.microsoft.com/office/drawing/2014/main" id="{B9AD6556-12C3-44E7-87FE-6A543A8F9FEC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9" y="9733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" name="円/楕円 27">
                    <a:extLst>
                      <a:ext uri="{FF2B5EF4-FFF2-40B4-BE49-F238E27FC236}">
                        <a16:creationId xmlns:a16="http://schemas.microsoft.com/office/drawing/2014/main" id="{18B9BB66-55DC-468E-845A-A458039D3EB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6" y="9733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" name="グループ化 2">
                  <a:extLst>
                    <a:ext uri="{FF2B5EF4-FFF2-40B4-BE49-F238E27FC236}">
                      <a16:creationId xmlns:a16="http://schemas.microsoft.com/office/drawing/2014/main" id="{24AD2C78-CC91-4ADC-8B6F-4D1EB545590A}"/>
                    </a:ext>
                  </a:extLst>
                </p:cNvPr>
                <p:cNvGrpSpPr/>
                <p:nvPr/>
              </p:nvGrpSpPr>
              <p:grpSpPr>
                <a:xfrm>
                  <a:off x="5314979" y="927843"/>
                  <a:ext cx="826528" cy="1524310"/>
                  <a:chOff x="5314979" y="927843"/>
                  <a:chExt cx="826528" cy="1524310"/>
                </a:xfrm>
              </p:grpSpPr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8F3499E3-AA56-4ACF-AA6B-7EFBC23A2598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5388671" y="927843"/>
                    <a:ext cx="738628" cy="1377107"/>
                    <a:chOff x="2957063" y="5076572"/>
                    <a:chExt cx="797584" cy="1483326"/>
                  </a:xfrm>
                </p:grpSpPr>
                <p:grpSp>
                  <p:nvGrpSpPr>
                    <p:cNvPr id="248" name="グループ化 247">
                      <a:extLst>
                        <a:ext uri="{FF2B5EF4-FFF2-40B4-BE49-F238E27FC236}">
                          <a16:creationId xmlns:a16="http://schemas.microsoft.com/office/drawing/2014/main" id="{85DE5EC7-1C73-4391-8954-5182FEF8B0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</p:grpSpPr>
                  <p:sp>
                    <p:nvSpPr>
                      <p:cNvPr id="267" name="フリーフォーム: 図形 266">
                        <a:extLst>
                          <a:ext uri="{FF2B5EF4-FFF2-40B4-BE49-F238E27FC236}">
                            <a16:creationId xmlns:a16="http://schemas.microsoft.com/office/drawing/2014/main" id="{31A1C57E-72FE-4025-A1C3-69155E551E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8" name="フリーフォーム: 図形 267">
                        <a:extLst>
                          <a:ext uri="{FF2B5EF4-FFF2-40B4-BE49-F238E27FC236}">
                            <a16:creationId xmlns:a16="http://schemas.microsoft.com/office/drawing/2014/main" id="{80BF7D11-917F-4029-91B5-0D56448C9605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9019EFFB-7793-4D1B-AA5C-6704F0DCAE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DAE3C4BB-1162-4F06-B8AD-401A448EE8C2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319884" y="1630531"/>
                    <a:ext cx="816717" cy="82652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16717" h="826528">
                        <a:moveTo>
                          <a:pt x="443772" y="826528"/>
                        </a:moveTo>
                        <a:lnTo>
                          <a:pt x="471695" y="296500"/>
                        </a:lnTo>
                        <a:lnTo>
                          <a:pt x="43314" y="378244"/>
                        </a:lnTo>
                        <a:lnTo>
                          <a:pt x="0" y="119223"/>
                        </a:lnTo>
                        <a:cubicBezTo>
                          <a:pt x="220220" y="80125"/>
                          <a:pt x="593326" y="-14668"/>
                          <a:pt x="660660" y="1930"/>
                        </a:cubicBezTo>
                        <a:cubicBezTo>
                          <a:pt x="727994" y="18528"/>
                          <a:pt x="770780" y="64949"/>
                          <a:pt x="778556" y="102155"/>
                        </a:cubicBezTo>
                        <a:cubicBezTo>
                          <a:pt x="786332" y="139361"/>
                          <a:pt x="803997" y="585070"/>
                          <a:pt x="816717" y="826528"/>
                        </a:cubicBezTo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DCA91088-B0A0-4C87-81EF-9B2F4FE6E1F2}"/>
                    </a:ext>
                  </a:extLst>
                </p:cNvPr>
                <p:cNvGrpSpPr/>
                <p:nvPr/>
              </p:nvGrpSpPr>
              <p:grpSpPr>
                <a:xfrm flipH="1">
                  <a:off x="3901368" y="927843"/>
                  <a:ext cx="826528" cy="1524310"/>
                  <a:chOff x="5314979" y="927843"/>
                  <a:chExt cx="826528" cy="1524310"/>
                </a:xfrm>
              </p:grpSpPr>
              <p:grpSp>
                <p:nvGrpSpPr>
                  <p:cNvPr id="335" name="グループ化 334">
                    <a:extLst>
                      <a:ext uri="{FF2B5EF4-FFF2-40B4-BE49-F238E27FC236}">
                        <a16:creationId xmlns:a16="http://schemas.microsoft.com/office/drawing/2014/main" id="{63E9532E-04EB-419F-A342-13F69541047B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5388671" y="927843"/>
                    <a:ext cx="738628" cy="1377107"/>
                    <a:chOff x="2957063" y="5076572"/>
                    <a:chExt cx="797584" cy="1483326"/>
                  </a:xfrm>
                </p:grpSpPr>
                <p:grpSp>
                  <p:nvGrpSpPr>
                    <p:cNvPr id="337" name="グループ化 336">
                      <a:extLst>
                        <a:ext uri="{FF2B5EF4-FFF2-40B4-BE49-F238E27FC236}">
                          <a16:creationId xmlns:a16="http://schemas.microsoft.com/office/drawing/2014/main" id="{3C3204D5-F507-44C1-9343-F5AAAF0B622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</p:grpSpPr>
                  <p:sp>
                    <p:nvSpPr>
                      <p:cNvPr id="339" name="フリーフォーム: 図形 338">
                        <a:extLst>
                          <a:ext uri="{FF2B5EF4-FFF2-40B4-BE49-F238E27FC236}">
                            <a16:creationId xmlns:a16="http://schemas.microsoft.com/office/drawing/2014/main" id="{5F3DF0CE-94E4-46D9-BDE1-2E2046E0F1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40" name="フリーフォーム: 図形 339">
                        <a:extLst>
                          <a:ext uri="{FF2B5EF4-FFF2-40B4-BE49-F238E27FC236}">
                            <a16:creationId xmlns:a16="http://schemas.microsoft.com/office/drawing/2014/main" id="{48346F79-FE6C-4978-AD5C-756D0DF370F0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38" name="フリーフォーム: 図形 337">
                      <a:extLst>
                        <a:ext uri="{FF2B5EF4-FFF2-40B4-BE49-F238E27FC236}">
                          <a16:creationId xmlns:a16="http://schemas.microsoft.com/office/drawing/2014/main" id="{4A147903-E20F-48D0-A569-F269780D66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1A31848B-DBAB-4D73-B77B-F18D5EBB277F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319884" y="1630531"/>
                    <a:ext cx="816717" cy="82652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16717" h="826528">
                        <a:moveTo>
                          <a:pt x="443772" y="826528"/>
                        </a:moveTo>
                        <a:lnTo>
                          <a:pt x="471695" y="296500"/>
                        </a:lnTo>
                        <a:lnTo>
                          <a:pt x="43314" y="378244"/>
                        </a:lnTo>
                        <a:lnTo>
                          <a:pt x="0" y="119223"/>
                        </a:lnTo>
                        <a:cubicBezTo>
                          <a:pt x="220220" y="80125"/>
                          <a:pt x="593326" y="-14668"/>
                          <a:pt x="660660" y="1930"/>
                        </a:cubicBezTo>
                        <a:cubicBezTo>
                          <a:pt x="727994" y="18528"/>
                          <a:pt x="770780" y="64949"/>
                          <a:pt x="778556" y="102155"/>
                        </a:cubicBezTo>
                        <a:cubicBezTo>
                          <a:pt x="786332" y="139361"/>
                          <a:pt x="803997" y="585070"/>
                          <a:pt x="816717" y="826528"/>
                        </a:cubicBezTo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34E9737B-1FFD-420B-A82C-FF207A3140E2}"/>
                  </a:ext>
                </a:extLst>
              </p:cNvPr>
              <p:cNvGrpSpPr/>
              <p:nvPr/>
            </p:nvGrpSpPr>
            <p:grpSpPr>
              <a:xfrm>
                <a:off x="4840646" y="1744182"/>
                <a:ext cx="378278" cy="336812"/>
                <a:chOff x="3172176" y="907293"/>
                <a:chExt cx="713976" cy="970259"/>
              </a:xfrm>
            </p:grpSpPr>
            <p:sp>
              <p:nvSpPr>
                <p:cNvPr id="440" name="四角形: 角を丸くする 29">
                  <a:extLst>
                    <a:ext uri="{FF2B5EF4-FFF2-40B4-BE49-F238E27FC236}">
                      <a16:creationId xmlns:a16="http://schemas.microsoft.com/office/drawing/2014/main" id="{4D00BFA4-20C0-484B-8286-893A872ED7C8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972C604A-600B-4584-B87D-FF82F759CBBC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D429CD4C-7E75-45E5-AA7D-652DF0B730DC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8612E338-0F2A-4158-BBC4-44C3C4D13D79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DE63880B-A178-41A4-8870-4C83E61D90D9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7EC6508C-82A6-4ABB-BCE5-6A239E6F6E1A}"/>
                  </a:ext>
                </a:extLst>
              </p:cNvPr>
              <p:cNvSpPr/>
              <p:nvPr/>
            </p:nvSpPr>
            <p:spPr>
              <a:xfrm>
                <a:off x="4655387" y="1409090"/>
                <a:ext cx="209717" cy="14302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605FC2A1-EAAC-41B4-882E-4D70547CAEEE}"/>
                  </a:ext>
                </a:extLst>
              </p:cNvPr>
              <p:cNvSpPr/>
              <p:nvPr/>
            </p:nvSpPr>
            <p:spPr>
              <a:xfrm>
                <a:off x="5195137" y="1409090"/>
                <a:ext cx="209717" cy="14302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F53B3792-04D5-4415-BA1B-52E5639CF7E3}"/>
                </a:ext>
              </a:extLst>
            </p:cNvPr>
            <p:cNvSpPr/>
            <p:nvPr/>
          </p:nvSpPr>
          <p:spPr>
            <a:xfrm>
              <a:off x="5066358" y="1171884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D2F92E86-B812-42FE-8951-4C877929CFB6}"/>
              </a:ext>
            </a:extLst>
          </p:cNvPr>
          <p:cNvGrpSpPr/>
          <p:nvPr/>
        </p:nvGrpSpPr>
        <p:grpSpPr>
          <a:xfrm>
            <a:off x="6613130" y="837390"/>
            <a:ext cx="2332462" cy="2661430"/>
            <a:chOff x="6613130" y="837390"/>
            <a:chExt cx="2332462" cy="2661430"/>
          </a:xfrm>
        </p:grpSpPr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DD00AD15-308B-4FCC-B10D-006B7CE2F62C}"/>
                </a:ext>
              </a:extLst>
            </p:cNvPr>
            <p:cNvSpPr/>
            <p:nvPr/>
          </p:nvSpPr>
          <p:spPr>
            <a:xfrm rot="20700000">
              <a:off x="6613130" y="837390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96E7EC7-A8E0-425E-97C8-BD70E7E5F08D}"/>
                </a:ext>
              </a:extLst>
            </p:cNvPr>
            <p:cNvGrpSpPr/>
            <p:nvPr/>
          </p:nvGrpSpPr>
          <p:grpSpPr>
            <a:xfrm>
              <a:off x="6886454" y="1149590"/>
              <a:ext cx="2059138" cy="2349230"/>
              <a:chOff x="6729582" y="832594"/>
              <a:chExt cx="2372882" cy="2707175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CECADFB4-7E5F-4733-9013-D442D25FBB8E}"/>
                  </a:ext>
                </a:extLst>
              </p:cNvPr>
              <p:cNvGrpSpPr/>
              <p:nvPr/>
            </p:nvGrpSpPr>
            <p:grpSpPr>
              <a:xfrm>
                <a:off x="7285006" y="1929996"/>
                <a:ext cx="1250966" cy="1609773"/>
                <a:chOff x="7285006" y="1929996"/>
                <a:chExt cx="1250966" cy="1609773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9CB98CFB-F2C7-4E80-A0D4-30C2AFDB683F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片側の 2 つの角を丸めた四角形 144">
                  <a:extLst>
                    <a:ext uri="{FF2B5EF4-FFF2-40B4-BE49-F238E27FC236}">
                      <a16:creationId xmlns:a16="http://schemas.microsoft.com/office/drawing/2014/main" id="{118F3979-53C4-47C9-8BB4-88F20870009C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台形 131">
                  <a:extLst>
                    <a:ext uri="{FF2B5EF4-FFF2-40B4-BE49-F238E27FC236}">
                      <a16:creationId xmlns:a16="http://schemas.microsoft.com/office/drawing/2014/main" id="{3BFBF2A7-BBAB-4B49-B494-152D25B9D6C7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CE57B409-0BFB-4812-92B2-94D4A60F5C38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台形 731">
                  <a:extLst>
                    <a:ext uri="{FF2B5EF4-FFF2-40B4-BE49-F238E27FC236}">
                      <a16:creationId xmlns:a16="http://schemas.microsoft.com/office/drawing/2014/main" id="{EADA1A05-F730-4DDB-9CBB-72C769B3076F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F6D163A8-4A77-4986-B42B-7CAEA3FB1882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142" name="平行四辺形 141">
                    <a:extLst>
                      <a:ext uri="{FF2B5EF4-FFF2-40B4-BE49-F238E27FC236}">
                        <a16:creationId xmlns:a16="http://schemas.microsoft.com/office/drawing/2014/main" id="{30323FCA-9386-4348-883D-5294EF7131AB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" name="平行四辺形 142">
                    <a:extLst>
                      <a:ext uri="{FF2B5EF4-FFF2-40B4-BE49-F238E27FC236}">
                        <a16:creationId xmlns:a16="http://schemas.microsoft.com/office/drawing/2014/main" id="{14EFCABE-8366-45CB-91C6-1C3B01192824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6" name="台形 135">
                  <a:extLst>
                    <a:ext uri="{FF2B5EF4-FFF2-40B4-BE49-F238E27FC236}">
                      <a16:creationId xmlns:a16="http://schemas.microsoft.com/office/drawing/2014/main" id="{E0041DC9-BE96-4D90-AF0E-4D131EAB2F11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6E709DEE-51FC-4DAB-8EF4-943BB3AACE78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40" name="平行四辺形 139">
                    <a:extLst>
                      <a:ext uri="{FF2B5EF4-FFF2-40B4-BE49-F238E27FC236}">
                        <a16:creationId xmlns:a16="http://schemas.microsoft.com/office/drawing/2014/main" id="{CA75BEB3-6CB6-4DF0-8242-B6006A8B4050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" name="平行四辺形 140">
                    <a:extLst>
                      <a:ext uri="{FF2B5EF4-FFF2-40B4-BE49-F238E27FC236}">
                        <a16:creationId xmlns:a16="http://schemas.microsoft.com/office/drawing/2014/main" id="{FB406422-4883-4C33-B9C1-BF9C7609F394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6C40CA0B-DC89-4210-9101-00692C678F0E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C264753F-6F08-48AE-B89D-CAA7C6BD198B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9" name="フリーフォーム 540">
                <a:extLst>
                  <a:ext uri="{FF2B5EF4-FFF2-40B4-BE49-F238E27FC236}">
                    <a16:creationId xmlns:a16="http://schemas.microsoft.com/office/drawing/2014/main" id="{621BC594-BA43-4AAA-A540-343CE07BF1CC}"/>
                  </a:ext>
                </a:extLst>
              </p:cNvPr>
              <p:cNvSpPr/>
              <p:nvPr/>
            </p:nvSpPr>
            <p:spPr>
              <a:xfrm>
                <a:off x="7290497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AC0F501-3FFE-4F9D-B17C-859F254A7783}"/>
                  </a:ext>
                </a:extLst>
              </p:cNvPr>
              <p:cNvGrpSpPr/>
              <p:nvPr/>
            </p:nvGrpSpPr>
            <p:grpSpPr>
              <a:xfrm rot="20700000">
                <a:off x="7238074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27" name="円/楕円 564">
                  <a:extLst>
                    <a:ext uri="{FF2B5EF4-FFF2-40B4-BE49-F238E27FC236}">
                      <a16:creationId xmlns:a16="http://schemas.microsoft.com/office/drawing/2014/main" id="{3501F638-F961-4400-83BC-E3B70CE468CE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" name="円/楕円 565">
                  <a:extLst>
                    <a:ext uri="{FF2B5EF4-FFF2-40B4-BE49-F238E27FC236}">
                      <a16:creationId xmlns:a16="http://schemas.microsoft.com/office/drawing/2014/main" id="{5B1AB0BB-A690-4D49-AE6D-DBD072A740B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47B0899F-6342-42C0-98F8-4E49F56F1BB5}"/>
                  </a:ext>
                </a:extLst>
              </p:cNvPr>
              <p:cNvGrpSpPr/>
              <p:nvPr/>
            </p:nvGrpSpPr>
            <p:grpSpPr>
              <a:xfrm rot="900000" flipH="1">
                <a:off x="8311296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25" name="円/楕円 562">
                  <a:extLst>
                    <a:ext uri="{FF2B5EF4-FFF2-40B4-BE49-F238E27FC236}">
                      <a16:creationId xmlns:a16="http://schemas.microsoft.com/office/drawing/2014/main" id="{11446718-D6E2-45A7-876F-E7AA1EE3236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563">
                  <a:extLst>
                    <a:ext uri="{FF2B5EF4-FFF2-40B4-BE49-F238E27FC236}">
                      <a16:creationId xmlns:a16="http://schemas.microsoft.com/office/drawing/2014/main" id="{C5A65349-573C-4DEC-92A3-15CFD18A46F6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" name="円/楕円 561">
                <a:extLst>
                  <a:ext uri="{FF2B5EF4-FFF2-40B4-BE49-F238E27FC236}">
                    <a16:creationId xmlns:a16="http://schemas.microsoft.com/office/drawing/2014/main" id="{72851C25-0C3D-4F74-807A-6836DF96533F}"/>
                  </a:ext>
                </a:extLst>
              </p:cNvPr>
              <p:cNvSpPr/>
              <p:nvPr/>
            </p:nvSpPr>
            <p:spPr>
              <a:xfrm>
                <a:off x="7366320" y="919575"/>
                <a:ext cx="1073222" cy="120737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DE1FCD5A-E7DC-4410-BBD3-BFE5FB1F9B16}"/>
                  </a:ext>
                </a:extLst>
              </p:cNvPr>
              <p:cNvSpPr/>
              <p:nvPr/>
            </p:nvSpPr>
            <p:spPr>
              <a:xfrm rot="15300000">
                <a:off x="7594424" y="1028091"/>
                <a:ext cx="56815" cy="354057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1CC18CE4-FDFE-4FDD-B551-099C61AEF7A2}"/>
                  </a:ext>
                </a:extLst>
              </p:cNvPr>
              <p:cNvGrpSpPr/>
              <p:nvPr/>
            </p:nvGrpSpPr>
            <p:grpSpPr>
              <a:xfrm>
                <a:off x="7799861" y="1441613"/>
                <a:ext cx="203618" cy="216409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23" name="円/楕円 662">
                  <a:extLst>
                    <a:ext uri="{FF2B5EF4-FFF2-40B4-BE49-F238E27FC236}">
                      <a16:creationId xmlns:a16="http://schemas.microsoft.com/office/drawing/2014/main" id="{39E24C1D-FBFB-44B4-805A-5C1C5B4E797A}"/>
                    </a:ext>
                  </a:extLst>
                </p:cNvPr>
                <p:cNvSpPr/>
                <p:nvPr/>
              </p:nvSpPr>
              <p:spPr>
                <a:xfrm>
                  <a:off x="7084627" y="3125508"/>
                  <a:ext cx="240026" cy="102097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761C6621-6BA3-4C18-80D3-8FD50163714E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ABA2AF3E-8601-44E4-9DF8-0427EAEBF338}"/>
                  </a:ext>
                </a:extLst>
              </p:cNvPr>
              <p:cNvSpPr/>
              <p:nvPr/>
            </p:nvSpPr>
            <p:spPr>
              <a:xfrm rot="17100000">
                <a:off x="8139646" y="1028092"/>
                <a:ext cx="56815" cy="354057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70717E1-A2DB-4FE9-BD48-EA76E683B654}"/>
                  </a:ext>
                </a:extLst>
              </p:cNvPr>
              <p:cNvSpPr/>
              <p:nvPr/>
            </p:nvSpPr>
            <p:spPr>
              <a:xfrm>
                <a:off x="7417064" y="1245292"/>
                <a:ext cx="972825" cy="346959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円/楕円 27">
                <a:extLst>
                  <a:ext uri="{FF2B5EF4-FFF2-40B4-BE49-F238E27FC236}">
                    <a16:creationId xmlns:a16="http://schemas.microsoft.com/office/drawing/2014/main" id="{6414F276-D674-4CBE-9F97-35C99AF307ED}"/>
                  </a:ext>
                </a:extLst>
              </p:cNvPr>
              <p:cNvSpPr/>
              <p:nvPr/>
            </p:nvSpPr>
            <p:spPr>
              <a:xfrm rot="8100000">
                <a:off x="7536237" y="1697055"/>
                <a:ext cx="257002" cy="455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円/楕円 27">
                <a:extLst>
                  <a:ext uri="{FF2B5EF4-FFF2-40B4-BE49-F238E27FC236}">
                    <a16:creationId xmlns:a16="http://schemas.microsoft.com/office/drawing/2014/main" id="{0C1421E4-F2E4-4BD9-91D3-B56A7702838D}"/>
                  </a:ext>
                </a:extLst>
              </p:cNvPr>
              <p:cNvSpPr/>
              <p:nvPr/>
            </p:nvSpPr>
            <p:spPr>
              <a:xfrm rot="13500000" flipH="1">
                <a:off x="7990751" y="1697058"/>
                <a:ext cx="257001" cy="455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4C29B33E-6396-4A22-A490-298047888E4F}"/>
                  </a:ext>
                </a:extLst>
              </p:cNvPr>
              <p:cNvSpPr/>
              <p:nvPr/>
            </p:nvSpPr>
            <p:spPr>
              <a:xfrm>
                <a:off x="7439369" y="1271187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304DD9F0-9578-419B-BEC1-A80E894F33B7}"/>
                  </a:ext>
                </a:extLst>
              </p:cNvPr>
              <p:cNvSpPr/>
              <p:nvPr/>
            </p:nvSpPr>
            <p:spPr>
              <a:xfrm>
                <a:off x="7959807" y="1271187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C834ED1E-5CC9-49C9-8E7D-7AF74721EEE4}"/>
                  </a:ext>
                </a:extLst>
              </p:cNvPr>
              <p:cNvGrpSpPr/>
              <p:nvPr/>
            </p:nvGrpSpPr>
            <p:grpSpPr>
              <a:xfrm flipH="1">
                <a:off x="6729582" y="832594"/>
                <a:ext cx="864381" cy="1689896"/>
                <a:chOff x="8238083" y="832594"/>
                <a:chExt cx="864381" cy="1689896"/>
              </a:xfrm>
            </p:grpSpPr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56615CFD-C6B9-485B-A139-263C7B061F31}"/>
                    </a:ext>
                  </a:extLst>
                </p:cNvPr>
                <p:cNvGrpSpPr/>
                <p:nvPr/>
              </p:nvGrpSpPr>
              <p:grpSpPr>
                <a:xfrm rot="20968118">
                  <a:off x="8284271" y="832594"/>
                  <a:ext cx="738628" cy="1377107"/>
                  <a:chOff x="2957063" y="5076572"/>
                  <a:chExt cx="797584" cy="1483326"/>
                </a:xfrm>
                <a:solidFill>
                  <a:schemeClr val="accent2">
                    <a:lumMod val="75000"/>
                  </a:schemeClr>
                </a:solidFill>
              </p:grpSpPr>
              <p:grpSp>
                <p:nvGrpSpPr>
                  <p:cNvPr id="424" name="グループ化 423">
                    <a:extLst>
                      <a:ext uri="{FF2B5EF4-FFF2-40B4-BE49-F238E27FC236}">
                        <a16:creationId xmlns:a16="http://schemas.microsoft.com/office/drawing/2014/main" id="{456F317F-08FC-4C9C-A706-9367EB613E37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426" name="フリーフォーム: 図形 425">
                      <a:extLst>
                        <a:ext uri="{FF2B5EF4-FFF2-40B4-BE49-F238E27FC236}">
                          <a16:creationId xmlns:a16="http://schemas.microsoft.com/office/drawing/2014/main" id="{54542472-86F1-4853-ADA8-8EEC69F4DA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7" name="フリーフォーム: 図形 426">
                      <a:extLst>
                        <a:ext uri="{FF2B5EF4-FFF2-40B4-BE49-F238E27FC236}">
                          <a16:creationId xmlns:a16="http://schemas.microsoft.com/office/drawing/2014/main" id="{88CED092-5C67-4EF3-9BA8-1B73280E9D85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9CA05B7B-F397-4FB9-9CB7-6B73C3429AC0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308E61B6-0472-408E-B731-AFED83558697}"/>
                    </a:ext>
                  </a:extLst>
                </p:cNvPr>
                <p:cNvGrpSpPr/>
                <p:nvPr/>
              </p:nvGrpSpPr>
              <p:grpSpPr>
                <a:xfrm>
                  <a:off x="8238083" y="1471269"/>
                  <a:ext cx="864381" cy="1051221"/>
                  <a:chOff x="8238083" y="1471269"/>
                  <a:chExt cx="864381" cy="1051221"/>
                </a:xfrm>
              </p:grpSpPr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F3705297-2E16-4117-81CF-6B9616C20448}"/>
                      </a:ext>
                    </a:extLst>
                  </p:cNvPr>
                  <p:cNvSpPr/>
                  <p:nvPr/>
                </p:nvSpPr>
                <p:spPr>
                  <a:xfrm rot="19434400">
                    <a:off x="8457558" y="1471269"/>
                    <a:ext cx="282483" cy="184203"/>
                  </a:xfrm>
                  <a:prstGeom prst="trapezoid">
                    <a:avLst>
                      <a:gd name="adj" fmla="val 149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A3D17756-1F3D-49C6-9998-A73C01D77FAD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8203351" y="1623376"/>
                    <a:ext cx="933846" cy="864381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43438 w 816717"/>
                      <a:gd name="connsiteY1" fmla="*/ 340679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54402 w 827347"/>
                      <a:gd name="connsiteY0" fmla="*/ 824681 h 824681"/>
                      <a:gd name="connsiteX1" fmla="*/ 454068 w 827347"/>
                      <a:gd name="connsiteY1" fmla="*/ 338832 h 824681"/>
                      <a:gd name="connsiteX2" fmla="*/ 39252 w 827347"/>
                      <a:gd name="connsiteY2" fmla="*/ 425657 h 824681"/>
                      <a:gd name="connsiteX3" fmla="*/ 0 w 827347"/>
                      <a:gd name="connsiteY3" fmla="*/ 116738 h 824681"/>
                      <a:gd name="connsiteX4" fmla="*/ 671290 w 827347"/>
                      <a:gd name="connsiteY4" fmla="*/ 83 h 824681"/>
                      <a:gd name="connsiteX5" fmla="*/ 789186 w 827347"/>
                      <a:gd name="connsiteY5" fmla="*/ 100308 h 824681"/>
                      <a:gd name="connsiteX6" fmla="*/ 827347 w 827347"/>
                      <a:gd name="connsiteY6" fmla="*/ 824681 h 824681"/>
                      <a:gd name="connsiteX0" fmla="*/ 454402 w 827347"/>
                      <a:gd name="connsiteY0" fmla="*/ 812731 h 812731"/>
                      <a:gd name="connsiteX1" fmla="*/ 454068 w 827347"/>
                      <a:gd name="connsiteY1" fmla="*/ 326882 h 812731"/>
                      <a:gd name="connsiteX2" fmla="*/ 39252 w 827347"/>
                      <a:gd name="connsiteY2" fmla="*/ 413707 h 812731"/>
                      <a:gd name="connsiteX3" fmla="*/ 0 w 827347"/>
                      <a:gd name="connsiteY3" fmla="*/ 104788 h 812731"/>
                      <a:gd name="connsiteX4" fmla="*/ 639634 w 827347"/>
                      <a:gd name="connsiteY4" fmla="*/ 101 h 812731"/>
                      <a:gd name="connsiteX5" fmla="*/ 789186 w 827347"/>
                      <a:gd name="connsiteY5" fmla="*/ 88358 h 812731"/>
                      <a:gd name="connsiteX6" fmla="*/ 827347 w 827347"/>
                      <a:gd name="connsiteY6" fmla="*/ 812731 h 812731"/>
                      <a:gd name="connsiteX0" fmla="*/ 454402 w 827347"/>
                      <a:gd name="connsiteY0" fmla="*/ 813892 h 813892"/>
                      <a:gd name="connsiteX1" fmla="*/ 454068 w 827347"/>
                      <a:gd name="connsiteY1" fmla="*/ 328043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933846"/>
                      <a:gd name="connsiteY0" fmla="*/ 813892 h 864381"/>
                      <a:gd name="connsiteX1" fmla="*/ 432722 w 933846"/>
                      <a:gd name="connsiteY1" fmla="*/ 345965 h 864381"/>
                      <a:gd name="connsiteX2" fmla="*/ 39252 w 933846"/>
                      <a:gd name="connsiteY2" fmla="*/ 414868 h 864381"/>
                      <a:gd name="connsiteX3" fmla="*/ 0 w 933846"/>
                      <a:gd name="connsiteY3" fmla="*/ 105949 h 864381"/>
                      <a:gd name="connsiteX4" fmla="*/ 639634 w 933846"/>
                      <a:gd name="connsiteY4" fmla="*/ 1262 h 864381"/>
                      <a:gd name="connsiteX5" fmla="*/ 795584 w 933846"/>
                      <a:gd name="connsiteY5" fmla="*/ 178451 h 864381"/>
                      <a:gd name="connsiteX6" fmla="*/ 933846 w 933846"/>
                      <a:gd name="connsiteY6" fmla="*/ 864381 h 8643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3846" h="864381">
                        <a:moveTo>
                          <a:pt x="454402" y="813892"/>
                        </a:moveTo>
                        <a:cubicBezTo>
                          <a:pt x="454291" y="651942"/>
                          <a:pt x="432833" y="507915"/>
                          <a:pt x="432722" y="345965"/>
                        </a:cubicBezTo>
                        <a:lnTo>
                          <a:pt x="39252" y="414868"/>
                        </a:lnTo>
                        <a:cubicBezTo>
                          <a:pt x="24814" y="328528"/>
                          <a:pt x="14438" y="192289"/>
                          <a:pt x="0" y="105949"/>
                        </a:cubicBezTo>
                        <a:cubicBezTo>
                          <a:pt x="220220" y="66851"/>
                          <a:pt x="507037" y="-10822"/>
                          <a:pt x="639634" y="1262"/>
                        </a:cubicBezTo>
                        <a:cubicBezTo>
                          <a:pt x="772231" y="13346"/>
                          <a:pt x="787808" y="141245"/>
                          <a:pt x="795584" y="178451"/>
                        </a:cubicBezTo>
                        <a:cubicBezTo>
                          <a:pt x="803360" y="215657"/>
                          <a:pt x="921126" y="622923"/>
                          <a:pt x="933846" y="864381"/>
                        </a:cubicBezTo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楕円 421">
                    <a:extLst>
                      <a:ext uri="{FF2B5EF4-FFF2-40B4-BE49-F238E27FC236}">
                        <a16:creationId xmlns:a16="http://schemas.microsoft.com/office/drawing/2014/main" id="{304C4AA0-840B-4AEF-951C-0C3FF0C0711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8704625" y="1542306"/>
                    <a:ext cx="45719" cy="5765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CE2627F8-CF28-41D4-9119-86B138AAA99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8766536" y="1606600"/>
                    <a:ext cx="45719" cy="5765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7F8C3CB6-3CFA-4BBC-BAAA-1F934DB70DB1}"/>
                  </a:ext>
                </a:extLst>
              </p:cNvPr>
              <p:cNvGrpSpPr/>
              <p:nvPr/>
            </p:nvGrpSpPr>
            <p:grpSpPr>
              <a:xfrm>
                <a:off x="8238083" y="832594"/>
                <a:ext cx="864381" cy="1689896"/>
                <a:chOff x="8238083" y="832594"/>
                <a:chExt cx="864381" cy="1689896"/>
              </a:xfrm>
            </p:grpSpPr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95D4CD0C-A69B-41AC-B103-1DDF61FFE499}"/>
                    </a:ext>
                  </a:extLst>
                </p:cNvPr>
                <p:cNvGrpSpPr/>
                <p:nvPr/>
              </p:nvGrpSpPr>
              <p:grpSpPr>
                <a:xfrm rot="20968118">
                  <a:off x="8284271" y="832594"/>
                  <a:ext cx="738628" cy="1377107"/>
                  <a:chOff x="2957063" y="5076572"/>
                  <a:chExt cx="797584" cy="1483326"/>
                </a:xfrm>
                <a:solidFill>
                  <a:schemeClr val="accent2">
                    <a:lumMod val="75000"/>
                  </a:schemeClr>
                </a:solidFill>
              </p:grpSpPr>
              <p:grpSp>
                <p:nvGrpSpPr>
                  <p:cNvPr id="435" name="グループ化 434">
                    <a:extLst>
                      <a:ext uri="{FF2B5EF4-FFF2-40B4-BE49-F238E27FC236}">
                        <a16:creationId xmlns:a16="http://schemas.microsoft.com/office/drawing/2014/main" id="{267E7765-82C0-4F13-BEAE-81E1667B9B50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437" name="フリーフォーム: 図形 436">
                      <a:extLst>
                        <a:ext uri="{FF2B5EF4-FFF2-40B4-BE49-F238E27FC236}">
                          <a16:creationId xmlns:a16="http://schemas.microsoft.com/office/drawing/2014/main" id="{29F17853-916B-437C-9E4C-134921F111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8" name="フリーフォーム: 図形 437">
                      <a:extLst>
                        <a:ext uri="{FF2B5EF4-FFF2-40B4-BE49-F238E27FC236}">
                          <a16:creationId xmlns:a16="http://schemas.microsoft.com/office/drawing/2014/main" id="{A02122B0-73F9-4F11-9637-A77E639DCD0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68214F37-DA0B-4AD4-B6A9-6726EF003FB4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A8B0E91E-3040-4470-AF93-06F27B18D115}"/>
                    </a:ext>
                  </a:extLst>
                </p:cNvPr>
                <p:cNvGrpSpPr/>
                <p:nvPr/>
              </p:nvGrpSpPr>
              <p:grpSpPr>
                <a:xfrm>
                  <a:off x="8238083" y="1471269"/>
                  <a:ext cx="864381" cy="1051221"/>
                  <a:chOff x="8238083" y="1471269"/>
                  <a:chExt cx="864381" cy="1051221"/>
                </a:xfrm>
              </p:grpSpPr>
              <p:sp>
                <p:nvSpPr>
                  <p:cNvPr id="431" name="台形 430">
                    <a:extLst>
                      <a:ext uri="{FF2B5EF4-FFF2-40B4-BE49-F238E27FC236}">
                        <a16:creationId xmlns:a16="http://schemas.microsoft.com/office/drawing/2014/main" id="{15915635-4C86-4CF4-A2DA-107D52A8D22D}"/>
                      </a:ext>
                    </a:extLst>
                  </p:cNvPr>
                  <p:cNvSpPr/>
                  <p:nvPr/>
                </p:nvSpPr>
                <p:spPr>
                  <a:xfrm rot="19434400">
                    <a:off x="8457558" y="1471269"/>
                    <a:ext cx="282483" cy="184203"/>
                  </a:xfrm>
                  <a:prstGeom prst="trapezoid">
                    <a:avLst>
                      <a:gd name="adj" fmla="val 149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391175BC-0A8F-45BC-9B38-F46E990C3DAD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8203351" y="1623376"/>
                    <a:ext cx="933846" cy="864381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43438 w 816717"/>
                      <a:gd name="connsiteY1" fmla="*/ 340679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54402 w 827347"/>
                      <a:gd name="connsiteY0" fmla="*/ 824681 h 824681"/>
                      <a:gd name="connsiteX1" fmla="*/ 454068 w 827347"/>
                      <a:gd name="connsiteY1" fmla="*/ 338832 h 824681"/>
                      <a:gd name="connsiteX2" fmla="*/ 39252 w 827347"/>
                      <a:gd name="connsiteY2" fmla="*/ 425657 h 824681"/>
                      <a:gd name="connsiteX3" fmla="*/ 0 w 827347"/>
                      <a:gd name="connsiteY3" fmla="*/ 116738 h 824681"/>
                      <a:gd name="connsiteX4" fmla="*/ 671290 w 827347"/>
                      <a:gd name="connsiteY4" fmla="*/ 83 h 824681"/>
                      <a:gd name="connsiteX5" fmla="*/ 789186 w 827347"/>
                      <a:gd name="connsiteY5" fmla="*/ 100308 h 824681"/>
                      <a:gd name="connsiteX6" fmla="*/ 827347 w 827347"/>
                      <a:gd name="connsiteY6" fmla="*/ 824681 h 824681"/>
                      <a:gd name="connsiteX0" fmla="*/ 454402 w 827347"/>
                      <a:gd name="connsiteY0" fmla="*/ 812731 h 812731"/>
                      <a:gd name="connsiteX1" fmla="*/ 454068 w 827347"/>
                      <a:gd name="connsiteY1" fmla="*/ 326882 h 812731"/>
                      <a:gd name="connsiteX2" fmla="*/ 39252 w 827347"/>
                      <a:gd name="connsiteY2" fmla="*/ 413707 h 812731"/>
                      <a:gd name="connsiteX3" fmla="*/ 0 w 827347"/>
                      <a:gd name="connsiteY3" fmla="*/ 104788 h 812731"/>
                      <a:gd name="connsiteX4" fmla="*/ 639634 w 827347"/>
                      <a:gd name="connsiteY4" fmla="*/ 101 h 812731"/>
                      <a:gd name="connsiteX5" fmla="*/ 789186 w 827347"/>
                      <a:gd name="connsiteY5" fmla="*/ 88358 h 812731"/>
                      <a:gd name="connsiteX6" fmla="*/ 827347 w 827347"/>
                      <a:gd name="connsiteY6" fmla="*/ 812731 h 812731"/>
                      <a:gd name="connsiteX0" fmla="*/ 454402 w 827347"/>
                      <a:gd name="connsiteY0" fmla="*/ 813892 h 813892"/>
                      <a:gd name="connsiteX1" fmla="*/ 454068 w 827347"/>
                      <a:gd name="connsiteY1" fmla="*/ 328043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933846"/>
                      <a:gd name="connsiteY0" fmla="*/ 813892 h 864381"/>
                      <a:gd name="connsiteX1" fmla="*/ 432722 w 933846"/>
                      <a:gd name="connsiteY1" fmla="*/ 345965 h 864381"/>
                      <a:gd name="connsiteX2" fmla="*/ 39252 w 933846"/>
                      <a:gd name="connsiteY2" fmla="*/ 414868 h 864381"/>
                      <a:gd name="connsiteX3" fmla="*/ 0 w 933846"/>
                      <a:gd name="connsiteY3" fmla="*/ 105949 h 864381"/>
                      <a:gd name="connsiteX4" fmla="*/ 639634 w 933846"/>
                      <a:gd name="connsiteY4" fmla="*/ 1262 h 864381"/>
                      <a:gd name="connsiteX5" fmla="*/ 795584 w 933846"/>
                      <a:gd name="connsiteY5" fmla="*/ 178451 h 864381"/>
                      <a:gd name="connsiteX6" fmla="*/ 933846 w 933846"/>
                      <a:gd name="connsiteY6" fmla="*/ 864381 h 8643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3846" h="864381">
                        <a:moveTo>
                          <a:pt x="454402" y="813892"/>
                        </a:moveTo>
                        <a:cubicBezTo>
                          <a:pt x="454291" y="651942"/>
                          <a:pt x="432833" y="507915"/>
                          <a:pt x="432722" y="345965"/>
                        </a:cubicBezTo>
                        <a:lnTo>
                          <a:pt x="39252" y="414868"/>
                        </a:lnTo>
                        <a:cubicBezTo>
                          <a:pt x="24814" y="328528"/>
                          <a:pt x="14438" y="192289"/>
                          <a:pt x="0" y="105949"/>
                        </a:cubicBezTo>
                        <a:cubicBezTo>
                          <a:pt x="220220" y="66851"/>
                          <a:pt x="507037" y="-10822"/>
                          <a:pt x="639634" y="1262"/>
                        </a:cubicBezTo>
                        <a:cubicBezTo>
                          <a:pt x="772231" y="13346"/>
                          <a:pt x="787808" y="141245"/>
                          <a:pt x="795584" y="178451"/>
                        </a:cubicBezTo>
                        <a:cubicBezTo>
                          <a:pt x="803360" y="215657"/>
                          <a:pt x="921126" y="622923"/>
                          <a:pt x="933846" y="864381"/>
                        </a:cubicBezTo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3" name="楕円 432">
                    <a:extLst>
                      <a:ext uri="{FF2B5EF4-FFF2-40B4-BE49-F238E27FC236}">
                        <a16:creationId xmlns:a16="http://schemas.microsoft.com/office/drawing/2014/main" id="{8E68846D-695C-4DBA-8033-8C12A6DED7A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8704625" y="1542306"/>
                    <a:ext cx="45719" cy="5765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4" name="楕円 433">
                    <a:extLst>
                      <a:ext uri="{FF2B5EF4-FFF2-40B4-BE49-F238E27FC236}">
                        <a16:creationId xmlns:a16="http://schemas.microsoft.com/office/drawing/2014/main" id="{31FA3478-2349-4FF5-807E-932CE86321E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8766536" y="1606600"/>
                    <a:ext cx="45719" cy="5765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AA787E8B-7125-4034-8B8A-ECDC018E3D53}"/>
                  </a:ext>
                </a:extLst>
              </p:cNvPr>
              <p:cNvGrpSpPr/>
              <p:nvPr/>
            </p:nvGrpSpPr>
            <p:grpSpPr>
              <a:xfrm>
                <a:off x="7718482" y="1698661"/>
                <a:ext cx="378278" cy="336812"/>
                <a:chOff x="3172176" y="907293"/>
                <a:chExt cx="713976" cy="970259"/>
              </a:xfrm>
            </p:grpSpPr>
            <p:sp>
              <p:nvSpPr>
                <p:cNvPr id="446" name="四角形: 角を丸くする 29">
                  <a:extLst>
                    <a:ext uri="{FF2B5EF4-FFF2-40B4-BE49-F238E27FC236}">
                      <a16:creationId xmlns:a16="http://schemas.microsoft.com/office/drawing/2014/main" id="{E91EAF61-E577-4E2B-9C76-140FD9DA594D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66017C11-2082-4754-AB4D-DE8643B06B69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4CABB9D-821A-4361-88D2-5B0C3528EED8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AEBBA9B0-9AFB-41CC-A148-FC553F7F7385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FA8EB20C-9F5C-41AA-9035-951C0551D296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3864AEC7-F973-40AE-AE39-BD32D7B622D9}"/>
                  </a:ext>
                </a:extLst>
              </p:cNvPr>
              <p:cNvSpPr/>
              <p:nvPr/>
            </p:nvSpPr>
            <p:spPr>
              <a:xfrm>
                <a:off x="7544637" y="1345590"/>
                <a:ext cx="209717" cy="14302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CAAA026B-F21F-49A6-8B48-22FD85A503F0}"/>
                  </a:ext>
                </a:extLst>
              </p:cNvPr>
              <p:cNvSpPr/>
              <p:nvPr/>
            </p:nvSpPr>
            <p:spPr>
              <a:xfrm>
                <a:off x="8065337" y="1352550"/>
                <a:ext cx="209717" cy="1360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D5AA595E-6A9B-4E1A-B96E-BC3C09A15ADA}"/>
                </a:ext>
              </a:extLst>
            </p:cNvPr>
            <p:cNvSpPr/>
            <p:nvPr/>
          </p:nvSpPr>
          <p:spPr>
            <a:xfrm>
              <a:off x="7921702" y="111150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A84B7DD4-023D-459F-B960-D75646DA2D26}"/>
              </a:ext>
            </a:extLst>
          </p:cNvPr>
          <p:cNvGrpSpPr/>
          <p:nvPr/>
        </p:nvGrpSpPr>
        <p:grpSpPr>
          <a:xfrm>
            <a:off x="6613131" y="3709986"/>
            <a:ext cx="2331900" cy="2688709"/>
            <a:chOff x="6613131" y="3709986"/>
            <a:chExt cx="2331900" cy="2688709"/>
          </a:xfrm>
        </p:grpSpPr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D26AF886-0E4C-4560-8FB1-BA52206D32C3}"/>
                </a:ext>
              </a:extLst>
            </p:cNvPr>
            <p:cNvSpPr/>
            <p:nvPr/>
          </p:nvSpPr>
          <p:spPr>
            <a:xfrm rot="20700000">
              <a:off x="6613131" y="3709986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7D43E7FB-CDF9-4831-80ED-70AC0F26DDC1}"/>
                </a:ext>
              </a:extLst>
            </p:cNvPr>
            <p:cNvGrpSpPr/>
            <p:nvPr/>
          </p:nvGrpSpPr>
          <p:grpSpPr>
            <a:xfrm>
              <a:off x="6878513" y="4005561"/>
              <a:ext cx="2066518" cy="2393134"/>
              <a:chOff x="6721079" y="3685220"/>
              <a:chExt cx="2381386" cy="2757769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7E226918-1B62-45A8-B2CC-9B937B66AAFA}"/>
                  </a:ext>
                </a:extLst>
              </p:cNvPr>
              <p:cNvGrpSpPr/>
              <p:nvPr/>
            </p:nvGrpSpPr>
            <p:grpSpPr>
              <a:xfrm>
                <a:off x="6721079" y="3685220"/>
                <a:ext cx="2381386" cy="2757769"/>
                <a:chOff x="6721079" y="3685220"/>
                <a:chExt cx="2381386" cy="2757769"/>
              </a:xfrm>
            </p:grpSpPr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1B32009E-5D48-4D7F-9BBE-52329F033506}"/>
                    </a:ext>
                  </a:extLst>
                </p:cNvPr>
                <p:cNvGrpSpPr/>
                <p:nvPr/>
              </p:nvGrpSpPr>
              <p:grpSpPr>
                <a:xfrm>
                  <a:off x="7285006" y="4833216"/>
                  <a:ext cx="1250966" cy="1609773"/>
                  <a:chOff x="7285006" y="4833216"/>
                  <a:chExt cx="1250966" cy="1609773"/>
                </a:xfrm>
              </p:grpSpPr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AF72698B-4276-4F84-B315-65A6224A4156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片側の 2 つの角を丸めた四角形 144">
                    <a:extLst>
                      <a:ext uri="{FF2B5EF4-FFF2-40B4-BE49-F238E27FC236}">
                        <a16:creationId xmlns:a16="http://schemas.microsoft.com/office/drawing/2014/main" id="{397B304D-0D34-4030-B34D-9BB8130A85A3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台形 179">
                    <a:extLst>
                      <a:ext uri="{FF2B5EF4-FFF2-40B4-BE49-F238E27FC236}">
                        <a16:creationId xmlns:a16="http://schemas.microsoft.com/office/drawing/2014/main" id="{721DAC0D-8BAD-40F2-AB2F-EFB4788031D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D0C4188F-F0AC-4B46-8D36-8F1AA51D250C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2" name="台形 731">
                    <a:extLst>
                      <a:ext uri="{FF2B5EF4-FFF2-40B4-BE49-F238E27FC236}">
                        <a16:creationId xmlns:a16="http://schemas.microsoft.com/office/drawing/2014/main" id="{79B1657D-73E2-404B-8B98-8E6037FD032E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F4A41CEF-E5D1-4950-B016-FE0D33300954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190" name="平行四辺形 189">
                      <a:extLst>
                        <a:ext uri="{FF2B5EF4-FFF2-40B4-BE49-F238E27FC236}">
                          <a16:creationId xmlns:a16="http://schemas.microsoft.com/office/drawing/2014/main" id="{509FABF7-9D79-451A-8FD7-29023A626A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" name="平行四辺形 190">
                      <a:extLst>
                        <a:ext uri="{FF2B5EF4-FFF2-40B4-BE49-F238E27FC236}">
                          <a16:creationId xmlns:a16="http://schemas.microsoft.com/office/drawing/2014/main" id="{7B64FE58-E89F-4010-B2D4-60577BDCEBC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4" name="台形 183">
                    <a:extLst>
                      <a:ext uri="{FF2B5EF4-FFF2-40B4-BE49-F238E27FC236}">
                        <a16:creationId xmlns:a16="http://schemas.microsoft.com/office/drawing/2014/main" id="{5D44CAE1-40F2-4268-AD26-3B0C4E96DA7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76CEE2E4-B54D-408C-9AAA-E0E635D6E942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chemeClr val="accent5">
                      <a:lumMod val="40000"/>
                      <a:lumOff val="60000"/>
                    </a:schemeClr>
                  </a:solidFill>
                </p:grpSpPr>
                <p:sp>
                  <p:nvSpPr>
                    <p:cNvPr id="188" name="平行四辺形 187">
                      <a:extLst>
                        <a:ext uri="{FF2B5EF4-FFF2-40B4-BE49-F238E27FC236}">
                          <a16:creationId xmlns:a16="http://schemas.microsoft.com/office/drawing/2014/main" id="{88BFCBB1-E415-461D-A1FC-87FD677AB4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" name="平行四辺形 188">
                      <a:extLst>
                        <a:ext uri="{FF2B5EF4-FFF2-40B4-BE49-F238E27FC236}">
                          <a16:creationId xmlns:a16="http://schemas.microsoft.com/office/drawing/2014/main" id="{F5331183-7DEE-4850-A90D-18F72182EE7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3FAD4ABB-1BA0-477C-9F2B-19B56ECD5BDE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D19673C0-A88B-44F6-B6E8-F9966D531177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76310FED-393D-4D31-8ACE-C61087E2C7EE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C06D0A90-F7AD-4D0D-B9F3-F67392F0F0C9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4CE03268-0454-42E4-B7B6-1ED9C81D3AF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5" name="円/楕円 620">
                      <a:extLst>
                        <a:ext uri="{FF2B5EF4-FFF2-40B4-BE49-F238E27FC236}">
                          <a16:creationId xmlns:a16="http://schemas.microsoft.com/office/drawing/2014/main" id="{F36BA576-1525-48AD-B766-C6E6471A7F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6" name="円/楕円 621">
                      <a:extLst>
                        <a:ext uri="{FF2B5EF4-FFF2-40B4-BE49-F238E27FC236}">
                          <a16:creationId xmlns:a16="http://schemas.microsoft.com/office/drawing/2014/main" id="{FF5BBBE4-235D-47AC-A586-F1E974F506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1C32FFDD-B4E7-4AB3-8558-705CE42D6B0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3" name="円/楕円 618">
                      <a:extLst>
                        <a:ext uri="{FF2B5EF4-FFF2-40B4-BE49-F238E27FC236}">
                          <a16:creationId xmlns:a16="http://schemas.microsoft.com/office/drawing/2014/main" id="{239530C6-EACD-496B-AD68-C3540787FE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4" name="円/楕円 619">
                      <a:extLst>
                        <a:ext uri="{FF2B5EF4-FFF2-40B4-BE49-F238E27FC236}">
                          <a16:creationId xmlns:a16="http://schemas.microsoft.com/office/drawing/2014/main" id="{B2975605-77F2-432A-8834-B47C43EE05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417F33B2-A7F3-4144-8AC2-C50CED11B1CC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月 163">
                    <a:extLst>
                      <a:ext uri="{FF2B5EF4-FFF2-40B4-BE49-F238E27FC236}">
                        <a16:creationId xmlns:a16="http://schemas.microsoft.com/office/drawing/2014/main" id="{6C90D732-A126-4992-8200-B42D310FA888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375107" y="263007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月 164">
                    <a:extLst>
                      <a:ext uri="{FF2B5EF4-FFF2-40B4-BE49-F238E27FC236}">
                        <a16:creationId xmlns:a16="http://schemas.microsoft.com/office/drawing/2014/main" id="{FFC60540-C25D-4F71-B41C-5C47E738C1C2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3933493" y="263007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F9539554-38BD-47C9-B242-7B96D7F64B45}"/>
                      </a:ext>
                    </a:extLst>
                  </p:cNvPr>
                  <p:cNvSpPr/>
                  <p:nvPr/>
                </p:nvSpPr>
                <p:spPr>
                  <a:xfrm>
                    <a:off x="3625596" y="2951251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DD3B49AF-026B-49EB-A6C8-62359EB1E8E3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" name="グループ化 6">
                  <a:extLst>
                    <a:ext uri="{FF2B5EF4-FFF2-40B4-BE49-F238E27FC236}">
                      <a16:creationId xmlns:a16="http://schemas.microsoft.com/office/drawing/2014/main" id="{D33445F1-B4FE-4488-AB77-D5833441C73E}"/>
                    </a:ext>
                  </a:extLst>
                </p:cNvPr>
                <p:cNvGrpSpPr/>
                <p:nvPr/>
              </p:nvGrpSpPr>
              <p:grpSpPr>
                <a:xfrm>
                  <a:off x="8238084" y="3720574"/>
                  <a:ext cx="864381" cy="1703476"/>
                  <a:chOff x="8238084" y="3720574"/>
                  <a:chExt cx="864381" cy="1703476"/>
                </a:xfrm>
              </p:grpSpPr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053EE144-2A3F-4A44-AB6C-A4A79BBB961A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8284271" y="3720574"/>
                    <a:ext cx="738628" cy="1377107"/>
                    <a:chOff x="2957063" y="5076572"/>
                    <a:chExt cx="797584" cy="1483326"/>
                  </a:xfrm>
                  <a:solidFill>
                    <a:schemeClr val="accent2">
                      <a:lumMod val="75000"/>
                    </a:schemeClr>
                  </a:solidFill>
                </p:grpSpPr>
                <p:grpSp>
                  <p:nvGrpSpPr>
                    <p:cNvPr id="293" name="グループ化 292">
                      <a:extLst>
                        <a:ext uri="{FF2B5EF4-FFF2-40B4-BE49-F238E27FC236}">
                          <a16:creationId xmlns:a16="http://schemas.microsoft.com/office/drawing/2014/main" id="{38A449B1-AA37-45A3-9831-17A1631A3C0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295" name="フリーフォーム: 図形 294">
                        <a:extLst>
                          <a:ext uri="{FF2B5EF4-FFF2-40B4-BE49-F238E27FC236}">
                            <a16:creationId xmlns:a16="http://schemas.microsoft.com/office/drawing/2014/main" id="{3C50723D-7F18-4AB3-A9E0-A021CE9947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6" name="フリーフォーム: 図形 295">
                        <a:extLst>
                          <a:ext uri="{FF2B5EF4-FFF2-40B4-BE49-F238E27FC236}">
                            <a16:creationId xmlns:a16="http://schemas.microsoft.com/office/drawing/2014/main" id="{0E51374B-0E83-46C4-8F2D-AB50B822416A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26C9E45F-AB3E-4F2C-BB9F-BBE758EDCB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824D528F-786B-48AE-913F-4CD2F88DF85C}"/>
                      </a:ext>
                    </a:extLst>
                  </p:cNvPr>
                  <p:cNvGrpSpPr/>
                  <p:nvPr/>
                </p:nvGrpSpPr>
                <p:grpSpPr>
                  <a:xfrm>
                    <a:off x="8238084" y="4372829"/>
                    <a:ext cx="864381" cy="1051221"/>
                    <a:chOff x="8238084" y="4372829"/>
                    <a:chExt cx="864381" cy="1051221"/>
                  </a:xfrm>
                </p:grpSpPr>
                <p:sp>
                  <p:nvSpPr>
                    <p:cNvPr id="299" name="台形 298">
                      <a:extLst>
                        <a:ext uri="{FF2B5EF4-FFF2-40B4-BE49-F238E27FC236}">
                          <a16:creationId xmlns:a16="http://schemas.microsoft.com/office/drawing/2014/main" id="{B9E5303C-361E-4C2A-8C56-1B183D947F83}"/>
                        </a:ext>
                      </a:extLst>
                    </p:cNvPr>
                    <p:cNvSpPr/>
                    <p:nvPr/>
                  </p:nvSpPr>
                  <p:spPr>
                    <a:xfrm rot="19434400">
                      <a:off x="8457559" y="4372829"/>
                      <a:ext cx="282483" cy="184203"/>
                    </a:xfrm>
                    <a:prstGeom prst="trapezoid">
                      <a:avLst>
                        <a:gd name="adj" fmla="val 1494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0" name="フリーフォーム: 図形 299">
                      <a:extLst>
                        <a:ext uri="{FF2B5EF4-FFF2-40B4-BE49-F238E27FC236}">
                          <a16:creationId xmlns:a16="http://schemas.microsoft.com/office/drawing/2014/main" id="{96103F6C-AF62-44CE-BFBF-818118E8C94B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8203352" y="4524936"/>
                      <a:ext cx="933846" cy="864381"/>
                    </a:xfrm>
                    <a:custGeom>
                      <a:avLst/>
                      <a:gdLst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28746 w 1014326"/>
                        <a:gd name="connsiteY6" fmla="*/ 356466 h 824598"/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52756 w 1014326"/>
                        <a:gd name="connsiteY6" fmla="*/ 359329 h 824598"/>
                        <a:gd name="connsiteX7" fmla="*/ 0 w 1014326"/>
                        <a:gd name="connsiteY7" fmla="*/ 186512 h 824598"/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52756 w 1014326"/>
                        <a:gd name="connsiteY6" fmla="*/ 359329 h 824598"/>
                        <a:gd name="connsiteX7" fmla="*/ 0 w 1014326"/>
                        <a:gd name="connsiteY7" fmla="*/ 186512 h 824598"/>
                        <a:gd name="connsiteX0" fmla="*/ 0 w 1014326"/>
                        <a:gd name="connsiteY0" fmla="*/ 186512 h 827598"/>
                        <a:gd name="connsiteX1" fmla="*/ 858269 w 1014326"/>
                        <a:gd name="connsiteY1" fmla="*/ 0 h 827598"/>
                        <a:gd name="connsiteX2" fmla="*/ 976165 w 1014326"/>
                        <a:gd name="connsiteY2" fmla="*/ 100225 h 827598"/>
                        <a:gd name="connsiteX3" fmla="*/ 1014326 w 1014326"/>
                        <a:gd name="connsiteY3" fmla="*/ 824598 h 827598"/>
                        <a:gd name="connsiteX4" fmla="*/ 819433 w 1014326"/>
                        <a:gd name="connsiteY4" fmla="*/ 827598 h 827598"/>
                        <a:gd name="connsiteX5" fmla="*/ 641381 w 1014326"/>
                        <a:gd name="connsiteY5" fmla="*/ 824598 h 827598"/>
                        <a:gd name="connsiteX6" fmla="*/ 669304 w 1014326"/>
                        <a:gd name="connsiteY6" fmla="*/ 294570 h 827598"/>
                        <a:gd name="connsiteX7" fmla="*/ 52756 w 1014326"/>
                        <a:gd name="connsiteY7" fmla="*/ 359329 h 827598"/>
                        <a:gd name="connsiteX8" fmla="*/ 0 w 1014326"/>
                        <a:gd name="connsiteY8" fmla="*/ 186512 h 827598"/>
                        <a:gd name="connsiteX0" fmla="*/ 819433 w 1014326"/>
                        <a:gd name="connsiteY0" fmla="*/ 827598 h 919038"/>
                        <a:gd name="connsiteX1" fmla="*/ 641381 w 1014326"/>
                        <a:gd name="connsiteY1" fmla="*/ 824598 h 919038"/>
                        <a:gd name="connsiteX2" fmla="*/ 669304 w 1014326"/>
                        <a:gd name="connsiteY2" fmla="*/ 294570 h 919038"/>
                        <a:gd name="connsiteX3" fmla="*/ 52756 w 1014326"/>
                        <a:gd name="connsiteY3" fmla="*/ 359329 h 919038"/>
                        <a:gd name="connsiteX4" fmla="*/ 0 w 1014326"/>
                        <a:gd name="connsiteY4" fmla="*/ 186512 h 919038"/>
                        <a:gd name="connsiteX5" fmla="*/ 858269 w 1014326"/>
                        <a:gd name="connsiteY5" fmla="*/ 0 h 919038"/>
                        <a:gd name="connsiteX6" fmla="*/ 976165 w 1014326"/>
                        <a:gd name="connsiteY6" fmla="*/ 100225 h 919038"/>
                        <a:gd name="connsiteX7" fmla="*/ 1014326 w 1014326"/>
                        <a:gd name="connsiteY7" fmla="*/ 824598 h 919038"/>
                        <a:gd name="connsiteX8" fmla="*/ 910873 w 1014326"/>
                        <a:gd name="connsiteY8" fmla="*/ 919038 h 919038"/>
                        <a:gd name="connsiteX0" fmla="*/ 641381 w 1014326"/>
                        <a:gd name="connsiteY0" fmla="*/ 824598 h 919038"/>
                        <a:gd name="connsiteX1" fmla="*/ 669304 w 1014326"/>
                        <a:gd name="connsiteY1" fmla="*/ 294570 h 919038"/>
                        <a:gd name="connsiteX2" fmla="*/ 52756 w 1014326"/>
                        <a:gd name="connsiteY2" fmla="*/ 359329 h 919038"/>
                        <a:gd name="connsiteX3" fmla="*/ 0 w 1014326"/>
                        <a:gd name="connsiteY3" fmla="*/ 186512 h 919038"/>
                        <a:gd name="connsiteX4" fmla="*/ 858269 w 1014326"/>
                        <a:gd name="connsiteY4" fmla="*/ 0 h 919038"/>
                        <a:gd name="connsiteX5" fmla="*/ 976165 w 1014326"/>
                        <a:gd name="connsiteY5" fmla="*/ 100225 h 919038"/>
                        <a:gd name="connsiteX6" fmla="*/ 1014326 w 1014326"/>
                        <a:gd name="connsiteY6" fmla="*/ 824598 h 919038"/>
                        <a:gd name="connsiteX7" fmla="*/ 910873 w 1014326"/>
                        <a:gd name="connsiteY7" fmla="*/ 919038 h 919038"/>
                        <a:gd name="connsiteX0" fmla="*/ 641381 w 1014326"/>
                        <a:gd name="connsiteY0" fmla="*/ 824598 h 824598"/>
                        <a:gd name="connsiteX1" fmla="*/ 669304 w 1014326"/>
                        <a:gd name="connsiteY1" fmla="*/ 294570 h 824598"/>
                        <a:gd name="connsiteX2" fmla="*/ 52756 w 1014326"/>
                        <a:gd name="connsiteY2" fmla="*/ 359329 h 824598"/>
                        <a:gd name="connsiteX3" fmla="*/ 0 w 1014326"/>
                        <a:gd name="connsiteY3" fmla="*/ 186512 h 824598"/>
                        <a:gd name="connsiteX4" fmla="*/ 858269 w 1014326"/>
                        <a:gd name="connsiteY4" fmla="*/ 0 h 824598"/>
                        <a:gd name="connsiteX5" fmla="*/ 976165 w 1014326"/>
                        <a:gd name="connsiteY5" fmla="*/ 100225 h 824598"/>
                        <a:gd name="connsiteX6" fmla="*/ 1014326 w 1014326"/>
                        <a:gd name="connsiteY6" fmla="*/ 824598 h 824598"/>
                        <a:gd name="connsiteX0" fmla="*/ 641381 w 1014326"/>
                        <a:gd name="connsiteY0" fmla="*/ 824598 h 824598"/>
                        <a:gd name="connsiteX1" fmla="*/ 669304 w 1014326"/>
                        <a:gd name="connsiteY1" fmla="*/ 294570 h 824598"/>
                        <a:gd name="connsiteX2" fmla="*/ 240923 w 1014326"/>
                        <a:gd name="connsiteY2" fmla="*/ 376314 h 824598"/>
                        <a:gd name="connsiteX3" fmla="*/ 0 w 1014326"/>
                        <a:gd name="connsiteY3" fmla="*/ 186512 h 824598"/>
                        <a:gd name="connsiteX4" fmla="*/ 858269 w 1014326"/>
                        <a:gd name="connsiteY4" fmla="*/ 0 h 824598"/>
                        <a:gd name="connsiteX5" fmla="*/ 976165 w 1014326"/>
                        <a:gd name="connsiteY5" fmla="*/ 100225 h 824598"/>
                        <a:gd name="connsiteX6" fmla="*/ 1014326 w 1014326"/>
                        <a:gd name="connsiteY6" fmla="*/ 824598 h 824598"/>
                        <a:gd name="connsiteX0" fmla="*/ 443772 w 816717"/>
                        <a:gd name="connsiteY0" fmla="*/ 824598 h 824598"/>
                        <a:gd name="connsiteX1" fmla="*/ 471695 w 816717"/>
                        <a:gd name="connsiteY1" fmla="*/ 294570 h 824598"/>
                        <a:gd name="connsiteX2" fmla="*/ 43314 w 816717"/>
                        <a:gd name="connsiteY2" fmla="*/ 376314 h 824598"/>
                        <a:gd name="connsiteX3" fmla="*/ 0 w 816717"/>
                        <a:gd name="connsiteY3" fmla="*/ 117293 h 824598"/>
                        <a:gd name="connsiteX4" fmla="*/ 660660 w 816717"/>
                        <a:gd name="connsiteY4" fmla="*/ 0 h 824598"/>
                        <a:gd name="connsiteX5" fmla="*/ 778556 w 816717"/>
                        <a:gd name="connsiteY5" fmla="*/ 100225 h 824598"/>
                        <a:gd name="connsiteX6" fmla="*/ 816717 w 816717"/>
                        <a:gd name="connsiteY6" fmla="*/ 824598 h 82459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43314 w 816717"/>
                        <a:gd name="connsiteY2" fmla="*/ 37824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43314 w 816717"/>
                        <a:gd name="connsiteY2" fmla="*/ 37824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28622 w 816717"/>
                        <a:gd name="connsiteY2" fmla="*/ 42750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43438 w 816717"/>
                        <a:gd name="connsiteY1" fmla="*/ 340679 h 826528"/>
                        <a:gd name="connsiteX2" fmla="*/ 28622 w 816717"/>
                        <a:gd name="connsiteY2" fmla="*/ 42750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54402 w 827347"/>
                        <a:gd name="connsiteY0" fmla="*/ 824681 h 824681"/>
                        <a:gd name="connsiteX1" fmla="*/ 454068 w 827347"/>
                        <a:gd name="connsiteY1" fmla="*/ 338832 h 824681"/>
                        <a:gd name="connsiteX2" fmla="*/ 39252 w 827347"/>
                        <a:gd name="connsiteY2" fmla="*/ 425657 h 824681"/>
                        <a:gd name="connsiteX3" fmla="*/ 0 w 827347"/>
                        <a:gd name="connsiteY3" fmla="*/ 116738 h 824681"/>
                        <a:gd name="connsiteX4" fmla="*/ 671290 w 827347"/>
                        <a:gd name="connsiteY4" fmla="*/ 83 h 824681"/>
                        <a:gd name="connsiteX5" fmla="*/ 789186 w 827347"/>
                        <a:gd name="connsiteY5" fmla="*/ 100308 h 824681"/>
                        <a:gd name="connsiteX6" fmla="*/ 827347 w 827347"/>
                        <a:gd name="connsiteY6" fmla="*/ 824681 h 824681"/>
                        <a:gd name="connsiteX0" fmla="*/ 454402 w 827347"/>
                        <a:gd name="connsiteY0" fmla="*/ 812731 h 812731"/>
                        <a:gd name="connsiteX1" fmla="*/ 454068 w 827347"/>
                        <a:gd name="connsiteY1" fmla="*/ 326882 h 812731"/>
                        <a:gd name="connsiteX2" fmla="*/ 39252 w 827347"/>
                        <a:gd name="connsiteY2" fmla="*/ 413707 h 812731"/>
                        <a:gd name="connsiteX3" fmla="*/ 0 w 827347"/>
                        <a:gd name="connsiteY3" fmla="*/ 104788 h 812731"/>
                        <a:gd name="connsiteX4" fmla="*/ 639634 w 827347"/>
                        <a:gd name="connsiteY4" fmla="*/ 101 h 812731"/>
                        <a:gd name="connsiteX5" fmla="*/ 789186 w 827347"/>
                        <a:gd name="connsiteY5" fmla="*/ 88358 h 812731"/>
                        <a:gd name="connsiteX6" fmla="*/ 827347 w 827347"/>
                        <a:gd name="connsiteY6" fmla="*/ 812731 h 812731"/>
                        <a:gd name="connsiteX0" fmla="*/ 454402 w 827347"/>
                        <a:gd name="connsiteY0" fmla="*/ 813892 h 813892"/>
                        <a:gd name="connsiteX1" fmla="*/ 454068 w 827347"/>
                        <a:gd name="connsiteY1" fmla="*/ 328043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827347"/>
                        <a:gd name="connsiteY0" fmla="*/ 813892 h 813892"/>
                        <a:gd name="connsiteX1" fmla="*/ 432722 w 827347"/>
                        <a:gd name="connsiteY1" fmla="*/ 345965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827347"/>
                        <a:gd name="connsiteY0" fmla="*/ 813892 h 813892"/>
                        <a:gd name="connsiteX1" fmla="*/ 432722 w 827347"/>
                        <a:gd name="connsiteY1" fmla="*/ 345965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933846"/>
                        <a:gd name="connsiteY0" fmla="*/ 813892 h 864381"/>
                        <a:gd name="connsiteX1" fmla="*/ 432722 w 933846"/>
                        <a:gd name="connsiteY1" fmla="*/ 345965 h 864381"/>
                        <a:gd name="connsiteX2" fmla="*/ 39252 w 933846"/>
                        <a:gd name="connsiteY2" fmla="*/ 414868 h 864381"/>
                        <a:gd name="connsiteX3" fmla="*/ 0 w 933846"/>
                        <a:gd name="connsiteY3" fmla="*/ 105949 h 864381"/>
                        <a:gd name="connsiteX4" fmla="*/ 639634 w 933846"/>
                        <a:gd name="connsiteY4" fmla="*/ 1262 h 864381"/>
                        <a:gd name="connsiteX5" fmla="*/ 795584 w 933846"/>
                        <a:gd name="connsiteY5" fmla="*/ 178451 h 864381"/>
                        <a:gd name="connsiteX6" fmla="*/ 933846 w 933846"/>
                        <a:gd name="connsiteY6" fmla="*/ 864381 h 8643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933846" h="864381">
                          <a:moveTo>
                            <a:pt x="454402" y="813892"/>
                          </a:moveTo>
                          <a:cubicBezTo>
                            <a:pt x="454291" y="651942"/>
                            <a:pt x="432833" y="507915"/>
                            <a:pt x="432722" y="345965"/>
                          </a:cubicBezTo>
                          <a:lnTo>
                            <a:pt x="39252" y="414868"/>
                          </a:lnTo>
                          <a:cubicBezTo>
                            <a:pt x="24814" y="328528"/>
                            <a:pt x="14438" y="192289"/>
                            <a:pt x="0" y="105949"/>
                          </a:cubicBezTo>
                          <a:cubicBezTo>
                            <a:pt x="220220" y="66851"/>
                            <a:pt x="507037" y="-10822"/>
                            <a:pt x="639634" y="1262"/>
                          </a:cubicBezTo>
                          <a:cubicBezTo>
                            <a:pt x="772231" y="13346"/>
                            <a:pt x="787808" y="141245"/>
                            <a:pt x="795584" y="178451"/>
                          </a:cubicBezTo>
                          <a:cubicBezTo>
                            <a:pt x="803360" y="215657"/>
                            <a:pt x="921126" y="622923"/>
                            <a:pt x="933846" y="864381"/>
                          </a:cubicBezTo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22B39611-A291-4396-B9F8-7EEC67ED9016}"/>
                    </a:ext>
                  </a:extLst>
                </p:cNvPr>
                <p:cNvGrpSpPr/>
                <p:nvPr/>
              </p:nvGrpSpPr>
              <p:grpSpPr>
                <a:xfrm flipH="1">
                  <a:off x="6721079" y="3720574"/>
                  <a:ext cx="864381" cy="1703476"/>
                  <a:chOff x="8238084" y="3720574"/>
                  <a:chExt cx="864381" cy="1703476"/>
                </a:xfrm>
              </p:grpSpPr>
              <p:grpSp>
                <p:nvGrpSpPr>
                  <p:cNvPr id="319" name="グループ化 318">
                    <a:extLst>
                      <a:ext uri="{FF2B5EF4-FFF2-40B4-BE49-F238E27FC236}">
                        <a16:creationId xmlns:a16="http://schemas.microsoft.com/office/drawing/2014/main" id="{5AC1D732-8DA0-4F65-BAC5-0BA53E9E1B11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8284271" y="3720574"/>
                    <a:ext cx="738628" cy="1377107"/>
                    <a:chOff x="2957063" y="5076572"/>
                    <a:chExt cx="797584" cy="1483326"/>
                  </a:xfrm>
                  <a:solidFill>
                    <a:schemeClr val="accent2">
                      <a:lumMod val="75000"/>
                    </a:schemeClr>
                  </a:solidFill>
                </p:grpSpPr>
                <p:grpSp>
                  <p:nvGrpSpPr>
                    <p:cNvPr id="323" name="グループ化 322">
                      <a:extLst>
                        <a:ext uri="{FF2B5EF4-FFF2-40B4-BE49-F238E27FC236}">
                          <a16:creationId xmlns:a16="http://schemas.microsoft.com/office/drawing/2014/main" id="{E61C9311-FDB9-407F-8DF7-173ADE9E9BA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325" name="フリーフォーム: 図形 324">
                        <a:extLst>
                          <a:ext uri="{FF2B5EF4-FFF2-40B4-BE49-F238E27FC236}">
                            <a16:creationId xmlns:a16="http://schemas.microsoft.com/office/drawing/2014/main" id="{714A158B-202B-48A3-AF45-A0A21A362A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26" name="フリーフォーム: 図形 325">
                        <a:extLst>
                          <a:ext uri="{FF2B5EF4-FFF2-40B4-BE49-F238E27FC236}">
                            <a16:creationId xmlns:a16="http://schemas.microsoft.com/office/drawing/2014/main" id="{7CB2ED39-2F6F-47FC-86E4-D01CB1DE7222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24" name="フリーフォーム: 図形 323">
                      <a:extLst>
                        <a:ext uri="{FF2B5EF4-FFF2-40B4-BE49-F238E27FC236}">
                          <a16:creationId xmlns:a16="http://schemas.microsoft.com/office/drawing/2014/main" id="{D9176CA8-3664-4A35-BA9D-BF96EC85F5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20" name="グループ化 319">
                    <a:extLst>
                      <a:ext uri="{FF2B5EF4-FFF2-40B4-BE49-F238E27FC236}">
                        <a16:creationId xmlns:a16="http://schemas.microsoft.com/office/drawing/2014/main" id="{E918F56A-9638-46E9-84D3-653D30D2B480}"/>
                      </a:ext>
                    </a:extLst>
                  </p:cNvPr>
                  <p:cNvGrpSpPr/>
                  <p:nvPr/>
                </p:nvGrpSpPr>
                <p:grpSpPr>
                  <a:xfrm>
                    <a:off x="8238084" y="4372829"/>
                    <a:ext cx="864381" cy="1051221"/>
                    <a:chOff x="8238084" y="4372829"/>
                    <a:chExt cx="864381" cy="1051221"/>
                  </a:xfrm>
                </p:grpSpPr>
                <p:sp>
                  <p:nvSpPr>
                    <p:cNvPr id="321" name="台形 320">
                      <a:extLst>
                        <a:ext uri="{FF2B5EF4-FFF2-40B4-BE49-F238E27FC236}">
                          <a16:creationId xmlns:a16="http://schemas.microsoft.com/office/drawing/2014/main" id="{57181D50-172A-4089-803C-424992C359C2}"/>
                        </a:ext>
                      </a:extLst>
                    </p:cNvPr>
                    <p:cNvSpPr/>
                    <p:nvPr/>
                  </p:nvSpPr>
                  <p:spPr>
                    <a:xfrm rot="19434400">
                      <a:off x="8457559" y="4372829"/>
                      <a:ext cx="282483" cy="184203"/>
                    </a:xfrm>
                    <a:prstGeom prst="trapezoid">
                      <a:avLst>
                        <a:gd name="adj" fmla="val 1494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2" name="フリーフォーム: 図形 321">
                      <a:extLst>
                        <a:ext uri="{FF2B5EF4-FFF2-40B4-BE49-F238E27FC236}">
                          <a16:creationId xmlns:a16="http://schemas.microsoft.com/office/drawing/2014/main" id="{B6B05F42-8B5B-400A-97D0-70A8406BD3C3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8203352" y="4524936"/>
                      <a:ext cx="933846" cy="864381"/>
                    </a:xfrm>
                    <a:custGeom>
                      <a:avLst/>
                      <a:gdLst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28746 w 1014326"/>
                        <a:gd name="connsiteY6" fmla="*/ 356466 h 824598"/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52756 w 1014326"/>
                        <a:gd name="connsiteY6" fmla="*/ 359329 h 824598"/>
                        <a:gd name="connsiteX7" fmla="*/ 0 w 1014326"/>
                        <a:gd name="connsiteY7" fmla="*/ 186512 h 824598"/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52756 w 1014326"/>
                        <a:gd name="connsiteY6" fmla="*/ 359329 h 824598"/>
                        <a:gd name="connsiteX7" fmla="*/ 0 w 1014326"/>
                        <a:gd name="connsiteY7" fmla="*/ 186512 h 824598"/>
                        <a:gd name="connsiteX0" fmla="*/ 0 w 1014326"/>
                        <a:gd name="connsiteY0" fmla="*/ 186512 h 827598"/>
                        <a:gd name="connsiteX1" fmla="*/ 858269 w 1014326"/>
                        <a:gd name="connsiteY1" fmla="*/ 0 h 827598"/>
                        <a:gd name="connsiteX2" fmla="*/ 976165 w 1014326"/>
                        <a:gd name="connsiteY2" fmla="*/ 100225 h 827598"/>
                        <a:gd name="connsiteX3" fmla="*/ 1014326 w 1014326"/>
                        <a:gd name="connsiteY3" fmla="*/ 824598 h 827598"/>
                        <a:gd name="connsiteX4" fmla="*/ 819433 w 1014326"/>
                        <a:gd name="connsiteY4" fmla="*/ 827598 h 827598"/>
                        <a:gd name="connsiteX5" fmla="*/ 641381 w 1014326"/>
                        <a:gd name="connsiteY5" fmla="*/ 824598 h 827598"/>
                        <a:gd name="connsiteX6" fmla="*/ 669304 w 1014326"/>
                        <a:gd name="connsiteY6" fmla="*/ 294570 h 827598"/>
                        <a:gd name="connsiteX7" fmla="*/ 52756 w 1014326"/>
                        <a:gd name="connsiteY7" fmla="*/ 359329 h 827598"/>
                        <a:gd name="connsiteX8" fmla="*/ 0 w 1014326"/>
                        <a:gd name="connsiteY8" fmla="*/ 186512 h 827598"/>
                        <a:gd name="connsiteX0" fmla="*/ 819433 w 1014326"/>
                        <a:gd name="connsiteY0" fmla="*/ 827598 h 919038"/>
                        <a:gd name="connsiteX1" fmla="*/ 641381 w 1014326"/>
                        <a:gd name="connsiteY1" fmla="*/ 824598 h 919038"/>
                        <a:gd name="connsiteX2" fmla="*/ 669304 w 1014326"/>
                        <a:gd name="connsiteY2" fmla="*/ 294570 h 919038"/>
                        <a:gd name="connsiteX3" fmla="*/ 52756 w 1014326"/>
                        <a:gd name="connsiteY3" fmla="*/ 359329 h 919038"/>
                        <a:gd name="connsiteX4" fmla="*/ 0 w 1014326"/>
                        <a:gd name="connsiteY4" fmla="*/ 186512 h 919038"/>
                        <a:gd name="connsiteX5" fmla="*/ 858269 w 1014326"/>
                        <a:gd name="connsiteY5" fmla="*/ 0 h 919038"/>
                        <a:gd name="connsiteX6" fmla="*/ 976165 w 1014326"/>
                        <a:gd name="connsiteY6" fmla="*/ 100225 h 919038"/>
                        <a:gd name="connsiteX7" fmla="*/ 1014326 w 1014326"/>
                        <a:gd name="connsiteY7" fmla="*/ 824598 h 919038"/>
                        <a:gd name="connsiteX8" fmla="*/ 910873 w 1014326"/>
                        <a:gd name="connsiteY8" fmla="*/ 919038 h 919038"/>
                        <a:gd name="connsiteX0" fmla="*/ 641381 w 1014326"/>
                        <a:gd name="connsiteY0" fmla="*/ 824598 h 919038"/>
                        <a:gd name="connsiteX1" fmla="*/ 669304 w 1014326"/>
                        <a:gd name="connsiteY1" fmla="*/ 294570 h 919038"/>
                        <a:gd name="connsiteX2" fmla="*/ 52756 w 1014326"/>
                        <a:gd name="connsiteY2" fmla="*/ 359329 h 919038"/>
                        <a:gd name="connsiteX3" fmla="*/ 0 w 1014326"/>
                        <a:gd name="connsiteY3" fmla="*/ 186512 h 919038"/>
                        <a:gd name="connsiteX4" fmla="*/ 858269 w 1014326"/>
                        <a:gd name="connsiteY4" fmla="*/ 0 h 919038"/>
                        <a:gd name="connsiteX5" fmla="*/ 976165 w 1014326"/>
                        <a:gd name="connsiteY5" fmla="*/ 100225 h 919038"/>
                        <a:gd name="connsiteX6" fmla="*/ 1014326 w 1014326"/>
                        <a:gd name="connsiteY6" fmla="*/ 824598 h 919038"/>
                        <a:gd name="connsiteX7" fmla="*/ 910873 w 1014326"/>
                        <a:gd name="connsiteY7" fmla="*/ 919038 h 919038"/>
                        <a:gd name="connsiteX0" fmla="*/ 641381 w 1014326"/>
                        <a:gd name="connsiteY0" fmla="*/ 824598 h 824598"/>
                        <a:gd name="connsiteX1" fmla="*/ 669304 w 1014326"/>
                        <a:gd name="connsiteY1" fmla="*/ 294570 h 824598"/>
                        <a:gd name="connsiteX2" fmla="*/ 52756 w 1014326"/>
                        <a:gd name="connsiteY2" fmla="*/ 359329 h 824598"/>
                        <a:gd name="connsiteX3" fmla="*/ 0 w 1014326"/>
                        <a:gd name="connsiteY3" fmla="*/ 186512 h 824598"/>
                        <a:gd name="connsiteX4" fmla="*/ 858269 w 1014326"/>
                        <a:gd name="connsiteY4" fmla="*/ 0 h 824598"/>
                        <a:gd name="connsiteX5" fmla="*/ 976165 w 1014326"/>
                        <a:gd name="connsiteY5" fmla="*/ 100225 h 824598"/>
                        <a:gd name="connsiteX6" fmla="*/ 1014326 w 1014326"/>
                        <a:gd name="connsiteY6" fmla="*/ 824598 h 824598"/>
                        <a:gd name="connsiteX0" fmla="*/ 641381 w 1014326"/>
                        <a:gd name="connsiteY0" fmla="*/ 824598 h 824598"/>
                        <a:gd name="connsiteX1" fmla="*/ 669304 w 1014326"/>
                        <a:gd name="connsiteY1" fmla="*/ 294570 h 824598"/>
                        <a:gd name="connsiteX2" fmla="*/ 240923 w 1014326"/>
                        <a:gd name="connsiteY2" fmla="*/ 376314 h 824598"/>
                        <a:gd name="connsiteX3" fmla="*/ 0 w 1014326"/>
                        <a:gd name="connsiteY3" fmla="*/ 186512 h 824598"/>
                        <a:gd name="connsiteX4" fmla="*/ 858269 w 1014326"/>
                        <a:gd name="connsiteY4" fmla="*/ 0 h 824598"/>
                        <a:gd name="connsiteX5" fmla="*/ 976165 w 1014326"/>
                        <a:gd name="connsiteY5" fmla="*/ 100225 h 824598"/>
                        <a:gd name="connsiteX6" fmla="*/ 1014326 w 1014326"/>
                        <a:gd name="connsiteY6" fmla="*/ 824598 h 824598"/>
                        <a:gd name="connsiteX0" fmla="*/ 443772 w 816717"/>
                        <a:gd name="connsiteY0" fmla="*/ 824598 h 824598"/>
                        <a:gd name="connsiteX1" fmla="*/ 471695 w 816717"/>
                        <a:gd name="connsiteY1" fmla="*/ 294570 h 824598"/>
                        <a:gd name="connsiteX2" fmla="*/ 43314 w 816717"/>
                        <a:gd name="connsiteY2" fmla="*/ 376314 h 824598"/>
                        <a:gd name="connsiteX3" fmla="*/ 0 w 816717"/>
                        <a:gd name="connsiteY3" fmla="*/ 117293 h 824598"/>
                        <a:gd name="connsiteX4" fmla="*/ 660660 w 816717"/>
                        <a:gd name="connsiteY4" fmla="*/ 0 h 824598"/>
                        <a:gd name="connsiteX5" fmla="*/ 778556 w 816717"/>
                        <a:gd name="connsiteY5" fmla="*/ 100225 h 824598"/>
                        <a:gd name="connsiteX6" fmla="*/ 816717 w 816717"/>
                        <a:gd name="connsiteY6" fmla="*/ 824598 h 82459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43314 w 816717"/>
                        <a:gd name="connsiteY2" fmla="*/ 37824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43314 w 816717"/>
                        <a:gd name="connsiteY2" fmla="*/ 37824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28622 w 816717"/>
                        <a:gd name="connsiteY2" fmla="*/ 42750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43438 w 816717"/>
                        <a:gd name="connsiteY1" fmla="*/ 340679 h 826528"/>
                        <a:gd name="connsiteX2" fmla="*/ 28622 w 816717"/>
                        <a:gd name="connsiteY2" fmla="*/ 42750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54402 w 827347"/>
                        <a:gd name="connsiteY0" fmla="*/ 824681 h 824681"/>
                        <a:gd name="connsiteX1" fmla="*/ 454068 w 827347"/>
                        <a:gd name="connsiteY1" fmla="*/ 338832 h 824681"/>
                        <a:gd name="connsiteX2" fmla="*/ 39252 w 827347"/>
                        <a:gd name="connsiteY2" fmla="*/ 425657 h 824681"/>
                        <a:gd name="connsiteX3" fmla="*/ 0 w 827347"/>
                        <a:gd name="connsiteY3" fmla="*/ 116738 h 824681"/>
                        <a:gd name="connsiteX4" fmla="*/ 671290 w 827347"/>
                        <a:gd name="connsiteY4" fmla="*/ 83 h 824681"/>
                        <a:gd name="connsiteX5" fmla="*/ 789186 w 827347"/>
                        <a:gd name="connsiteY5" fmla="*/ 100308 h 824681"/>
                        <a:gd name="connsiteX6" fmla="*/ 827347 w 827347"/>
                        <a:gd name="connsiteY6" fmla="*/ 824681 h 824681"/>
                        <a:gd name="connsiteX0" fmla="*/ 454402 w 827347"/>
                        <a:gd name="connsiteY0" fmla="*/ 812731 h 812731"/>
                        <a:gd name="connsiteX1" fmla="*/ 454068 w 827347"/>
                        <a:gd name="connsiteY1" fmla="*/ 326882 h 812731"/>
                        <a:gd name="connsiteX2" fmla="*/ 39252 w 827347"/>
                        <a:gd name="connsiteY2" fmla="*/ 413707 h 812731"/>
                        <a:gd name="connsiteX3" fmla="*/ 0 w 827347"/>
                        <a:gd name="connsiteY3" fmla="*/ 104788 h 812731"/>
                        <a:gd name="connsiteX4" fmla="*/ 639634 w 827347"/>
                        <a:gd name="connsiteY4" fmla="*/ 101 h 812731"/>
                        <a:gd name="connsiteX5" fmla="*/ 789186 w 827347"/>
                        <a:gd name="connsiteY5" fmla="*/ 88358 h 812731"/>
                        <a:gd name="connsiteX6" fmla="*/ 827347 w 827347"/>
                        <a:gd name="connsiteY6" fmla="*/ 812731 h 812731"/>
                        <a:gd name="connsiteX0" fmla="*/ 454402 w 827347"/>
                        <a:gd name="connsiteY0" fmla="*/ 813892 h 813892"/>
                        <a:gd name="connsiteX1" fmla="*/ 454068 w 827347"/>
                        <a:gd name="connsiteY1" fmla="*/ 328043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827347"/>
                        <a:gd name="connsiteY0" fmla="*/ 813892 h 813892"/>
                        <a:gd name="connsiteX1" fmla="*/ 432722 w 827347"/>
                        <a:gd name="connsiteY1" fmla="*/ 345965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827347"/>
                        <a:gd name="connsiteY0" fmla="*/ 813892 h 813892"/>
                        <a:gd name="connsiteX1" fmla="*/ 432722 w 827347"/>
                        <a:gd name="connsiteY1" fmla="*/ 345965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933846"/>
                        <a:gd name="connsiteY0" fmla="*/ 813892 h 864381"/>
                        <a:gd name="connsiteX1" fmla="*/ 432722 w 933846"/>
                        <a:gd name="connsiteY1" fmla="*/ 345965 h 864381"/>
                        <a:gd name="connsiteX2" fmla="*/ 39252 w 933846"/>
                        <a:gd name="connsiteY2" fmla="*/ 414868 h 864381"/>
                        <a:gd name="connsiteX3" fmla="*/ 0 w 933846"/>
                        <a:gd name="connsiteY3" fmla="*/ 105949 h 864381"/>
                        <a:gd name="connsiteX4" fmla="*/ 639634 w 933846"/>
                        <a:gd name="connsiteY4" fmla="*/ 1262 h 864381"/>
                        <a:gd name="connsiteX5" fmla="*/ 795584 w 933846"/>
                        <a:gd name="connsiteY5" fmla="*/ 178451 h 864381"/>
                        <a:gd name="connsiteX6" fmla="*/ 933846 w 933846"/>
                        <a:gd name="connsiteY6" fmla="*/ 864381 h 8643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933846" h="864381">
                          <a:moveTo>
                            <a:pt x="454402" y="813892"/>
                          </a:moveTo>
                          <a:cubicBezTo>
                            <a:pt x="454291" y="651942"/>
                            <a:pt x="432833" y="507915"/>
                            <a:pt x="432722" y="345965"/>
                          </a:cubicBezTo>
                          <a:lnTo>
                            <a:pt x="39252" y="414868"/>
                          </a:lnTo>
                          <a:cubicBezTo>
                            <a:pt x="24814" y="328528"/>
                            <a:pt x="14438" y="192289"/>
                            <a:pt x="0" y="105949"/>
                          </a:cubicBezTo>
                          <a:cubicBezTo>
                            <a:pt x="220220" y="66851"/>
                            <a:pt x="507037" y="-10822"/>
                            <a:pt x="639634" y="1262"/>
                          </a:cubicBezTo>
                          <a:cubicBezTo>
                            <a:pt x="772231" y="13346"/>
                            <a:pt x="787808" y="141245"/>
                            <a:pt x="795584" y="178451"/>
                          </a:cubicBezTo>
                          <a:cubicBezTo>
                            <a:pt x="803360" y="215657"/>
                            <a:pt x="921126" y="622923"/>
                            <a:pt x="933846" y="864381"/>
                          </a:cubicBezTo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66EB3386-E28C-455A-BF6D-1BC628035B68}"/>
                  </a:ext>
                </a:extLst>
              </p:cNvPr>
              <p:cNvGrpSpPr/>
              <p:nvPr/>
            </p:nvGrpSpPr>
            <p:grpSpPr>
              <a:xfrm>
                <a:off x="7694367" y="4590623"/>
                <a:ext cx="424884" cy="378340"/>
                <a:chOff x="3172176" y="907293"/>
                <a:chExt cx="713976" cy="970259"/>
              </a:xfrm>
            </p:grpSpPr>
            <p:sp>
              <p:nvSpPr>
                <p:cNvPr id="452" name="四角形: 角を丸くする 29">
                  <a:extLst>
                    <a:ext uri="{FF2B5EF4-FFF2-40B4-BE49-F238E27FC236}">
                      <a16:creationId xmlns:a16="http://schemas.microsoft.com/office/drawing/2014/main" id="{722E387D-9F79-4EF6-A629-6FC8493F9C2A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86241458-194E-414C-9097-A16382B3B460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8C785CD7-D2AD-47E3-848F-B0254DCF7382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184332DE-9DD4-41EF-B916-D07F0C1293B7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BF36FA4C-7B0D-4252-A49E-C5C851AF6C9D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C140D3D8-2A9B-4E43-9E16-5FACC1A99DE2}"/>
                  </a:ext>
                </a:extLst>
              </p:cNvPr>
              <p:cNvSpPr/>
              <p:nvPr/>
            </p:nvSpPr>
            <p:spPr>
              <a:xfrm>
                <a:off x="7491800" y="4228744"/>
                <a:ext cx="269219" cy="2150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A4165766-8D95-4CD8-9BCA-442DBB62AC75}"/>
                  </a:ext>
                </a:extLst>
              </p:cNvPr>
              <p:cNvSpPr/>
              <p:nvPr/>
            </p:nvSpPr>
            <p:spPr>
              <a:xfrm>
                <a:off x="8044250" y="4228744"/>
                <a:ext cx="269219" cy="2150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5158246F-A71E-42EE-A33C-D684DDEFCF34}"/>
                </a:ext>
              </a:extLst>
            </p:cNvPr>
            <p:cNvSpPr/>
            <p:nvPr/>
          </p:nvSpPr>
          <p:spPr>
            <a:xfrm>
              <a:off x="7861317" y="4061734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0AB31C99-D051-44DB-9A62-56B032987BEC}"/>
              </a:ext>
            </a:extLst>
          </p:cNvPr>
          <p:cNvGrpSpPr/>
          <p:nvPr/>
        </p:nvGrpSpPr>
        <p:grpSpPr>
          <a:xfrm>
            <a:off x="3662897" y="3709987"/>
            <a:ext cx="2427311" cy="2698212"/>
            <a:chOff x="3662897" y="3709987"/>
            <a:chExt cx="2427311" cy="2698212"/>
          </a:xfrm>
        </p:grpSpPr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B109FEAB-33E4-499D-9B5F-FA10B5549192}"/>
                </a:ext>
              </a:extLst>
            </p:cNvPr>
            <p:cNvSpPr/>
            <p:nvPr/>
          </p:nvSpPr>
          <p:spPr>
            <a:xfrm rot="20700000">
              <a:off x="3662897" y="370998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FE39E041-188A-4A77-8F37-431C6C45D3C1}"/>
                </a:ext>
              </a:extLst>
            </p:cNvPr>
            <p:cNvGrpSpPr/>
            <p:nvPr/>
          </p:nvGrpSpPr>
          <p:grpSpPr>
            <a:xfrm>
              <a:off x="4033044" y="3982463"/>
              <a:ext cx="2057164" cy="2425736"/>
              <a:chOff x="3876323" y="3659640"/>
              <a:chExt cx="2370605" cy="2795336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73FB7257-7894-4979-BA07-8CF40E8F0943}"/>
                  </a:ext>
                </a:extLst>
              </p:cNvPr>
              <p:cNvGrpSpPr/>
              <p:nvPr/>
            </p:nvGrpSpPr>
            <p:grpSpPr>
              <a:xfrm>
                <a:off x="3876323" y="3659640"/>
                <a:ext cx="2370605" cy="2795336"/>
                <a:chOff x="3876323" y="3659640"/>
                <a:chExt cx="2370605" cy="2795336"/>
              </a:xfrm>
            </p:grpSpPr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065AE68D-E870-409B-B3AF-FF2977BB2909}"/>
                    </a:ext>
                  </a:extLst>
                </p:cNvPr>
                <p:cNvGrpSpPr/>
                <p:nvPr/>
              </p:nvGrpSpPr>
              <p:grpSpPr>
                <a:xfrm>
                  <a:off x="4427305" y="4833218"/>
                  <a:ext cx="1260280" cy="1621758"/>
                  <a:chOff x="4449527" y="5201111"/>
                  <a:chExt cx="974007" cy="1253376"/>
                </a:xfrm>
              </p:grpSpPr>
              <p:sp>
                <p:nvSpPr>
                  <p:cNvPr id="263" name="片側の 2 つの角を丸めた四角形 144">
                    <a:extLst>
                      <a:ext uri="{FF2B5EF4-FFF2-40B4-BE49-F238E27FC236}">
                        <a16:creationId xmlns:a16="http://schemas.microsoft.com/office/drawing/2014/main" id="{835C8388-ADE5-4F22-8BE2-C8E37E62B03A}"/>
                      </a:ext>
                    </a:extLst>
                  </p:cNvPr>
                  <p:cNvSpPr/>
                  <p:nvPr/>
                </p:nvSpPr>
                <p:spPr>
                  <a:xfrm>
                    <a:off x="4449527" y="5433562"/>
                    <a:ext cx="974007" cy="1020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819F031F-79A4-4270-89D1-9C1E2ED3D101}"/>
                      </a:ext>
                    </a:extLst>
                  </p:cNvPr>
                  <p:cNvSpPr/>
                  <p:nvPr/>
                </p:nvSpPr>
                <p:spPr>
                  <a:xfrm>
                    <a:off x="4698054" y="5201111"/>
                    <a:ext cx="467839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二等辺三角形 264">
                    <a:extLst>
                      <a:ext uri="{FF2B5EF4-FFF2-40B4-BE49-F238E27FC236}">
                        <a16:creationId xmlns:a16="http://schemas.microsoft.com/office/drawing/2014/main" id="{5C63629C-BA66-4A57-B15C-F5FA361B8CB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29806" y="5517392"/>
                    <a:ext cx="409782" cy="31873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AF42B0A3-76D9-487D-8E9F-8DD612CAE819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4D17EBDA-C189-45FE-AD33-6113879AF6EA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6" name="グループ化 245">
                    <a:extLst>
                      <a:ext uri="{FF2B5EF4-FFF2-40B4-BE49-F238E27FC236}">
                        <a16:creationId xmlns:a16="http://schemas.microsoft.com/office/drawing/2014/main" id="{B5AA4AD9-02D7-493F-9876-8A368586AFA5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55" name="グループ化 254">
                      <a:extLst>
                        <a:ext uri="{FF2B5EF4-FFF2-40B4-BE49-F238E27FC236}">
                          <a16:creationId xmlns:a16="http://schemas.microsoft.com/office/drawing/2014/main" id="{B6B2DBA6-4C86-491B-881D-864C49B008B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0" name="円/楕円 489">
                        <a:extLst>
                          <a:ext uri="{FF2B5EF4-FFF2-40B4-BE49-F238E27FC236}">
                            <a16:creationId xmlns:a16="http://schemas.microsoft.com/office/drawing/2014/main" id="{3FBB2F4A-C0DC-4609-AAD1-5983967942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1" name="円/楕円 490">
                        <a:extLst>
                          <a:ext uri="{FF2B5EF4-FFF2-40B4-BE49-F238E27FC236}">
                            <a16:creationId xmlns:a16="http://schemas.microsoft.com/office/drawing/2014/main" id="{02D2D587-0F87-498A-BBDA-CDAA93A476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6" name="グループ化 255">
                      <a:extLst>
                        <a:ext uri="{FF2B5EF4-FFF2-40B4-BE49-F238E27FC236}">
                          <a16:creationId xmlns:a16="http://schemas.microsoft.com/office/drawing/2014/main" id="{788159C9-5ED2-4142-9308-F58F4C9BEC1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8" name="円/楕円 487">
                        <a:extLst>
                          <a:ext uri="{FF2B5EF4-FFF2-40B4-BE49-F238E27FC236}">
                            <a16:creationId xmlns:a16="http://schemas.microsoft.com/office/drawing/2014/main" id="{459BF9CE-F933-4910-AA09-1EE5AD53D7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9" name="円/楕円 488">
                        <a:extLst>
                          <a:ext uri="{FF2B5EF4-FFF2-40B4-BE49-F238E27FC236}">
                            <a16:creationId xmlns:a16="http://schemas.microsoft.com/office/drawing/2014/main" id="{D5238687-BD08-427B-ADFA-9D8C457D4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7" name="円/楕円 486">
                      <a:extLst>
                        <a:ext uri="{FF2B5EF4-FFF2-40B4-BE49-F238E27FC236}">
                          <a16:creationId xmlns:a16="http://schemas.microsoft.com/office/drawing/2014/main" id="{C55FBD38-14F4-4AFE-BBD9-716E913C36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9" name="円/楕円 472">
                    <a:extLst>
                      <a:ext uri="{FF2B5EF4-FFF2-40B4-BE49-F238E27FC236}">
                        <a16:creationId xmlns:a16="http://schemas.microsoft.com/office/drawing/2014/main" id="{47BBA9A1-0C2A-455A-B81B-FA518F41195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499857" y="2633327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473">
                    <a:extLst>
                      <a:ext uri="{FF2B5EF4-FFF2-40B4-BE49-F238E27FC236}">
                        <a16:creationId xmlns:a16="http://schemas.microsoft.com/office/drawing/2014/main" id="{9503EF5B-BCC1-49DA-85D6-DC507E1B8C1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3644" y="2633327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61659EEF-1156-4D04-AE1F-A4F5853AAF46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2850626"/>
                    <a:ext cx="240026" cy="203430"/>
                    <a:chOff x="7084627" y="2850626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3" name="円/楕円 662">
                      <a:extLst>
                        <a:ext uri="{FF2B5EF4-FFF2-40B4-BE49-F238E27FC236}">
                          <a16:creationId xmlns:a16="http://schemas.microsoft.com/office/drawing/2014/main" id="{B5F76FA5-FACF-4C0D-A1E0-600E0733EA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2912137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5AB69AC0-FAD1-44E9-92B6-838CE4C737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2850626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8" name="グループ化 7">
                  <a:extLst>
                    <a:ext uri="{FF2B5EF4-FFF2-40B4-BE49-F238E27FC236}">
                      <a16:creationId xmlns:a16="http://schemas.microsoft.com/office/drawing/2014/main" id="{1DF0FE68-85DC-4BAB-95D2-C132BAD9C259}"/>
                    </a:ext>
                  </a:extLst>
                </p:cNvPr>
                <p:cNvGrpSpPr/>
                <p:nvPr/>
              </p:nvGrpSpPr>
              <p:grpSpPr>
                <a:xfrm>
                  <a:off x="5393184" y="3822036"/>
                  <a:ext cx="853744" cy="1621462"/>
                  <a:chOff x="5393184" y="3822036"/>
                  <a:chExt cx="853744" cy="1621462"/>
                </a:xfrm>
              </p:grpSpPr>
              <p:grpSp>
                <p:nvGrpSpPr>
                  <p:cNvPr id="287" name="グループ化 286">
                    <a:extLst>
                      <a:ext uri="{FF2B5EF4-FFF2-40B4-BE49-F238E27FC236}">
                        <a16:creationId xmlns:a16="http://schemas.microsoft.com/office/drawing/2014/main" id="{BD5D6C2B-8972-4FE1-9DCF-15F58ED14E5D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5464425" y="3822036"/>
                    <a:ext cx="714592" cy="1332294"/>
                    <a:chOff x="2957063" y="5076572"/>
                    <a:chExt cx="797584" cy="1483326"/>
                  </a:xfrm>
                  <a:solidFill>
                    <a:schemeClr val="accent2">
                      <a:lumMod val="75000"/>
                    </a:schemeClr>
                  </a:solidFill>
                </p:grpSpPr>
                <p:grpSp>
                  <p:nvGrpSpPr>
                    <p:cNvPr id="288" name="グループ化 287">
                      <a:extLst>
                        <a:ext uri="{FF2B5EF4-FFF2-40B4-BE49-F238E27FC236}">
                          <a16:creationId xmlns:a16="http://schemas.microsoft.com/office/drawing/2014/main" id="{0DB31759-9E37-4801-B4DD-05EECA0FB5B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290" name="フリーフォーム: 図形 289">
                        <a:extLst>
                          <a:ext uri="{FF2B5EF4-FFF2-40B4-BE49-F238E27FC236}">
                            <a16:creationId xmlns:a16="http://schemas.microsoft.com/office/drawing/2014/main" id="{BDCA7FF4-BD47-4CEC-A238-1F93CAA00B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1" name="フリーフォーム: 図形 290">
                        <a:extLst>
                          <a:ext uri="{FF2B5EF4-FFF2-40B4-BE49-F238E27FC236}">
                            <a16:creationId xmlns:a16="http://schemas.microsoft.com/office/drawing/2014/main" id="{1AD90A05-4ABD-4208-8172-B18D4D3D44AE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89" name="フリーフォーム: 図形 288">
                      <a:extLst>
                        <a:ext uri="{FF2B5EF4-FFF2-40B4-BE49-F238E27FC236}">
                          <a16:creationId xmlns:a16="http://schemas.microsoft.com/office/drawing/2014/main" id="{F7703B0B-DED7-4FC6-ADA1-17763954BD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91C93610-3EEB-4D07-B0D7-01D3B8A5EDF0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362729" y="4559299"/>
                    <a:ext cx="914654" cy="853744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961399"/>
                      <a:gd name="connsiteY0" fmla="*/ 826528 h 880732"/>
                      <a:gd name="connsiteX1" fmla="*/ 471695 w 961399"/>
                      <a:gd name="connsiteY1" fmla="*/ 296500 h 880732"/>
                      <a:gd name="connsiteX2" fmla="*/ 43314 w 961399"/>
                      <a:gd name="connsiteY2" fmla="*/ 378244 h 880732"/>
                      <a:gd name="connsiteX3" fmla="*/ 0 w 961399"/>
                      <a:gd name="connsiteY3" fmla="*/ 119223 h 880732"/>
                      <a:gd name="connsiteX4" fmla="*/ 660660 w 961399"/>
                      <a:gd name="connsiteY4" fmla="*/ 1930 h 880732"/>
                      <a:gd name="connsiteX5" fmla="*/ 778556 w 961399"/>
                      <a:gd name="connsiteY5" fmla="*/ 102155 h 880732"/>
                      <a:gd name="connsiteX6" fmla="*/ 961399 w 961399"/>
                      <a:gd name="connsiteY6" fmla="*/ 880732 h 880732"/>
                      <a:gd name="connsiteX0" fmla="*/ 443772 w 914654"/>
                      <a:gd name="connsiteY0" fmla="*/ 826528 h 853744"/>
                      <a:gd name="connsiteX1" fmla="*/ 471695 w 914654"/>
                      <a:gd name="connsiteY1" fmla="*/ 296500 h 853744"/>
                      <a:gd name="connsiteX2" fmla="*/ 43314 w 914654"/>
                      <a:gd name="connsiteY2" fmla="*/ 378244 h 853744"/>
                      <a:gd name="connsiteX3" fmla="*/ 0 w 914654"/>
                      <a:gd name="connsiteY3" fmla="*/ 119223 h 853744"/>
                      <a:gd name="connsiteX4" fmla="*/ 660660 w 914654"/>
                      <a:gd name="connsiteY4" fmla="*/ 1930 h 853744"/>
                      <a:gd name="connsiteX5" fmla="*/ 778556 w 914654"/>
                      <a:gd name="connsiteY5" fmla="*/ 102155 h 853744"/>
                      <a:gd name="connsiteX6" fmla="*/ 914654 w 914654"/>
                      <a:gd name="connsiteY6" fmla="*/ 853744 h 853744"/>
                      <a:gd name="connsiteX0" fmla="*/ 443772 w 914654"/>
                      <a:gd name="connsiteY0" fmla="*/ 826528 h 853744"/>
                      <a:gd name="connsiteX1" fmla="*/ 471695 w 914654"/>
                      <a:gd name="connsiteY1" fmla="*/ 296500 h 853744"/>
                      <a:gd name="connsiteX2" fmla="*/ 43314 w 914654"/>
                      <a:gd name="connsiteY2" fmla="*/ 378244 h 853744"/>
                      <a:gd name="connsiteX3" fmla="*/ 0 w 914654"/>
                      <a:gd name="connsiteY3" fmla="*/ 119223 h 853744"/>
                      <a:gd name="connsiteX4" fmla="*/ 660660 w 914654"/>
                      <a:gd name="connsiteY4" fmla="*/ 1930 h 853744"/>
                      <a:gd name="connsiteX5" fmla="*/ 778556 w 914654"/>
                      <a:gd name="connsiteY5" fmla="*/ 102155 h 853744"/>
                      <a:gd name="connsiteX6" fmla="*/ 914654 w 914654"/>
                      <a:gd name="connsiteY6" fmla="*/ 853744 h 853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14654" h="853744">
                        <a:moveTo>
                          <a:pt x="443772" y="826528"/>
                        </a:moveTo>
                        <a:lnTo>
                          <a:pt x="471695" y="296500"/>
                        </a:lnTo>
                        <a:lnTo>
                          <a:pt x="43314" y="378244"/>
                        </a:lnTo>
                        <a:lnTo>
                          <a:pt x="0" y="119223"/>
                        </a:lnTo>
                        <a:cubicBezTo>
                          <a:pt x="220220" y="80125"/>
                          <a:pt x="593326" y="-14668"/>
                          <a:pt x="660660" y="1930"/>
                        </a:cubicBezTo>
                        <a:cubicBezTo>
                          <a:pt x="727994" y="18528"/>
                          <a:pt x="770780" y="64949"/>
                          <a:pt x="778556" y="102155"/>
                        </a:cubicBezTo>
                        <a:cubicBezTo>
                          <a:pt x="786332" y="139361"/>
                          <a:pt x="859414" y="609735"/>
                          <a:pt x="914654" y="853744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FC2CB55C-7540-480F-8561-748BCD181A55}"/>
                    </a:ext>
                  </a:extLst>
                </p:cNvPr>
                <p:cNvGrpSpPr/>
                <p:nvPr/>
              </p:nvGrpSpPr>
              <p:grpSpPr>
                <a:xfrm flipH="1">
                  <a:off x="3876323" y="3822036"/>
                  <a:ext cx="853744" cy="1621462"/>
                  <a:chOff x="5393184" y="3822036"/>
                  <a:chExt cx="853744" cy="1621462"/>
                </a:xfrm>
              </p:grpSpPr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0517A12D-8673-4818-B2B7-6C9A69DD704C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5464425" y="3822036"/>
                    <a:ext cx="714592" cy="1332294"/>
                    <a:chOff x="2957063" y="5076572"/>
                    <a:chExt cx="797584" cy="1483326"/>
                  </a:xfrm>
                  <a:solidFill>
                    <a:schemeClr val="accent2">
                      <a:lumMod val="75000"/>
                    </a:schemeClr>
                  </a:solidFill>
                </p:grpSpPr>
                <p:grpSp>
                  <p:nvGrpSpPr>
                    <p:cNvPr id="314" name="グループ化 313">
                      <a:extLst>
                        <a:ext uri="{FF2B5EF4-FFF2-40B4-BE49-F238E27FC236}">
                          <a16:creationId xmlns:a16="http://schemas.microsoft.com/office/drawing/2014/main" id="{3F77D07F-A8DB-4D81-BBCB-EAB5E38A6B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316" name="フリーフォーム: 図形 315">
                        <a:extLst>
                          <a:ext uri="{FF2B5EF4-FFF2-40B4-BE49-F238E27FC236}">
                            <a16:creationId xmlns:a16="http://schemas.microsoft.com/office/drawing/2014/main" id="{5DB69A4D-0CAE-4179-8F03-E0F784561A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17" name="フリーフォーム: 図形 316">
                        <a:extLst>
                          <a:ext uri="{FF2B5EF4-FFF2-40B4-BE49-F238E27FC236}">
                            <a16:creationId xmlns:a16="http://schemas.microsoft.com/office/drawing/2014/main" id="{89BEBCFC-3A29-4C69-BA16-2C30DB928D63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6AE2A790-B017-40FA-8B96-B67866A4B5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19D96710-2A06-4D99-8AAB-87C213B226C2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362729" y="4559299"/>
                    <a:ext cx="914654" cy="853744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961399"/>
                      <a:gd name="connsiteY0" fmla="*/ 826528 h 880732"/>
                      <a:gd name="connsiteX1" fmla="*/ 471695 w 961399"/>
                      <a:gd name="connsiteY1" fmla="*/ 296500 h 880732"/>
                      <a:gd name="connsiteX2" fmla="*/ 43314 w 961399"/>
                      <a:gd name="connsiteY2" fmla="*/ 378244 h 880732"/>
                      <a:gd name="connsiteX3" fmla="*/ 0 w 961399"/>
                      <a:gd name="connsiteY3" fmla="*/ 119223 h 880732"/>
                      <a:gd name="connsiteX4" fmla="*/ 660660 w 961399"/>
                      <a:gd name="connsiteY4" fmla="*/ 1930 h 880732"/>
                      <a:gd name="connsiteX5" fmla="*/ 778556 w 961399"/>
                      <a:gd name="connsiteY5" fmla="*/ 102155 h 880732"/>
                      <a:gd name="connsiteX6" fmla="*/ 961399 w 961399"/>
                      <a:gd name="connsiteY6" fmla="*/ 880732 h 880732"/>
                      <a:gd name="connsiteX0" fmla="*/ 443772 w 914654"/>
                      <a:gd name="connsiteY0" fmla="*/ 826528 h 853744"/>
                      <a:gd name="connsiteX1" fmla="*/ 471695 w 914654"/>
                      <a:gd name="connsiteY1" fmla="*/ 296500 h 853744"/>
                      <a:gd name="connsiteX2" fmla="*/ 43314 w 914654"/>
                      <a:gd name="connsiteY2" fmla="*/ 378244 h 853744"/>
                      <a:gd name="connsiteX3" fmla="*/ 0 w 914654"/>
                      <a:gd name="connsiteY3" fmla="*/ 119223 h 853744"/>
                      <a:gd name="connsiteX4" fmla="*/ 660660 w 914654"/>
                      <a:gd name="connsiteY4" fmla="*/ 1930 h 853744"/>
                      <a:gd name="connsiteX5" fmla="*/ 778556 w 914654"/>
                      <a:gd name="connsiteY5" fmla="*/ 102155 h 853744"/>
                      <a:gd name="connsiteX6" fmla="*/ 914654 w 914654"/>
                      <a:gd name="connsiteY6" fmla="*/ 853744 h 853744"/>
                      <a:gd name="connsiteX0" fmla="*/ 443772 w 914654"/>
                      <a:gd name="connsiteY0" fmla="*/ 826528 h 853744"/>
                      <a:gd name="connsiteX1" fmla="*/ 471695 w 914654"/>
                      <a:gd name="connsiteY1" fmla="*/ 296500 h 853744"/>
                      <a:gd name="connsiteX2" fmla="*/ 43314 w 914654"/>
                      <a:gd name="connsiteY2" fmla="*/ 378244 h 853744"/>
                      <a:gd name="connsiteX3" fmla="*/ 0 w 914654"/>
                      <a:gd name="connsiteY3" fmla="*/ 119223 h 853744"/>
                      <a:gd name="connsiteX4" fmla="*/ 660660 w 914654"/>
                      <a:gd name="connsiteY4" fmla="*/ 1930 h 853744"/>
                      <a:gd name="connsiteX5" fmla="*/ 778556 w 914654"/>
                      <a:gd name="connsiteY5" fmla="*/ 102155 h 853744"/>
                      <a:gd name="connsiteX6" fmla="*/ 914654 w 914654"/>
                      <a:gd name="connsiteY6" fmla="*/ 853744 h 853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14654" h="853744">
                        <a:moveTo>
                          <a:pt x="443772" y="826528"/>
                        </a:moveTo>
                        <a:lnTo>
                          <a:pt x="471695" y="296500"/>
                        </a:lnTo>
                        <a:lnTo>
                          <a:pt x="43314" y="378244"/>
                        </a:lnTo>
                        <a:lnTo>
                          <a:pt x="0" y="119223"/>
                        </a:lnTo>
                        <a:cubicBezTo>
                          <a:pt x="220220" y="80125"/>
                          <a:pt x="593326" y="-14668"/>
                          <a:pt x="660660" y="1930"/>
                        </a:cubicBezTo>
                        <a:cubicBezTo>
                          <a:pt x="727994" y="18528"/>
                          <a:pt x="770780" y="64949"/>
                          <a:pt x="778556" y="102155"/>
                        </a:cubicBezTo>
                        <a:cubicBezTo>
                          <a:pt x="786332" y="139361"/>
                          <a:pt x="859414" y="609735"/>
                          <a:pt x="914654" y="853744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F0B028B4-D8DD-47DB-B503-9E513D57BF63}"/>
                  </a:ext>
                </a:extLst>
              </p:cNvPr>
              <p:cNvGrpSpPr/>
              <p:nvPr/>
            </p:nvGrpSpPr>
            <p:grpSpPr>
              <a:xfrm>
                <a:off x="4847789" y="4616778"/>
                <a:ext cx="424381" cy="377861"/>
                <a:chOff x="3172176" y="907293"/>
                <a:chExt cx="713976" cy="970259"/>
              </a:xfrm>
            </p:grpSpPr>
            <p:sp>
              <p:nvSpPr>
                <p:cNvPr id="458" name="四角形: 角を丸くする 29">
                  <a:extLst>
                    <a:ext uri="{FF2B5EF4-FFF2-40B4-BE49-F238E27FC236}">
                      <a16:creationId xmlns:a16="http://schemas.microsoft.com/office/drawing/2014/main" id="{A2D3C6DB-9DE9-4AB9-9F7E-C3A1E7686AEF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510339C8-9864-46B1-AF54-9F792FBC77F0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EE179C2F-A9A0-424F-96AE-62BA3F487208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2142270C-298A-4489-844A-258C9BE49B32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8728BF20-CAF5-41D9-B497-3CB0F24B1C19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DFC836CC-3EB0-48E6-A764-49C5B87B44A6}"/>
                  </a:ext>
                </a:extLst>
              </p:cNvPr>
              <p:cNvSpPr/>
              <p:nvPr/>
            </p:nvSpPr>
            <p:spPr>
              <a:xfrm>
                <a:off x="4634300" y="4273195"/>
                <a:ext cx="269219" cy="1727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BE8FCB29-29CE-4C70-BF3C-DCEE0C7D7E50}"/>
                  </a:ext>
                </a:extLst>
              </p:cNvPr>
              <p:cNvSpPr/>
              <p:nvPr/>
            </p:nvSpPr>
            <p:spPr>
              <a:xfrm>
                <a:off x="5186750" y="4273195"/>
                <a:ext cx="269219" cy="1727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5385028F-01D7-40FC-8C5B-478F271EA90A}"/>
                </a:ext>
              </a:extLst>
            </p:cNvPr>
            <p:cNvSpPr/>
            <p:nvPr/>
          </p:nvSpPr>
          <p:spPr>
            <a:xfrm>
              <a:off x="5049105" y="4061734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62A2A653-60EB-45E7-A430-88283C4C951E}"/>
              </a:ext>
            </a:extLst>
          </p:cNvPr>
          <p:cNvGrpSpPr/>
          <p:nvPr/>
        </p:nvGrpSpPr>
        <p:grpSpPr>
          <a:xfrm>
            <a:off x="712662" y="3709988"/>
            <a:ext cx="2272155" cy="2699544"/>
            <a:chOff x="712662" y="3709988"/>
            <a:chExt cx="2272155" cy="2699544"/>
          </a:xfrm>
        </p:grpSpPr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F925F83E-7121-4101-AF4C-91E719FEF083}"/>
                </a:ext>
              </a:extLst>
            </p:cNvPr>
            <p:cNvSpPr/>
            <p:nvPr/>
          </p:nvSpPr>
          <p:spPr>
            <a:xfrm rot="20700000">
              <a:off x="712662" y="3709988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7ED7CAC0-5054-48DA-B08A-DF6E8C2BA321}"/>
                </a:ext>
              </a:extLst>
            </p:cNvPr>
            <p:cNvGrpSpPr/>
            <p:nvPr/>
          </p:nvGrpSpPr>
          <p:grpSpPr>
            <a:xfrm>
              <a:off x="979081" y="4001300"/>
              <a:ext cx="2005736" cy="2408232"/>
              <a:chOff x="826277" y="3679809"/>
              <a:chExt cx="2311344" cy="2775168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E16E9789-C2C9-43B2-AAD5-7139377ED6D7}"/>
                  </a:ext>
                </a:extLst>
              </p:cNvPr>
              <p:cNvGrpSpPr/>
              <p:nvPr/>
            </p:nvGrpSpPr>
            <p:grpSpPr>
              <a:xfrm>
                <a:off x="826277" y="3679809"/>
                <a:ext cx="2311344" cy="2775168"/>
                <a:chOff x="826277" y="3679809"/>
                <a:chExt cx="2311344" cy="2775168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8DDD4386-C826-49D0-8F77-00874E7C1B62}"/>
                    </a:ext>
                  </a:extLst>
                </p:cNvPr>
                <p:cNvGrpSpPr/>
                <p:nvPr/>
              </p:nvGrpSpPr>
              <p:grpSpPr>
                <a:xfrm>
                  <a:off x="1375526" y="4833217"/>
                  <a:ext cx="1218450" cy="1621760"/>
                  <a:chOff x="1375526" y="4833217"/>
                  <a:chExt cx="1218450" cy="1621760"/>
                </a:xfrm>
              </p:grpSpPr>
              <p:sp>
                <p:nvSpPr>
                  <p:cNvPr id="227" name="片側の 2 つの角を丸めた四角形 144">
                    <a:extLst>
                      <a:ext uri="{FF2B5EF4-FFF2-40B4-BE49-F238E27FC236}">
                        <a16:creationId xmlns:a16="http://schemas.microsoft.com/office/drawing/2014/main" id="{212C869D-F60A-4EDD-B660-89FDAB51E0B6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4DDD6C4F-171A-40AF-835F-4527636EA98A}"/>
                      </a:ext>
                    </a:extLst>
                  </p:cNvPr>
                  <p:cNvSpPr/>
                  <p:nvPr/>
                </p:nvSpPr>
                <p:spPr>
                  <a:xfrm>
                    <a:off x="2193448" y="5433346"/>
                    <a:ext cx="232502" cy="216752"/>
                  </a:xfrm>
                  <a:custGeom>
                    <a:avLst/>
                    <a:gdLst>
                      <a:gd name="connsiteX0" fmla="*/ 0 w 472143"/>
                      <a:gd name="connsiteY0" fmla="*/ 0 h 423725"/>
                      <a:gd name="connsiteX1" fmla="*/ 160993 w 472143"/>
                      <a:gd name="connsiteY1" fmla="*/ 0 h 423725"/>
                      <a:gd name="connsiteX2" fmla="*/ 160993 w 472143"/>
                      <a:gd name="connsiteY2" fmla="*/ 1 h 423725"/>
                      <a:gd name="connsiteX3" fmla="*/ 191497 w 472143"/>
                      <a:gd name="connsiteY3" fmla="*/ 1 h 423725"/>
                      <a:gd name="connsiteX4" fmla="*/ 311150 w 472143"/>
                      <a:gd name="connsiteY4" fmla="*/ 215514 h 423725"/>
                      <a:gd name="connsiteX5" fmla="*/ 311150 w 472143"/>
                      <a:gd name="connsiteY5" fmla="*/ 0 h 423725"/>
                      <a:gd name="connsiteX6" fmla="*/ 472143 w 472143"/>
                      <a:gd name="connsiteY6" fmla="*/ 0 h 423725"/>
                      <a:gd name="connsiteX7" fmla="*/ 472143 w 472143"/>
                      <a:gd name="connsiteY7" fmla="*/ 423724 h 423725"/>
                      <a:gd name="connsiteX8" fmla="*/ 426749 w 472143"/>
                      <a:gd name="connsiteY8" fmla="*/ 423724 h 423725"/>
                      <a:gd name="connsiteX9" fmla="*/ 426749 w 472143"/>
                      <a:gd name="connsiteY9" fmla="*/ 423725 h 423725"/>
                      <a:gd name="connsiteX10" fmla="*/ 258093 w 472143"/>
                      <a:gd name="connsiteY10" fmla="*/ 423725 h 423725"/>
                      <a:gd name="connsiteX11" fmla="*/ 160993 w 472143"/>
                      <a:gd name="connsiteY11" fmla="*/ 248834 h 423725"/>
                      <a:gd name="connsiteX12" fmla="*/ 160993 w 472143"/>
                      <a:gd name="connsiteY12" fmla="*/ 423724 h 423725"/>
                      <a:gd name="connsiteX13" fmla="*/ 0 w 472143"/>
                      <a:gd name="connsiteY13" fmla="*/ 423724 h 42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143" h="423725">
                        <a:moveTo>
                          <a:pt x="0" y="0"/>
                        </a:moveTo>
                        <a:lnTo>
                          <a:pt x="160993" y="0"/>
                        </a:lnTo>
                        <a:lnTo>
                          <a:pt x="160993" y="1"/>
                        </a:lnTo>
                        <a:lnTo>
                          <a:pt x="191497" y="1"/>
                        </a:lnTo>
                        <a:lnTo>
                          <a:pt x="311150" y="215514"/>
                        </a:lnTo>
                        <a:lnTo>
                          <a:pt x="311150" y="0"/>
                        </a:lnTo>
                        <a:lnTo>
                          <a:pt x="472143" y="0"/>
                        </a:lnTo>
                        <a:lnTo>
                          <a:pt x="472143" y="423724"/>
                        </a:lnTo>
                        <a:lnTo>
                          <a:pt x="426749" y="423724"/>
                        </a:lnTo>
                        <a:lnTo>
                          <a:pt x="426749" y="423725"/>
                        </a:lnTo>
                        <a:lnTo>
                          <a:pt x="258093" y="423725"/>
                        </a:lnTo>
                        <a:lnTo>
                          <a:pt x="160993" y="248834"/>
                        </a:lnTo>
                        <a:lnTo>
                          <a:pt x="160993" y="423724"/>
                        </a:lnTo>
                        <a:lnTo>
                          <a:pt x="0" y="4237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5433D30A-A149-4A4F-84D4-3DB76197CFD6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A4E2D2F3-6CD2-4EB2-9C17-3B50F6373F80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07" name="雲 391">
                    <a:extLst>
                      <a:ext uri="{FF2B5EF4-FFF2-40B4-BE49-F238E27FC236}">
                        <a16:creationId xmlns:a16="http://schemas.microsoft.com/office/drawing/2014/main" id="{2D9F1155-95DE-4F0D-B608-5A40155ED371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07E07F94-0D87-41A2-AECD-A98B65B406A8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64531BA2-C91D-428C-9889-11F67C4892C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11DB0292-AEED-4447-979E-253206E3EE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2E98020C-5287-4445-8F18-70F4536DE4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343703A1-2AF6-4D28-889B-EE250ADC3379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4AF18807-1546-4326-8247-69DABE113E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6B617B00-EF1D-4B4E-809E-746B4F5135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B92886A7-9657-4F7E-9C20-D32B2E3AEC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4" name="円/楕円 449">
                    <a:extLst>
                      <a:ext uri="{FF2B5EF4-FFF2-40B4-BE49-F238E27FC236}">
                        <a16:creationId xmlns:a16="http://schemas.microsoft.com/office/drawing/2014/main" id="{BD8D7E9A-1833-4D1F-8ED9-018D6EE98D1E}"/>
                      </a:ext>
                    </a:extLst>
                  </p:cNvPr>
                  <p:cNvSpPr/>
                  <p:nvPr/>
                </p:nvSpPr>
                <p:spPr>
                  <a:xfrm>
                    <a:off x="277160" y="2935418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0A834D3C-3A71-47BF-B5E8-F9B86E6D3641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8" name="アーチ 197">
                  <a:extLst>
                    <a:ext uri="{FF2B5EF4-FFF2-40B4-BE49-F238E27FC236}">
                      <a16:creationId xmlns:a16="http://schemas.microsoft.com/office/drawing/2014/main" id="{DA2C9AD3-5855-48A5-8F79-4BB9C44104D9}"/>
                    </a:ext>
                  </a:extLst>
                </p:cNvPr>
                <p:cNvSpPr/>
                <p:nvPr/>
              </p:nvSpPr>
              <p:spPr>
                <a:xfrm rot="10800000">
                  <a:off x="1509353" y="410247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アーチ 198">
                  <a:extLst>
                    <a:ext uri="{FF2B5EF4-FFF2-40B4-BE49-F238E27FC236}">
                      <a16:creationId xmlns:a16="http://schemas.microsoft.com/office/drawing/2014/main" id="{4249203C-C479-45B4-81AA-17921F386757}"/>
                    </a:ext>
                  </a:extLst>
                </p:cNvPr>
                <p:cNvSpPr/>
                <p:nvPr/>
              </p:nvSpPr>
              <p:spPr>
                <a:xfrm rot="10800000">
                  <a:off x="2108997" y="410247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938DED8B-2A2E-445B-8149-3AFFC826EB7D}"/>
                    </a:ext>
                  </a:extLst>
                </p:cNvPr>
                <p:cNvGrpSpPr/>
                <p:nvPr/>
              </p:nvGrpSpPr>
              <p:grpSpPr>
                <a:xfrm rot="20968118">
                  <a:off x="2342728" y="3839398"/>
                  <a:ext cx="293923" cy="332499"/>
                  <a:chOff x="2926637" y="3499228"/>
                  <a:chExt cx="361165" cy="407550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472E3BEF-BBBA-484B-BE20-4649977A781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1F84F2A9-17FE-4534-88B9-8F2DEA5172A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643A01C6-77FB-4EF2-83D7-895CE7EDE45E}"/>
                    </a:ext>
                  </a:extLst>
                </p:cNvPr>
                <p:cNvGrpSpPr/>
                <p:nvPr/>
              </p:nvGrpSpPr>
              <p:grpSpPr>
                <a:xfrm>
                  <a:off x="2395032" y="3822432"/>
                  <a:ext cx="742589" cy="1615317"/>
                  <a:chOff x="2395032" y="3822432"/>
                  <a:chExt cx="742589" cy="1615317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5F4AE13E-7521-447C-A34B-C895AD0B147D}"/>
                      </a:ext>
                    </a:extLst>
                  </p:cNvPr>
                  <p:cNvSpPr/>
                  <p:nvPr/>
                </p:nvSpPr>
                <p:spPr>
                  <a:xfrm rot="20968118">
                    <a:off x="2395032" y="3822432"/>
                    <a:ext cx="742589" cy="1515432"/>
                  </a:xfrm>
                  <a:custGeom>
                    <a:avLst/>
                    <a:gdLst>
                      <a:gd name="connsiteX0" fmla="*/ 173410 w 742589"/>
                      <a:gd name="connsiteY0" fmla="*/ 1056 h 1515432"/>
                      <a:gd name="connsiteX1" fmla="*/ 203139 w 742589"/>
                      <a:gd name="connsiteY1" fmla="*/ 16912 h 1515432"/>
                      <a:gd name="connsiteX2" fmla="*/ 207287 w 742589"/>
                      <a:gd name="connsiteY2" fmla="*/ 23175 h 1515432"/>
                      <a:gd name="connsiteX3" fmla="*/ 330663 w 742589"/>
                      <a:gd name="connsiteY3" fmla="*/ 146859 h 1515432"/>
                      <a:gd name="connsiteX4" fmla="*/ 343317 w 742589"/>
                      <a:gd name="connsiteY4" fmla="*/ 165962 h 1515432"/>
                      <a:gd name="connsiteX5" fmla="*/ 345115 w 742589"/>
                      <a:gd name="connsiteY5" fmla="*/ 175231 h 1515432"/>
                      <a:gd name="connsiteX6" fmla="*/ 348606 w 742589"/>
                      <a:gd name="connsiteY6" fmla="*/ 181552 h 1515432"/>
                      <a:gd name="connsiteX7" fmla="*/ 353217 w 742589"/>
                      <a:gd name="connsiteY7" fmla="*/ 413529 h 1515432"/>
                      <a:gd name="connsiteX8" fmla="*/ 356549 w 742589"/>
                      <a:gd name="connsiteY8" fmla="*/ 522421 h 1515432"/>
                      <a:gd name="connsiteX9" fmla="*/ 356008 w 742589"/>
                      <a:gd name="connsiteY9" fmla="*/ 578579 h 1515432"/>
                      <a:gd name="connsiteX10" fmla="*/ 719874 w 742589"/>
                      <a:gd name="connsiteY10" fmla="*/ 1142920 h 1515432"/>
                      <a:gd name="connsiteX11" fmla="*/ 730928 w 742589"/>
                      <a:gd name="connsiteY11" fmla="*/ 1175875 h 1515432"/>
                      <a:gd name="connsiteX12" fmla="*/ 733255 w 742589"/>
                      <a:gd name="connsiteY12" fmla="*/ 1179766 h 1515432"/>
                      <a:gd name="connsiteX13" fmla="*/ 733254 w 742589"/>
                      <a:gd name="connsiteY13" fmla="*/ 1179766 h 1515432"/>
                      <a:gd name="connsiteX14" fmla="*/ 734000 w 742589"/>
                      <a:gd name="connsiteY14" fmla="*/ 1185032 h 1515432"/>
                      <a:gd name="connsiteX15" fmla="*/ 737570 w 742589"/>
                      <a:gd name="connsiteY15" fmla="*/ 1195675 h 1515432"/>
                      <a:gd name="connsiteX16" fmla="*/ 736890 w 742589"/>
                      <a:gd name="connsiteY16" fmla="*/ 1205454 h 1515432"/>
                      <a:gd name="connsiteX17" fmla="*/ 742589 w 742589"/>
                      <a:gd name="connsiteY17" fmla="*/ 1245727 h 1515432"/>
                      <a:gd name="connsiteX18" fmla="*/ 630997 w 742589"/>
                      <a:gd name="connsiteY18" fmla="*/ 1393851 h 1515432"/>
                      <a:gd name="connsiteX19" fmla="*/ 314326 w 742589"/>
                      <a:gd name="connsiteY19" fmla="*/ 1505795 h 1515432"/>
                      <a:gd name="connsiteX20" fmla="*/ 100241 w 742589"/>
                      <a:gd name="connsiteY20" fmla="*/ 1403537 h 1515432"/>
                      <a:gd name="connsiteX21" fmla="*/ 100241 w 742589"/>
                      <a:gd name="connsiteY21" fmla="*/ 1403538 h 1515432"/>
                      <a:gd name="connsiteX22" fmla="*/ 202498 w 742589"/>
                      <a:gd name="connsiteY22" fmla="*/ 1189453 h 1515432"/>
                      <a:gd name="connsiteX23" fmla="*/ 397484 w 742589"/>
                      <a:gd name="connsiteY23" fmla="*/ 1120525 h 1515432"/>
                      <a:gd name="connsiteX24" fmla="*/ 154790 w 742589"/>
                      <a:gd name="connsiteY24" fmla="*/ 628790 h 1515432"/>
                      <a:gd name="connsiteX25" fmla="*/ 136504 w 742589"/>
                      <a:gd name="connsiteY25" fmla="*/ 611344 h 1515432"/>
                      <a:gd name="connsiteX26" fmla="*/ 78605 w 742589"/>
                      <a:gd name="connsiteY26" fmla="*/ 413529 h 1515432"/>
                      <a:gd name="connsiteX27" fmla="*/ 136505 w 742589"/>
                      <a:gd name="connsiteY27" fmla="*/ 215713 h 1515432"/>
                      <a:gd name="connsiteX28" fmla="*/ 187699 w 742589"/>
                      <a:gd name="connsiteY28" fmla="*/ 166867 h 1515432"/>
                      <a:gd name="connsiteX29" fmla="*/ 161359 w 742589"/>
                      <a:gd name="connsiteY29" fmla="*/ 140461 h 1515432"/>
                      <a:gd name="connsiteX30" fmla="*/ 98332 w 742589"/>
                      <a:gd name="connsiteY30" fmla="*/ 203645 h 1515432"/>
                      <a:gd name="connsiteX31" fmla="*/ 16871 w 742589"/>
                      <a:gd name="connsiteY31" fmla="*/ 203645 h 1515432"/>
                      <a:gd name="connsiteX32" fmla="*/ 16870 w 742589"/>
                      <a:gd name="connsiteY32" fmla="*/ 121980 h 1515432"/>
                      <a:gd name="connsiteX33" fmla="*/ 121677 w 742589"/>
                      <a:gd name="connsiteY33" fmla="*/ 16912 h 1515432"/>
                      <a:gd name="connsiteX34" fmla="*/ 140732 w 742589"/>
                      <a:gd name="connsiteY34" fmla="*/ 4228 h 1515432"/>
                      <a:gd name="connsiteX35" fmla="*/ 173410 w 742589"/>
                      <a:gd name="connsiteY35" fmla="*/ 1056 h 1515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742589" h="1515432">
                        <a:moveTo>
                          <a:pt x="173410" y="1056"/>
                        </a:moveTo>
                        <a:cubicBezTo>
                          <a:pt x="184302" y="3170"/>
                          <a:pt x="194702" y="8457"/>
                          <a:pt x="203139" y="16912"/>
                        </a:cubicBezTo>
                        <a:lnTo>
                          <a:pt x="207287" y="23175"/>
                        </a:lnTo>
                        <a:lnTo>
                          <a:pt x="330663" y="146859"/>
                        </a:lnTo>
                        <a:cubicBezTo>
                          <a:pt x="336287" y="152497"/>
                          <a:pt x="340506" y="159010"/>
                          <a:pt x="343317" y="165962"/>
                        </a:cubicBezTo>
                        <a:lnTo>
                          <a:pt x="345115" y="175231"/>
                        </a:lnTo>
                        <a:lnTo>
                          <a:pt x="348606" y="181552"/>
                        </a:lnTo>
                        <a:cubicBezTo>
                          <a:pt x="365813" y="231826"/>
                          <a:pt x="353217" y="316964"/>
                          <a:pt x="353217" y="413529"/>
                        </a:cubicBezTo>
                        <a:cubicBezTo>
                          <a:pt x="353217" y="452154"/>
                          <a:pt x="355232" y="488952"/>
                          <a:pt x="356549" y="522421"/>
                        </a:cubicBezTo>
                        <a:lnTo>
                          <a:pt x="356008" y="578579"/>
                        </a:lnTo>
                        <a:lnTo>
                          <a:pt x="719874" y="1142920"/>
                        </a:lnTo>
                        <a:lnTo>
                          <a:pt x="730928" y="1175875"/>
                        </a:lnTo>
                        <a:lnTo>
                          <a:pt x="733255" y="1179766"/>
                        </a:lnTo>
                        <a:lnTo>
                          <a:pt x="733254" y="1179766"/>
                        </a:lnTo>
                        <a:lnTo>
                          <a:pt x="734000" y="1185032"/>
                        </a:lnTo>
                        <a:lnTo>
                          <a:pt x="737570" y="1195675"/>
                        </a:lnTo>
                        <a:lnTo>
                          <a:pt x="736890" y="1205454"/>
                        </a:lnTo>
                        <a:lnTo>
                          <a:pt x="742589" y="1245727"/>
                        </a:lnTo>
                        <a:cubicBezTo>
                          <a:pt x="738645" y="1310986"/>
                          <a:pt x="696514" y="1370691"/>
                          <a:pt x="630997" y="1393851"/>
                        </a:cubicBezTo>
                        <a:lnTo>
                          <a:pt x="314326" y="1505795"/>
                        </a:lnTo>
                        <a:cubicBezTo>
                          <a:pt x="226970" y="1536675"/>
                          <a:pt x="131121" y="1490893"/>
                          <a:pt x="100241" y="1403537"/>
                        </a:cubicBezTo>
                        <a:lnTo>
                          <a:pt x="100241" y="1403538"/>
                        </a:lnTo>
                        <a:cubicBezTo>
                          <a:pt x="69361" y="1316183"/>
                          <a:pt x="115143" y="1220334"/>
                          <a:pt x="202498" y="1189453"/>
                        </a:cubicBezTo>
                        <a:lnTo>
                          <a:pt x="397484" y="1120525"/>
                        </a:lnTo>
                        <a:lnTo>
                          <a:pt x="154790" y="628790"/>
                        </a:lnTo>
                        <a:lnTo>
                          <a:pt x="136504" y="611344"/>
                        </a:lnTo>
                        <a:cubicBezTo>
                          <a:pt x="100732" y="560718"/>
                          <a:pt x="78605" y="490780"/>
                          <a:pt x="78605" y="413529"/>
                        </a:cubicBezTo>
                        <a:cubicBezTo>
                          <a:pt x="78605" y="336276"/>
                          <a:pt x="100731" y="266338"/>
                          <a:pt x="136505" y="215713"/>
                        </a:cubicBezTo>
                        <a:lnTo>
                          <a:pt x="187699" y="166867"/>
                        </a:lnTo>
                        <a:lnTo>
                          <a:pt x="161359" y="140461"/>
                        </a:lnTo>
                        <a:lnTo>
                          <a:pt x="98332" y="203645"/>
                        </a:lnTo>
                        <a:cubicBezTo>
                          <a:pt x="75838" y="226196"/>
                          <a:pt x="39366" y="226196"/>
                          <a:pt x="16871" y="203645"/>
                        </a:cubicBezTo>
                        <a:cubicBezTo>
                          <a:pt x="-5624" y="181095"/>
                          <a:pt x="-5624" y="144532"/>
                          <a:pt x="16870" y="121980"/>
                        </a:cubicBezTo>
                        <a:lnTo>
                          <a:pt x="121677" y="16912"/>
                        </a:lnTo>
                        <a:cubicBezTo>
                          <a:pt x="127301" y="11275"/>
                          <a:pt x="133799" y="7047"/>
                          <a:pt x="140732" y="4228"/>
                        </a:cubicBezTo>
                        <a:cubicBezTo>
                          <a:pt x="151134" y="-1"/>
                          <a:pt x="162517" y="-1058"/>
                          <a:pt x="173410" y="105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D6F5B1A7-DCAC-4AF0-8865-6723DC79F2B7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470247" y="4940754"/>
                    <a:ext cx="463728" cy="530262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0 w 816717"/>
                      <a:gd name="connsiteY2" fmla="*/ 119223 h 826528"/>
                      <a:gd name="connsiteX3" fmla="*/ 660660 w 816717"/>
                      <a:gd name="connsiteY3" fmla="*/ 1930 h 826528"/>
                      <a:gd name="connsiteX4" fmla="*/ 778556 w 816717"/>
                      <a:gd name="connsiteY4" fmla="*/ 102155 h 826528"/>
                      <a:gd name="connsiteX5" fmla="*/ 816717 w 816717"/>
                      <a:gd name="connsiteY5" fmla="*/ 826528 h 826528"/>
                      <a:gd name="connsiteX0" fmla="*/ 0 w 372945"/>
                      <a:gd name="connsiteY0" fmla="*/ 824598 h 824598"/>
                      <a:gd name="connsiteX1" fmla="*/ 27923 w 372945"/>
                      <a:gd name="connsiteY1" fmla="*/ 294570 h 824598"/>
                      <a:gd name="connsiteX2" fmla="*/ 216888 w 372945"/>
                      <a:gd name="connsiteY2" fmla="*/ 0 h 824598"/>
                      <a:gd name="connsiteX3" fmla="*/ 334784 w 372945"/>
                      <a:gd name="connsiteY3" fmla="*/ 100225 h 824598"/>
                      <a:gd name="connsiteX4" fmla="*/ 372945 w 372945"/>
                      <a:gd name="connsiteY4" fmla="*/ 824598 h 824598"/>
                      <a:gd name="connsiteX0" fmla="*/ 0 w 372945"/>
                      <a:gd name="connsiteY0" fmla="*/ 724373 h 724373"/>
                      <a:gd name="connsiteX1" fmla="*/ 27923 w 372945"/>
                      <a:gd name="connsiteY1" fmla="*/ 194345 h 724373"/>
                      <a:gd name="connsiteX2" fmla="*/ 334784 w 372945"/>
                      <a:gd name="connsiteY2" fmla="*/ 0 h 724373"/>
                      <a:gd name="connsiteX3" fmla="*/ 372945 w 372945"/>
                      <a:gd name="connsiteY3" fmla="*/ 724373 h 724373"/>
                      <a:gd name="connsiteX0" fmla="*/ 0 w 377978"/>
                      <a:gd name="connsiteY0" fmla="*/ 582120 h 582120"/>
                      <a:gd name="connsiteX1" fmla="*/ 27923 w 377978"/>
                      <a:gd name="connsiteY1" fmla="*/ 52092 h 582120"/>
                      <a:gd name="connsiteX2" fmla="*/ 376388 w 377978"/>
                      <a:gd name="connsiteY2" fmla="*/ 0 h 582120"/>
                      <a:gd name="connsiteX3" fmla="*/ 372945 w 377978"/>
                      <a:gd name="connsiteY3" fmla="*/ 582120 h 582120"/>
                      <a:gd name="connsiteX0" fmla="*/ 0 w 443870"/>
                      <a:gd name="connsiteY0" fmla="*/ 582120 h 582120"/>
                      <a:gd name="connsiteX1" fmla="*/ 27923 w 443870"/>
                      <a:gd name="connsiteY1" fmla="*/ 52092 h 582120"/>
                      <a:gd name="connsiteX2" fmla="*/ 376388 w 443870"/>
                      <a:gd name="connsiteY2" fmla="*/ 0 h 582120"/>
                      <a:gd name="connsiteX3" fmla="*/ 443870 w 443870"/>
                      <a:gd name="connsiteY3" fmla="*/ 573574 h 582120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63728"/>
                      <a:gd name="connsiteY0" fmla="*/ 530262 h 530262"/>
                      <a:gd name="connsiteX1" fmla="*/ 41806 w 463728"/>
                      <a:gd name="connsiteY1" fmla="*/ 0 h 530262"/>
                      <a:gd name="connsiteX2" fmla="*/ 462193 w 463728"/>
                      <a:gd name="connsiteY2" fmla="*/ 47175 h 530262"/>
                      <a:gd name="connsiteX3" fmla="*/ 457753 w 463728"/>
                      <a:gd name="connsiteY3" fmla="*/ 521482 h 530262"/>
                      <a:gd name="connsiteX4" fmla="*/ 0 w 463728"/>
                      <a:gd name="connsiteY4" fmla="*/ 530262 h 530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3728" h="530262">
                        <a:moveTo>
                          <a:pt x="0" y="530262"/>
                        </a:moveTo>
                        <a:lnTo>
                          <a:pt x="41806" y="0"/>
                        </a:lnTo>
                        <a:lnTo>
                          <a:pt x="462193" y="47175"/>
                        </a:lnTo>
                        <a:cubicBezTo>
                          <a:pt x="469969" y="84381"/>
                          <a:pt x="445033" y="280024"/>
                          <a:pt x="457753" y="521482"/>
                        </a:cubicBezTo>
                        <a:cubicBezTo>
                          <a:pt x="326636" y="457064"/>
                          <a:pt x="189162" y="427469"/>
                          <a:pt x="0" y="530262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47031E38-894A-4DC0-88F7-A196710D1F10}"/>
                    </a:ext>
                  </a:extLst>
                </p:cNvPr>
                <p:cNvGrpSpPr/>
                <p:nvPr/>
              </p:nvGrpSpPr>
              <p:grpSpPr>
                <a:xfrm flipH="1">
                  <a:off x="826277" y="3822432"/>
                  <a:ext cx="742589" cy="1615317"/>
                  <a:chOff x="2395032" y="3822432"/>
                  <a:chExt cx="742589" cy="1615317"/>
                </a:xfrm>
              </p:grpSpPr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0BE46D45-5BAB-4FCE-9B73-0C17ACD222C6}"/>
                      </a:ext>
                    </a:extLst>
                  </p:cNvPr>
                  <p:cNvSpPr/>
                  <p:nvPr/>
                </p:nvSpPr>
                <p:spPr>
                  <a:xfrm rot="20968118">
                    <a:off x="2395032" y="3822432"/>
                    <a:ext cx="742589" cy="1515432"/>
                  </a:xfrm>
                  <a:custGeom>
                    <a:avLst/>
                    <a:gdLst>
                      <a:gd name="connsiteX0" fmla="*/ 173410 w 742589"/>
                      <a:gd name="connsiteY0" fmla="*/ 1056 h 1515432"/>
                      <a:gd name="connsiteX1" fmla="*/ 203139 w 742589"/>
                      <a:gd name="connsiteY1" fmla="*/ 16912 h 1515432"/>
                      <a:gd name="connsiteX2" fmla="*/ 207287 w 742589"/>
                      <a:gd name="connsiteY2" fmla="*/ 23175 h 1515432"/>
                      <a:gd name="connsiteX3" fmla="*/ 330663 w 742589"/>
                      <a:gd name="connsiteY3" fmla="*/ 146859 h 1515432"/>
                      <a:gd name="connsiteX4" fmla="*/ 343317 w 742589"/>
                      <a:gd name="connsiteY4" fmla="*/ 165962 h 1515432"/>
                      <a:gd name="connsiteX5" fmla="*/ 345115 w 742589"/>
                      <a:gd name="connsiteY5" fmla="*/ 175231 h 1515432"/>
                      <a:gd name="connsiteX6" fmla="*/ 348606 w 742589"/>
                      <a:gd name="connsiteY6" fmla="*/ 181552 h 1515432"/>
                      <a:gd name="connsiteX7" fmla="*/ 353217 w 742589"/>
                      <a:gd name="connsiteY7" fmla="*/ 413529 h 1515432"/>
                      <a:gd name="connsiteX8" fmla="*/ 356549 w 742589"/>
                      <a:gd name="connsiteY8" fmla="*/ 522421 h 1515432"/>
                      <a:gd name="connsiteX9" fmla="*/ 356008 w 742589"/>
                      <a:gd name="connsiteY9" fmla="*/ 578579 h 1515432"/>
                      <a:gd name="connsiteX10" fmla="*/ 719874 w 742589"/>
                      <a:gd name="connsiteY10" fmla="*/ 1142920 h 1515432"/>
                      <a:gd name="connsiteX11" fmla="*/ 730928 w 742589"/>
                      <a:gd name="connsiteY11" fmla="*/ 1175875 h 1515432"/>
                      <a:gd name="connsiteX12" fmla="*/ 733255 w 742589"/>
                      <a:gd name="connsiteY12" fmla="*/ 1179766 h 1515432"/>
                      <a:gd name="connsiteX13" fmla="*/ 733254 w 742589"/>
                      <a:gd name="connsiteY13" fmla="*/ 1179766 h 1515432"/>
                      <a:gd name="connsiteX14" fmla="*/ 734000 w 742589"/>
                      <a:gd name="connsiteY14" fmla="*/ 1185032 h 1515432"/>
                      <a:gd name="connsiteX15" fmla="*/ 737570 w 742589"/>
                      <a:gd name="connsiteY15" fmla="*/ 1195675 h 1515432"/>
                      <a:gd name="connsiteX16" fmla="*/ 736890 w 742589"/>
                      <a:gd name="connsiteY16" fmla="*/ 1205454 h 1515432"/>
                      <a:gd name="connsiteX17" fmla="*/ 742589 w 742589"/>
                      <a:gd name="connsiteY17" fmla="*/ 1245727 h 1515432"/>
                      <a:gd name="connsiteX18" fmla="*/ 630997 w 742589"/>
                      <a:gd name="connsiteY18" fmla="*/ 1393851 h 1515432"/>
                      <a:gd name="connsiteX19" fmla="*/ 314326 w 742589"/>
                      <a:gd name="connsiteY19" fmla="*/ 1505795 h 1515432"/>
                      <a:gd name="connsiteX20" fmla="*/ 100241 w 742589"/>
                      <a:gd name="connsiteY20" fmla="*/ 1403537 h 1515432"/>
                      <a:gd name="connsiteX21" fmla="*/ 100241 w 742589"/>
                      <a:gd name="connsiteY21" fmla="*/ 1403538 h 1515432"/>
                      <a:gd name="connsiteX22" fmla="*/ 202498 w 742589"/>
                      <a:gd name="connsiteY22" fmla="*/ 1189453 h 1515432"/>
                      <a:gd name="connsiteX23" fmla="*/ 397484 w 742589"/>
                      <a:gd name="connsiteY23" fmla="*/ 1120525 h 1515432"/>
                      <a:gd name="connsiteX24" fmla="*/ 154790 w 742589"/>
                      <a:gd name="connsiteY24" fmla="*/ 628790 h 1515432"/>
                      <a:gd name="connsiteX25" fmla="*/ 136504 w 742589"/>
                      <a:gd name="connsiteY25" fmla="*/ 611344 h 1515432"/>
                      <a:gd name="connsiteX26" fmla="*/ 78605 w 742589"/>
                      <a:gd name="connsiteY26" fmla="*/ 413529 h 1515432"/>
                      <a:gd name="connsiteX27" fmla="*/ 136505 w 742589"/>
                      <a:gd name="connsiteY27" fmla="*/ 215713 h 1515432"/>
                      <a:gd name="connsiteX28" fmla="*/ 187699 w 742589"/>
                      <a:gd name="connsiteY28" fmla="*/ 166867 h 1515432"/>
                      <a:gd name="connsiteX29" fmla="*/ 161359 w 742589"/>
                      <a:gd name="connsiteY29" fmla="*/ 140461 h 1515432"/>
                      <a:gd name="connsiteX30" fmla="*/ 98332 w 742589"/>
                      <a:gd name="connsiteY30" fmla="*/ 203645 h 1515432"/>
                      <a:gd name="connsiteX31" fmla="*/ 16871 w 742589"/>
                      <a:gd name="connsiteY31" fmla="*/ 203645 h 1515432"/>
                      <a:gd name="connsiteX32" fmla="*/ 16870 w 742589"/>
                      <a:gd name="connsiteY32" fmla="*/ 121980 h 1515432"/>
                      <a:gd name="connsiteX33" fmla="*/ 121677 w 742589"/>
                      <a:gd name="connsiteY33" fmla="*/ 16912 h 1515432"/>
                      <a:gd name="connsiteX34" fmla="*/ 140732 w 742589"/>
                      <a:gd name="connsiteY34" fmla="*/ 4228 h 1515432"/>
                      <a:gd name="connsiteX35" fmla="*/ 173410 w 742589"/>
                      <a:gd name="connsiteY35" fmla="*/ 1056 h 1515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742589" h="1515432">
                        <a:moveTo>
                          <a:pt x="173410" y="1056"/>
                        </a:moveTo>
                        <a:cubicBezTo>
                          <a:pt x="184302" y="3170"/>
                          <a:pt x="194702" y="8457"/>
                          <a:pt x="203139" y="16912"/>
                        </a:cubicBezTo>
                        <a:lnTo>
                          <a:pt x="207287" y="23175"/>
                        </a:lnTo>
                        <a:lnTo>
                          <a:pt x="330663" y="146859"/>
                        </a:lnTo>
                        <a:cubicBezTo>
                          <a:pt x="336287" y="152497"/>
                          <a:pt x="340506" y="159010"/>
                          <a:pt x="343317" y="165962"/>
                        </a:cubicBezTo>
                        <a:lnTo>
                          <a:pt x="345115" y="175231"/>
                        </a:lnTo>
                        <a:lnTo>
                          <a:pt x="348606" y="181552"/>
                        </a:lnTo>
                        <a:cubicBezTo>
                          <a:pt x="365813" y="231826"/>
                          <a:pt x="353217" y="316964"/>
                          <a:pt x="353217" y="413529"/>
                        </a:cubicBezTo>
                        <a:cubicBezTo>
                          <a:pt x="353217" y="452154"/>
                          <a:pt x="355232" y="488952"/>
                          <a:pt x="356549" y="522421"/>
                        </a:cubicBezTo>
                        <a:lnTo>
                          <a:pt x="356008" y="578579"/>
                        </a:lnTo>
                        <a:lnTo>
                          <a:pt x="719874" y="1142920"/>
                        </a:lnTo>
                        <a:lnTo>
                          <a:pt x="730928" y="1175875"/>
                        </a:lnTo>
                        <a:lnTo>
                          <a:pt x="733255" y="1179766"/>
                        </a:lnTo>
                        <a:lnTo>
                          <a:pt x="733254" y="1179766"/>
                        </a:lnTo>
                        <a:lnTo>
                          <a:pt x="734000" y="1185032"/>
                        </a:lnTo>
                        <a:lnTo>
                          <a:pt x="737570" y="1195675"/>
                        </a:lnTo>
                        <a:lnTo>
                          <a:pt x="736890" y="1205454"/>
                        </a:lnTo>
                        <a:lnTo>
                          <a:pt x="742589" y="1245727"/>
                        </a:lnTo>
                        <a:cubicBezTo>
                          <a:pt x="738645" y="1310986"/>
                          <a:pt x="696514" y="1370691"/>
                          <a:pt x="630997" y="1393851"/>
                        </a:cubicBezTo>
                        <a:lnTo>
                          <a:pt x="314326" y="1505795"/>
                        </a:lnTo>
                        <a:cubicBezTo>
                          <a:pt x="226970" y="1536675"/>
                          <a:pt x="131121" y="1490893"/>
                          <a:pt x="100241" y="1403537"/>
                        </a:cubicBezTo>
                        <a:lnTo>
                          <a:pt x="100241" y="1403538"/>
                        </a:lnTo>
                        <a:cubicBezTo>
                          <a:pt x="69361" y="1316183"/>
                          <a:pt x="115143" y="1220334"/>
                          <a:pt x="202498" y="1189453"/>
                        </a:cubicBezTo>
                        <a:lnTo>
                          <a:pt x="397484" y="1120525"/>
                        </a:lnTo>
                        <a:lnTo>
                          <a:pt x="154790" y="628790"/>
                        </a:lnTo>
                        <a:lnTo>
                          <a:pt x="136504" y="611344"/>
                        </a:lnTo>
                        <a:cubicBezTo>
                          <a:pt x="100732" y="560718"/>
                          <a:pt x="78605" y="490780"/>
                          <a:pt x="78605" y="413529"/>
                        </a:cubicBezTo>
                        <a:cubicBezTo>
                          <a:pt x="78605" y="336276"/>
                          <a:pt x="100731" y="266338"/>
                          <a:pt x="136505" y="215713"/>
                        </a:cubicBezTo>
                        <a:lnTo>
                          <a:pt x="187699" y="166867"/>
                        </a:lnTo>
                        <a:lnTo>
                          <a:pt x="161359" y="140461"/>
                        </a:lnTo>
                        <a:lnTo>
                          <a:pt x="98332" y="203645"/>
                        </a:lnTo>
                        <a:cubicBezTo>
                          <a:pt x="75838" y="226196"/>
                          <a:pt x="39366" y="226196"/>
                          <a:pt x="16871" y="203645"/>
                        </a:cubicBezTo>
                        <a:cubicBezTo>
                          <a:pt x="-5624" y="181095"/>
                          <a:pt x="-5624" y="144532"/>
                          <a:pt x="16870" y="121980"/>
                        </a:cubicBezTo>
                        <a:lnTo>
                          <a:pt x="121677" y="16912"/>
                        </a:lnTo>
                        <a:cubicBezTo>
                          <a:pt x="127301" y="11275"/>
                          <a:pt x="133799" y="7047"/>
                          <a:pt x="140732" y="4228"/>
                        </a:cubicBezTo>
                        <a:cubicBezTo>
                          <a:pt x="151134" y="-1"/>
                          <a:pt x="162517" y="-1058"/>
                          <a:pt x="173410" y="105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53338BE0-211B-4AFE-8A15-CD8FCFD77981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470247" y="4940754"/>
                    <a:ext cx="463728" cy="530262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0 w 816717"/>
                      <a:gd name="connsiteY2" fmla="*/ 119223 h 826528"/>
                      <a:gd name="connsiteX3" fmla="*/ 660660 w 816717"/>
                      <a:gd name="connsiteY3" fmla="*/ 1930 h 826528"/>
                      <a:gd name="connsiteX4" fmla="*/ 778556 w 816717"/>
                      <a:gd name="connsiteY4" fmla="*/ 102155 h 826528"/>
                      <a:gd name="connsiteX5" fmla="*/ 816717 w 816717"/>
                      <a:gd name="connsiteY5" fmla="*/ 826528 h 826528"/>
                      <a:gd name="connsiteX0" fmla="*/ 0 w 372945"/>
                      <a:gd name="connsiteY0" fmla="*/ 824598 h 824598"/>
                      <a:gd name="connsiteX1" fmla="*/ 27923 w 372945"/>
                      <a:gd name="connsiteY1" fmla="*/ 294570 h 824598"/>
                      <a:gd name="connsiteX2" fmla="*/ 216888 w 372945"/>
                      <a:gd name="connsiteY2" fmla="*/ 0 h 824598"/>
                      <a:gd name="connsiteX3" fmla="*/ 334784 w 372945"/>
                      <a:gd name="connsiteY3" fmla="*/ 100225 h 824598"/>
                      <a:gd name="connsiteX4" fmla="*/ 372945 w 372945"/>
                      <a:gd name="connsiteY4" fmla="*/ 824598 h 824598"/>
                      <a:gd name="connsiteX0" fmla="*/ 0 w 372945"/>
                      <a:gd name="connsiteY0" fmla="*/ 724373 h 724373"/>
                      <a:gd name="connsiteX1" fmla="*/ 27923 w 372945"/>
                      <a:gd name="connsiteY1" fmla="*/ 194345 h 724373"/>
                      <a:gd name="connsiteX2" fmla="*/ 334784 w 372945"/>
                      <a:gd name="connsiteY2" fmla="*/ 0 h 724373"/>
                      <a:gd name="connsiteX3" fmla="*/ 372945 w 372945"/>
                      <a:gd name="connsiteY3" fmla="*/ 724373 h 724373"/>
                      <a:gd name="connsiteX0" fmla="*/ 0 w 377978"/>
                      <a:gd name="connsiteY0" fmla="*/ 582120 h 582120"/>
                      <a:gd name="connsiteX1" fmla="*/ 27923 w 377978"/>
                      <a:gd name="connsiteY1" fmla="*/ 52092 h 582120"/>
                      <a:gd name="connsiteX2" fmla="*/ 376388 w 377978"/>
                      <a:gd name="connsiteY2" fmla="*/ 0 h 582120"/>
                      <a:gd name="connsiteX3" fmla="*/ 372945 w 377978"/>
                      <a:gd name="connsiteY3" fmla="*/ 582120 h 582120"/>
                      <a:gd name="connsiteX0" fmla="*/ 0 w 443870"/>
                      <a:gd name="connsiteY0" fmla="*/ 582120 h 582120"/>
                      <a:gd name="connsiteX1" fmla="*/ 27923 w 443870"/>
                      <a:gd name="connsiteY1" fmla="*/ 52092 h 582120"/>
                      <a:gd name="connsiteX2" fmla="*/ 376388 w 443870"/>
                      <a:gd name="connsiteY2" fmla="*/ 0 h 582120"/>
                      <a:gd name="connsiteX3" fmla="*/ 443870 w 443870"/>
                      <a:gd name="connsiteY3" fmla="*/ 573574 h 582120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63728"/>
                      <a:gd name="connsiteY0" fmla="*/ 530262 h 530262"/>
                      <a:gd name="connsiteX1" fmla="*/ 41806 w 463728"/>
                      <a:gd name="connsiteY1" fmla="*/ 0 h 530262"/>
                      <a:gd name="connsiteX2" fmla="*/ 462193 w 463728"/>
                      <a:gd name="connsiteY2" fmla="*/ 47175 h 530262"/>
                      <a:gd name="connsiteX3" fmla="*/ 457753 w 463728"/>
                      <a:gd name="connsiteY3" fmla="*/ 521482 h 530262"/>
                      <a:gd name="connsiteX4" fmla="*/ 0 w 463728"/>
                      <a:gd name="connsiteY4" fmla="*/ 530262 h 530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3728" h="530262">
                        <a:moveTo>
                          <a:pt x="0" y="530262"/>
                        </a:moveTo>
                        <a:lnTo>
                          <a:pt x="41806" y="0"/>
                        </a:lnTo>
                        <a:lnTo>
                          <a:pt x="462193" y="47175"/>
                        </a:lnTo>
                        <a:cubicBezTo>
                          <a:pt x="469969" y="84381"/>
                          <a:pt x="445033" y="280024"/>
                          <a:pt x="457753" y="521482"/>
                        </a:cubicBezTo>
                        <a:cubicBezTo>
                          <a:pt x="326636" y="457064"/>
                          <a:pt x="189162" y="427469"/>
                          <a:pt x="0" y="530262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512C0928-75C6-471F-9AA5-4D024210B6E8}"/>
                  </a:ext>
                </a:extLst>
              </p:cNvPr>
              <p:cNvGrpSpPr/>
              <p:nvPr/>
            </p:nvGrpSpPr>
            <p:grpSpPr>
              <a:xfrm>
                <a:off x="1783363" y="4616778"/>
                <a:ext cx="390363" cy="347572"/>
                <a:chOff x="3172176" y="907293"/>
                <a:chExt cx="713976" cy="970259"/>
              </a:xfrm>
            </p:grpSpPr>
            <p:sp>
              <p:nvSpPr>
                <p:cNvPr id="464" name="四角形: 角を丸くする 29">
                  <a:extLst>
                    <a:ext uri="{FF2B5EF4-FFF2-40B4-BE49-F238E27FC236}">
                      <a16:creationId xmlns:a16="http://schemas.microsoft.com/office/drawing/2014/main" id="{D51840CC-1D9C-4BD1-8405-94C9CD331BAA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E5A687B7-D56B-4FD7-B508-D2B600B43CCF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0DFE13B3-9F2C-4C53-95E7-7AD8A44C4C0E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305432E1-F9A5-4A2A-AF06-C6DB3DBBACBA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1928A206-9D33-4258-BD42-755FBA06A4D5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A376843E-7516-411E-B98F-11E3E40E01DB}"/>
                  </a:ext>
                </a:extLst>
              </p:cNvPr>
              <p:cNvSpPr/>
              <p:nvPr/>
            </p:nvSpPr>
            <p:spPr>
              <a:xfrm>
                <a:off x="1545684" y="4284826"/>
                <a:ext cx="270416" cy="14773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8A512482-4A9D-45CD-9318-C914CB287D37}"/>
                  </a:ext>
                </a:extLst>
              </p:cNvPr>
              <p:cNvSpPr/>
              <p:nvPr/>
            </p:nvSpPr>
            <p:spPr>
              <a:xfrm>
                <a:off x="2129884" y="4284826"/>
                <a:ext cx="270416" cy="14773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EDFFA835-2186-47B7-A423-E8A2FAE521B6}"/>
                </a:ext>
              </a:extLst>
            </p:cNvPr>
            <p:cNvSpPr/>
            <p:nvPr/>
          </p:nvSpPr>
          <p:spPr>
            <a:xfrm>
              <a:off x="2029860" y="3992723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3570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DA35E1D2-4118-46CA-BCA8-7B3406EF2060}"/>
              </a:ext>
            </a:extLst>
          </p:cNvPr>
          <p:cNvGrpSpPr/>
          <p:nvPr/>
        </p:nvGrpSpPr>
        <p:grpSpPr>
          <a:xfrm>
            <a:off x="712661" y="837392"/>
            <a:ext cx="2302439" cy="2662345"/>
            <a:chOff x="712661" y="837392"/>
            <a:chExt cx="2302439" cy="2662345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B387025-7B33-4583-A80E-D45D95AB1D71}"/>
                </a:ext>
              </a:extLst>
            </p:cNvPr>
            <p:cNvSpPr/>
            <p:nvPr/>
          </p:nvSpPr>
          <p:spPr>
            <a:xfrm rot="20700000">
              <a:off x="712661" y="837392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B4CD14A-EA28-480F-A87C-53C0C052618B}"/>
                </a:ext>
              </a:extLst>
            </p:cNvPr>
            <p:cNvGrpSpPr/>
            <p:nvPr/>
          </p:nvGrpSpPr>
          <p:grpSpPr>
            <a:xfrm>
              <a:off x="992484" y="1222635"/>
              <a:ext cx="2022616" cy="2277102"/>
              <a:chOff x="838394" y="911134"/>
              <a:chExt cx="2330796" cy="2624058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AAB5CC1D-FF01-47D8-9878-43405CB5A7E1}"/>
                  </a:ext>
                </a:extLst>
              </p:cNvPr>
              <p:cNvGrpSpPr/>
              <p:nvPr/>
            </p:nvGrpSpPr>
            <p:grpSpPr>
              <a:xfrm>
                <a:off x="838394" y="911134"/>
                <a:ext cx="2330796" cy="2624058"/>
                <a:chOff x="838394" y="911134"/>
                <a:chExt cx="2330796" cy="2624058"/>
              </a:xfrm>
            </p:grpSpPr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3B2F0EA4-8CAE-42BA-8CAE-0C0DB3D20CB7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88" name="片側の 2 つの角を丸めた四角形 144">
                    <a:extLst>
                      <a:ext uri="{FF2B5EF4-FFF2-40B4-BE49-F238E27FC236}">
                        <a16:creationId xmlns:a16="http://schemas.microsoft.com/office/drawing/2014/main" id="{A781101F-D84E-4146-8AF3-66363FA0BA9A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E3D7282B-E731-4578-B217-42F967C41B30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" name="二等辺三角形 89">
                    <a:extLst>
                      <a:ext uri="{FF2B5EF4-FFF2-40B4-BE49-F238E27FC236}">
                        <a16:creationId xmlns:a16="http://schemas.microsoft.com/office/drawing/2014/main" id="{43BED238-A1DE-486C-8B37-8A21BDA06F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" name="平行四辺形 833">
                    <a:extLst>
                      <a:ext uri="{FF2B5EF4-FFF2-40B4-BE49-F238E27FC236}">
                        <a16:creationId xmlns:a16="http://schemas.microsoft.com/office/drawing/2014/main" id="{A0F27225-5605-4066-98DA-3BEFC79EF4B3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" name="平行四辺形 91">
                    <a:extLst>
                      <a:ext uri="{FF2B5EF4-FFF2-40B4-BE49-F238E27FC236}">
                        <a16:creationId xmlns:a16="http://schemas.microsoft.com/office/drawing/2014/main" id="{32707AD9-38A9-4FED-BE2C-0FADEE37964E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B9B27337-8998-43B1-8458-AE8FE5649237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B26D4BDD-64A8-4F21-B3D3-8AFD6357AA88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61" name="円/楕円 291">
                    <a:extLst>
                      <a:ext uri="{FF2B5EF4-FFF2-40B4-BE49-F238E27FC236}">
                        <a16:creationId xmlns:a16="http://schemas.microsoft.com/office/drawing/2014/main" id="{3108F996-222A-4459-B273-F54E7D9FD80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5EC1C861-F1A6-4358-95F0-1258EAA68C4A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79" name="グループ化 78">
                      <a:extLst>
                        <a:ext uri="{FF2B5EF4-FFF2-40B4-BE49-F238E27FC236}">
                          <a16:creationId xmlns:a16="http://schemas.microsoft.com/office/drawing/2014/main" id="{561743AA-2B57-496F-90D0-7CDD976398E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84" name="円/楕円 437">
                        <a:extLst>
                          <a:ext uri="{FF2B5EF4-FFF2-40B4-BE49-F238E27FC236}">
                            <a16:creationId xmlns:a16="http://schemas.microsoft.com/office/drawing/2014/main" id="{735D723A-29DC-4AC4-B62C-1D1839066B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5" name="円/楕円 438">
                        <a:extLst>
                          <a:ext uri="{FF2B5EF4-FFF2-40B4-BE49-F238E27FC236}">
                            <a16:creationId xmlns:a16="http://schemas.microsoft.com/office/drawing/2014/main" id="{FE43674A-968E-4271-B723-ED209DFABC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80" name="グループ化 79">
                      <a:extLst>
                        <a:ext uri="{FF2B5EF4-FFF2-40B4-BE49-F238E27FC236}">
                          <a16:creationId xmlns:a16="http://schemas.microsoft.com/office/drawing/2014/main" id="{99308DC4-7FC5-473F-8AF7-DBA2131BE18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82" name="円/楕円 435">
                        <a:extLst>
                          <a:ext uri="{FF2B5EF4-FFF2-40B4-BE49-F238E27FC236}">
                            <a16:creationId xmlns:a16="http://schemas.microsoft.com/office/drawing/2014/main" id="{051F5A3C-8620-42AC-9BEA-C9F7A686AC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3" name="円/楕円 436">
                        <a:extLst>
                          <a:ext uri="{FF2B5EF4-FFF2-40B4-BE49-F238E27FC236}">
                            <a16:creationId xmlns:a16="http://schemas.microsoft.com/office/drawing/2014/main" id="{8FFC2B65-970A-427C-A5FA-F52A24B498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1" name="円/楕円 291">
                      <a:extLst>
                        <a:ext uri="{FF2B5EF4-FFF2-40B4-BE49-F238E27FC236}">
                          <a16:creationId xmlns:a16="http://schemas.microsoft.com/office/drawing/2014/main" id="{E8258C58-95D9-4D98-840C-B4663E2EA0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6" name="月 65">
                    <a:extLst>
                      <a:ext uri="{FF2B5EF4-FFF2-40B4-BE49-F238E27FC236}">
                        <a16:creationId xmlns:a16="http://schemas.microsoft.com/office/drawing/2014/main" id="{BE86B7A2-94FE-4D9A-956D-8C48A92C7587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676994" y="463219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月 66">
                    <a:extLst>
                      <a:ext uri="{FF2B5EF4-FFF2-40B4-BE49-F238E27FC236}">
                        <a16:creationId xmlns:a16="http://schemas.microsoft.com/office/drawing/2014/main" id="{AFD0CC16-5218-492E-BA6B-FFE63F24DD34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1142532" y="463221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8" name="グループ化 67">
                    <a:extLst>
                      <a:ext uri="{FF2B5EF4-FFF2-40B4-BE49-F238E27FC236}">
                        <a16:creationId xmlns:a16="http://schemas.microsoft.com/office/drawing/2014/main" id="{F1F4C3D0-CC12-4C10-89D3-E2DAB4AB6DFB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24724"/>
                    <a:ext cx="135002" cy="93534"/>
                    <a:chOff x="419854" y="682006"/>
                    <a:chExt cx="226299" cy="132157"/>
                  </a:xfrm>
                </p:grpSpPr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5A5FA808-5781-4CDF-A292-C6830B98335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682006"/>
                      <a:ext cx="226299" cy="33137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" name="フリーフォーム: 図形 77">
                      <a:extLst>
                        <a:ext uri="{FF2B5EF4-FFF2-40B4-BE49-F238E27FC236}">
                          <a16:creationId xmlns:a16="http://schemas.microsoft.com/office/drawing/2014/main" id="{0158DC1A-F5FC-4C7E-BD19-620A16744DF5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781026"/>
                      <a:ext cx="226299" cy="33137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9" name="グループ化 68">
                    <a:extLst>
                      <a:ext uri="{FF2B5EF4-FFF2-40B4-BE49-F238E27FC236}">
                        <a16:creationId xmlns:a16="http://schemas.microsoft.com/office/drawing/2014/main" id="{9D87BC38-FD31-4A5A-A1F6-9718357DE09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24724"/>
                    <a:ext cx="135002" cy="93534"/>
                    <a:chOff x="419854" y="682006"/>
                    <a:chExt cx="226299" cy="132157"/>
                  </a:xfrm>
                </p:grpSpPr>
                <p:sp>
                  <p:nvSpPr>
                    <p:cNvPr id="75" name="フリーフォーム: 図形 74">
                      <a:extLst>
                        <a:ext uri="{FF2B5EF4-FFF2-40B4-BE49-F238E27FC236}">
                          <a16:creationId xmlns:a16="http://schemas.microsoft.com/office/drawing/2014/main" id="{CF94E6EA-4306-4591-9F9C-4D924F9BA597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682006"/>
                      <a:ext cx="226299" cy="33137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" name="フリーフォーム: 図形 75">
                      <a:extLst>
                        <a:ext uri="{FF2B5EF4-FFF2-40B4-BE49-F238E27FC236}">
                          <a16:creationId xmlns:a16="http://schemas.microsoft.com/office/drawing/2014/main" id="{5ED37B84-5C0B-4E27-B4B2-7FFBB82B99CA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781026"/>
                      <a:ext cx="226299" cy="33137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0" name="円/楕円 27">
                    <a:extLst>
                      <a:ext uri="{FF2B5EF4-FFF2-40B4-BE49-F238E27FC236}">
                        <a16:creationId xmlns:a16="http://schemas.microsoft.com/office/drawing/2014/main" id="{0482EAA6-08E4-447D-A489-D2AC797A5F1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3" y="1045004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円/楕円 27">
                    <a:extLst>
                      <a:ext uri="{FF2B5EF4-FFF2-40B4-BE49-F238E27FC236}">
                        <a16:creationId xmlns:a16="http://schemas.microsoft.com/office/drawing/2014/main" id="{9D597002-009B-4E1C-8F8B-806BDA03BCA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50" y="1045005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2" name="グループ化 71">
                    <a:extLst>
                      <a:ext uri="{FF2B5EF4-FFF2-40B4-BE49-F238E27FC236}">
                        <a16:creationId xmlns:a16="http://schemas.microsoft.com/office/drawing/2014/main" id="{9E8F9780-3C79-4BCD-BAAE-DCE4488D669E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8" y="872270"/>
                    <a:ext cx="198700" cy="168405"/>
                    <a:chOff x="7084628" y="2894147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73" name="円/楕円 662">
                      <a:extLst>
                        <a:ext uri="{FF2B5EF4-FFF2-40B4-BE49-F238E27FC236}">
                          <a16:creationId xmlns:a16="http://schemas.microsoft.com/office/drawing/2014/main" id="{1AE44EA9-0DF6-409C-9703-6839FC45CB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8" y="2955665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" name="フリーフォーム: 図形 73">
                      <a:extLst>
                        <a:ext uri="{FF2B5EF4-FFF2-40B4-BE49-F238E27FC236}">
                          <a16:creationId xmlns:a16="http://schemas.microsoft.com/office/drawing/2014/main" id="{CD36FA66-716D-492E-86C3-3555E80361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5" y="2894147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" name="グループ化 5">
                  <a:extLst>
                    <a:ext uri="{FF2B5EF4-FFF2-40B4-BE49-F238E27FC236}">
                      <a16:creationId xmlns:a16="http://schemas.microsoft.com/office/drawing/2014/main" id="{B170AC00-B7F9-4639-8C32-010F062E77D7}"/>
                    </a:ext>
                  </a:extLst>
                </p:cNvPr>
                <p:cNvGrpSpPr/>
                <p:nvPr/>
              </p:nvGrpSpPr>
              <p:grpSpPr>
                <a:xfrm>
                  <a:off x="2286511" y="911134"/>
                  <a:ext cx="882679" cy="1751473"/>
                  <a:chOff x="2286511" y="911134"/>
                  <a:chExt cx="882679" cy="1751473"/>
                </a:xfrm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9850859A-61EE-455F-BB63-54C0CCBBEAE7}"/>
                      </a:ext>
                    </a:extLst>
                  </p:cNvPr>
                  <p:cNvGrpSpPr/>
                  <p:nvPr/>
                </p:nvGrpSpPr>
                <p:grpSpPr>
                  <a:xfrm rot="20960292">
                    <a:off x="2354083" y="911134"/>
                    <a:ext cx="696096" cy="1383796"/>
                    <a:chOff x="2957063" y="5076572"/>
                    <a:chExt cx="725218" cy="1441689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grpSp>
                  <p:nvGrpSpPr>
                    <p:cNvPr id="241" name="グループ化 240">
                      <a:extLst>
                        <a:ext uri="{FF2B5EF4-FFF2-40B4-BE49-F238E27FC236}">
                          <a16:creationId xmlns:a16="http://schemas.microsoft.com/office/drawing/2014/main" id="{2D47A238-CDC3-4FE3-8871-43851BF8F82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243" name="フリーフォーム: 図形 242">
                        <a:extLst>
                          <a:ext uri="{FF2B5EF4-FFF2-40B4-BE49-F238E27FC236}">
                            <a16:creationId xmlns:a16="http://schemas.microsoft.com/office/drawing/2014/main" id="{597B1E4A-7C3B-4754-878D-EE60CABA29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4" name="フリーフォーム: 図形 243">
                        <a:extLst>
                          <a:ext uri="{FF2B5EF4-FFF2-40B4-BE49-F238E27FC236}">
                            <a16:creationId xmlns:a16="http://schemas.microsoft.com/office/drawing/2014/main" id="{CD311703-D8AE-4837-9B61-8A838CED84A5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1AF2E21F-1B15-4C81-86ED-D78DCDD141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3"/>
                      <a:ext cx="725218" cy="1415918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  <a:gd name="connsiteX0" fmla="*/ 187251 w 765852"/>
                        <a:gd name="connsiteY0" fmla="*/ 1138 h 1457557"/>
                        <a:gd name="connsiteX1" fmla="*/ 219353 w 765852"/>
                        <a:gd name="connsiteY1" fmla="*/ 18217 h 1457557"/>
                        <a:gd name="connsiteX2" fmla="*/ 223832 w 765852"/>
                        <a:gd name="connsiteY2" fmla="*/ 24963 h 1457557"/>
                        <a:gd name="connsiteX3" fmla="*/ 357056 w 765852"/>
                        <a:gd name="connsiteY3" fmla="*/ 158187 h 1457557"/>
                        <a:gd name="connsiteX4" fmla="*/ 370720 w 765852"/>
                        <a:gd name="connsiteY4" fmla="*/ 178763 h 1457557"/>
                        <a:gd name="connsiteX5" fmla="*/ 372662 w 765852"/>
                        <a:gd name="connsiteY5" fmla="*/ 188747 h 1457557"/>
                        <a:gd name="connsiteX6" fmla="*/ 376431 w 765852"/>
                        <a:gd name="connsiteY6" fmla="*/ 195556 h 1457557"/>
                        <a:gd name="connsiteX7" fmla="*/ 381410 w 765852"/>
                        <a:gd name="connsiteY7" fmla="*/ 445425 h 1457557"/>
                        <a:gd name="connsiteX8" fmla="*/ 385008 w 765852"/>
                        <a:gd name="connsiteY8" fmla="*/ 562717 h 1457557"/>
                        <a:gd name="connsiteX9" fmla="*/ 384424 w 765852"/>
                        <a:gd name="connsiteY9" fmla="*/ 623206 h 1457557"/>
                        <a:gd name="connsiteX10" fmla="*/ 722873 w 765852"/>
                        <a:gd name="connsiteY10" fmla="*/ 1234288 h 1457557"/>
                        <a:gd name="connsiteX11" fmla="*/ 722073 w 765852"/>
                        <a:gd name="connsiteY11" fmla="*/ 1437307 h 1457557"/>
                        <a:gd name="connsiteX12" fmla="*/ 722074 w 765852"/>
                        <a:gd name="connsiteY12" fmla="*/ 1437306 h 1457557"/>
                        <a:gd name="connsiteX13" fmla="*/ 515842 w 765852"/>
                        <a:gd name="connsiteY13" fmla="*/ 1382046 h 1457557"/>
                        <a:gd name="connsiteX14" fmla="*/ 167145 w 765852"/>
                        <a:gd name="connsiteY14" fmla="*/ 677290 h 1457557"/>
                        <a:gd name="connsiteX15" fmla="*/ 147400 w 765852"/>
                        <a:gd name="connsiteY15" fmla="*/ 658498 h 1457557"/>
                        <a:gd name="connsiteX16" fmla="*/ 84879 w 765852"/>
                        <a:gd name="connsiteY16" fmla="*/ 445425 h 1457557"/>
                        <a:gd name="connsiteX17" fmla="*/ 147401 w 765852"/>
                        <a:gd name="connsiteY17" fmla="*/ 232351 h 1457557"/>
                        <a:gd name="connsiteX18" fmla="*/ 202681 w 765852"/>
                        <a:gd name="connsiteY18" fmla="*/ 179738 h 1457557"/>
                        <a:gd name="connsiteX19" fmla="*/ 174238 w 765852"/>
                        <a:gd name="connsiteY19" fmla="*/ 151295 h 1457557"/>
                        <a:gd name="connsiteX20" fmla="*/ 106181 w 765852"/>
                        <a:gd name="connsiteY20" fmla="*/ 219353 h 1457557"/>
                        <a:gd name="connsiteX21" fmla="*/ 18217 w 765852"/>
                        <a:gd name="connsiteY21" fmla="*/ 219353 h 1457557"/>
                        <a:gd name="connsiteX22" fmla="*/ 18217 w 765852"/>
                        <a:gd name="connsiteY22" fmla="*/ 131389 h 1457557"/>
                        <a:gd name="connsiteX23" fmla="*/ 131389 w 765852"/>
                        <a:gd name="connsiteY23" fmla="*/ 18217 h 1457557"/>
                        <a:gd name="connsiteX24" fmla="*/ 151965 w 765852"/>
                        <a:gd name="connsiteY24" fmla="*/ 4554 h 1457557"/>
                        <a:gd name="connsiteX25" fmla="*/ 187251 w 765852"/>
                        <a:gd name="connsiteY25" fmla="*/ 1138 h 1457557"/>
                        <a:gd name="connsiteX0" fmla="*/ 187251 w 765852"/>
                        <a:gd name="connsiteY0" fmla="*/ 1138 h 1457557"/>
                        <a:gd name="connsiteX1" fmla="*/ 219353 w 765852"/>
                        <a:gd name="connsiteY1" fmla="*/ 18217 h 1457557"/>
                        <a:gd name="connsiteX2" fmla="*/ 223832 w 765852"/>
                        <a:gd name="connsiteY2" fmla="*/ 24963 h 1457557"/>
                        <a:gd name="connsiteX3" fmla="*/ 357056 w 765852"/>
                        <a:gd name="connsiteY3" fmla="*/ 158187 h 1457557"/>
                        <a:gd name="connsiteX4" fmla="*/ 370720 w 765852"/>
                        <a:gd name="connsiteY4" fmla="*/ 178763 h 1457557"/>
                        <a:gd name="connsiteX5" fmla="*/ 372662 w 765852"/>
                        <a:gd name="connsiteY5" fmla="*/ 188747 h 1457557"/>
                        <a:gd name="connsiteX6" fmla="*/ 376431 w 765852"/>
                        <a:gd name="connsiteY6" fmla="*/ 195556 h 1457557"/>
                        <a:gd name="connsiteX7" fmla="*/ 381410 w 765852"/>
                        <a:gd name="connsiteY7" fmla="*/ 445425 h 1457557"/>
                        <a:gd name="connsiteX8" fmla="*/ 385008 w 765852"/>
                        <a:gd name="connsiteY8" fmla="*/ 562717 h 1457557"/>
                        <a:gd name="connsiteX9" fmla="*/ 384424 w 765852"/>
                        <a:gd name="connsiteY9" fmla="*/ 623206 h 1457557"/>
                        <a:gd name="connsiteX10" fmla="*/ 722873 w 765852"/>
                        <a:gd name="connsiteY10" fmla="*/ 1234288 h 1457557"/>
                        <a:gd name="connsiteX11" fmla="*/ 722073 w 765852"/>
                        <a:gd name="connsiteY11" fmla="*/ 1437307 h 1457557"/>
                        <a:gd name="connsiteX12" fmla="*/ 722074 w 765852"/>
                        <a:gd name="connsiteY12" fmla="*/ 1437306 h 1457557"/>
                        <a:gd name="connsiteX13" fmla="*/ 515842 w 765852"/>
                        <a:gd name="connsiteY13" fmla="*/ 1382046 h 1457557"/>
                        <a:gd name="connsiteX14" fmla="*/ 167145 w 765852"/>
                        <a:gd name="connsiteY14" fmla="*/ 677290 h 1457557"/>
                        <a:gd name="connsiteX15" fmla="*/ 147400 w 765852"/>
                        <a:gd name="connsiteY15" fmla="*/ 658498 h 1457557"/>
                        <a:gd name="connsiteX16" fmla="*/ 84879 w 765852"/>
                        <a:gd name="connsiteY16" fmla="*/ 445425 h 1457557"/>
                        <a:gd name="connsiteX17" fmla="*/ 147401 w 765852"/>
                        <a:gd name="connsiteY17" fmla="*/ 232351 h 1457557"/>
                        <a:gd name="connsiteX18" fmla="*/ 202681 w 765852"/>
                        <a:gd name="connsiteY18" fmla="*/ 179738 h 1457557"/>
                        <a:gd name="connsiteX19" fmla="*/ 174238 w 765852"/>
                        <a:gd name="connsiteY19" fmla="*/ 151295 h 1457557"/>
                        <a:gd name="connsiteX20" fmla="*/ 106181 w 765852"/>
                        <a:gd name="connsiteY20" fmla="*/ 219353 h 1457557"/>
                        <a:gd name="connsiteX21" fmla="*/ 18217 w 765852"/>
                        <a:gd name="connsiteY21" fmla="*/ 219353 h 1457557"/>
                        <a:gd name="connsiteX22" fmla="*/ 18217 w 765852"/>
                        <a:gd name="connsiteY22" fmla="*/ 131389 h 1457557"/>
                        <a:gd name="connsiteX23" fmla="*/ 131389 w 765852"/>
                        <a:gd name="connsiteY23" fmla="*/ 18217 h 1457557"/>
                        <a:gd name="connsiteX24" fmla="*/ 151965 w 765852"/>
                        <a:gd name="connsiteY24" fmla="*/ 4554 h 1457557"/>
                        <a:gd name="connsiteX25" fmla="*/ 187251 w 765852"/>
                        <a:gd name="connsiteY25" fmla="*/ 1138 h 1457557"/>
                        <a:gd name="connsiteX0" fmla="*/ 187251 w 765852"/>
                        <a:gd name="connsiteY0" fmla="*/ 1138 h 1437307"/>
                        <a:gd name="connsiteX1" fmla="*/ 219353 w 765852"/>
                        <a:gd name="connsiteY1" fmla="*/ 18217 h 1437307"/>
                        <a:gd name="connsiteX2" fmla="*/ 223832 w 765852"/>
                        <a:gd name="connsiteY2" fmla="*/ 24963 h 1437307"/>
                        <a:gd name="connsiteX3" fmla="*/ 357056 w 765852"/>
                        <a:gd name="connsiteY3" fmla="*/ 158187 h 1437307"/>
                        <a:gd name="connsiteX4" fmla="*/ 370720 w 765852"/>
                        <a:gd name="connsiteY4" fmla="*/ 178763 h 1437307"/>
                        <a:gd name="connsiteX5" fmla="*/ 372662 w 765852"/>
                        <a:gd name="connsiteY5" fmla="*/ 188747 h 1437307"/>
                        <a:gd name="connsiteX6" fmla="*/ 376431 w 765852"/>
                        <a:gd name="connsiteY6" fmla="*/ 195556 h 1437307"/>
                        <a:gd name="connsiteX7" fmla="*/ 381410 w 765852"/>
                        <a:gd name="connsiteY7" fmla="*/ 445425 h 1437307"/>
                        <a:gd name="connsiteX8" fmla="*/ 385008 w 765852"/>
                        <a:gd name="connsiteY8" fmla="*/ 562717 h 1437307"/>
                        <a:gd name="connsiteX9" fmla="*/ 384424 w 765852"/>
                        <a:gd name="connsiteY9" fmla="*/ 623206 h 1437307"/>
                        <a:gd name="connsiteX10" fmla="*/ 722873 w 765852"/>
                        <a:gd name="connsiteY10" fmla="*/ 1234288 h 1437307"/>
                        <a:gd name="connsiteX11" fmla="*/ 722073 w 765852"/>
                        <a:gd name="connsiteY11" fmla="*/ 1437307 h 1437307"/>
                        <a:gd name="connsiteX12" fmla="*/ 515842 w 765852"/>
                        <a:gd name="connsiteY12" fmla="*/ 1382046 h 1437307"/>
                        <a:gd name="connsiteX13" fmla="*/ 167145 w 765852"/>
                        <a:gd name="connsiteY13" fmla="*/ 677290 h 1437307"/>
                        <a:gd name="connsiteX14" fmla="*/ 147400 w 765852"/>
                        <a:gd name="connsiteY14" fmla="*/ 658498 h 1437307"/>
                        <a:gd name="connsiteX15" fmla="*/ 84879 w 765852"/>
                        <a:gd name="connsiteY15" fmla="*/ 445425 h 1437307"/>
                        <a:gd name="connsiteX16" fmla="*/ 147401 w 765852"/>
                        <a:gd name="connsiteY16" fmla="*/ 232351 h 1437307"/>
                        <a:gd name="connsiteX17" fmla="*/ 202681 w 765852"/>
                        <a:gd name="connsiteY17" fmla="*/ 179738 h 1437307"/>
                        <a:gd name="connsiteX18" fmla="*/ 174238 w 765852"/>
                        <a:gd name="connsiteY18" fmla="*/ 151295 h 1437307"/>
                        <a:gd name="connsiteX19" fmla="*/ 106181 w 765852"/>
                        <a:gd name="connsiteY19" fmla="*/ 219353 h 1437307"/>
                        <a:gd name="connsiteX20" fmla="*/ 18217 w 765852"/>
                        <a:gd name="connsiteY20" fmla="*/ 219353 h 1437307"/>
                        <a:gd name="connsiteX21" fmla="*/ 18217 w 765852"/>
                        <a:gd name="connsiteY21" fmla="*/ 131389 h 1437307"/>
                        <a:gd name="connsiteX22" fmla="*/ 131389 w 765852"/>
                        <a:gd name="connsiteY22" fmla="*/ 18217 h 1437307"/>
                        <a:gd name="connsiteX23" fmla="*/ 151965 w 765852"/>
                        <a:gd name="connsiteY23" fmla="*/ 4554 h 1437307"/>
                        <a:gd name="connsiteX24" fmla="*/ 187251 w 765852"/>
                        <a:gd name="connsiteY24" fmla="*/ 1138 h 1437307"/>
                        <a:gd name="connsiteX0" fmla="*/ 187251 w 725218"/>
                        <a:gd name="connsiteY0" fmla="*/ 1138 h 1415918"/>
                        <a:gd name="connsiteX1" fmla="*/ 219353 w 725218"/>
                        <a:gd name="connsiteY1" fmla="*/ 18217 h 1415918"/>
                        <a:gd name="connsiteX2" fmla="*/ 223832 w 725218"/>
                        <a:gd name="connsiteY2" fmla="*/ 24963 h 1415918"/>
                        <a:gd name="connsiteX3" fmla="*/ 357056 w 725218"/>
                        <a:gd name="connsiteY3" fmla="*/ 158187 h 1415918"/>
                        <a:gd name="connsiteX4" fmla="*/ 370720 w 725218"/>
                        <a:gd name="connsiteY4" fmla="*/ 178763 h 1415918"/>
                        <a:gd name="connsiteX5" fmla="*/ 372662 w 725218"/>
                        <a:gd name="connsiteY5" fmla="*/ 188747 h 1415918"/>
                        <a:gd name="connsiteX6" fmla="*/ 376431 w 725218"/>
                        <a:gd name="connsiteY6" fmla="*/ 195556 h 1415918"/>
                        <a:gd name="connsiteX7" fmla="*/ 381410 w 725218"/>
                        <a:gd name="connsiteY7" fmla="*/ 445425 h 1415918"/>
                        <a:gd name="connsiteX8" fmla="*/ 385008 w 725218"/>
                        <a:gd name="connsiteY8" fmla="*/ 562717 h 1415918"/>
                        <a:gd name="connsiteX9" fmla="*/ 384424 w 725218"/>
                        <a:gd name="connsiteY9" fmla="*/ 623206 h 1415918"/>
                        <a:gd name="connsiteX10" fmla="*/ 722873 w 725218"/>
                        <a:gd name="connsiteY10" fmla="*/ 1234288 h 1415918"/>
                        <a:gd name="connsiteX11" fmla="*/ 515842 w 725218"/>
                        <a:gd name="connsiteY11" fmla="*/ 1382046 h 1415918"/>
                        <a:gd name="connsiteX12" fmla="*/ 167145 w 725218"/>
                        <a:gd name="connsiteY12" fmla="*/ 677290 h 1415918"/>
                        <a:gd name="connsiteX13" fmla="*/ 147400 w 725218"/>
                        <a:gd name="connsiteY13" fmla="*/ 658498 h 1415918"/>
                        <a:gd name="connsiteX14" fmla="*/ 84879 w 725218"/>
                        <a:gd name="connsiteY14" fmla="*/ 445425 h 1415918"/>
                        <a:gd name="connsiteX15" fmla="*/ 147401 w 725218"/>
                        <a:gd name="connsiteY15" fmla="*/ 232351 h 1415918"/>
                        <a:gd name="connsiteX16" fmla="*/ 202681 w 725218"/>
                        <a:gd name="connsiteY16" fmla="*/ 179738 h 1415918"/>
                        <a:gd name="connsiteX17" fmla="*/ 174238 w 725218"/>
                        <a:gd name="connsiteY17" fmla="*/ 151295 h 1415918"/>
                        <a:gd name="connsiteX18" fmla="*/ 106181 w 725218"/>
                        <a:gd name="connsiteY18" fmla="*/ 219353 h 1415918"/>
                        <a:gd name="connsiteX19" fmla="*/ 18217 w 725218"/>
                        <a:gd name="connsiteY19" fmla="*/ 219353 h 1415918"/>
                        <a:gd name="connsiteX20" fmla="*/ 18217 w 725218"/>
                        <a:gd name="connsiteY20" fmla="*/ 131389 h 1415918"/>
                        <a:gd name="connsiteX21" fmla="*/ 131389 w 725218"/>
                        <a:gd name="connsiteY21" fmla="*/ 18217 h 1415918"/>
                        <a:gd name="connsiteX22" fmla="*/ 151965 w 725218"/>
                        <a:gd name="connsiteY22" fmla="*/ 4554 h 1415918"/>
                        <a:gd name="connsiteX23" fmla="*/ 187251 w 725218"/>
                        <a:gd name="connsiteY23" fmla="*/ 1138 h 14159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725218" h="1415918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cubicBezTo>
                            <a:pt x="384813" y="582880"/>
                            <a:pt x="384619" y="603043"/>
                            <a:pt x="384424" y="623206"/>
                          </a:cubicBezTo>
                          <a:cubicBezTo>
                            <a:pt x="515394" y="825829"/>
                            <a:pt x="591903" y="1031665"/>
                            <a:pt x="722873" y="1234288"/>
                          </a:cubicBezTo>
                          <a:cubicBezTo>
                            <a:pt x="744776" y="1360761"/>
                            <a:pt x="608463" y="1474879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B028C0E0-69DA-4140-B2B9-3505DF192E92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223773" y="1717190"/>
                    <a:ext cx="1008155" cy="882679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61250 w 834195"/>
                      <a:gd name="connsiteY0" fmla="*/ 826774 h 826774"/>
                      <a:gd name="connsiteX1" fmla="*/ 489173 w 834195"/>
                      <a:gd name="connsiteY1" fmla="*/ 296746 h 826774"/>
                      <a:gd name="connsiteX2" fmla="*/ 60792 w 834195"/>
                      <a:gd name="connsiteY2" fmla="*/ 378490 h 826774"/>
                      <a:gd name="connsiteX3" fmla="*/ 17478 w 834195"/>
                      <a:gd name="connsiteY3" fmla="*/ 119469 h 826774"/>
                      <a:gd name="connsiteX4" fmla="*/ 678138 w 834195"/>
                      <a:gd name="connsiteY4" fmla="*/ 2176 h 826774"/>
                      <a:gd name="connsiteX5" fmla="*/ 796034 w 834195"/>
                      <a:gd name="connsiteY5" fmla="*/ 102401 h 826774"/>
                      <a:gd name="connsiteX6" fmla="*/ 834195 w 834195"/>
                      <a:gd name="connsiteY6" fmla="*/ 826774 h 826774"/>
                      <a:gd name="connsiteX0" fmla="*/ 462180 w 835125"/>
                      <a:gd name="connsiteY0" fmla="*/ 826774 h 826774"/>
                      <a:gd name="connsiteX1" fmla="*/ 416570 w 835125"/>
                      <a:gd name="connsiteY1" fmla="*/ 360610 h 826774"/>
                      <a:gd name="connsiteX2" fmla="*/ 61722 w 835125"/>
                      <a:gd name="connsiteY2" fmla="*/ 378490 h 826774"/>
                      <a:gd name="connsiteX3" fmla="*/ 18408 w 835125"/>
                      <a:gd name="connsiteY3" fmla="*/ 119469 h 826774"/>
                      <a:gd name="connsiteX4" fmla="*/ 679068 w 835125"/>
                      <a:gd name="connsiteY4" fmla="*/ 2176 h 826774"/>
                      <a:gd name="connsiteX5" fmla="*/ 796964 w 835125"/>
                      <a:gd name="connsiteY5" fmla="*/ 102401 h 826774"/>
                      <a:gd name="connsiteX6" fmla="*/ 835125 w 835125"/>
                      <a:gd name="connsiteY6" fmla="*/ 826774 h 826774"/>
                      <a:gd name="connsiteX0" fmla="*/ 462180 w 917417"/>
                      <a:gd name="connsiteY0" fmla="*/ 826774 h 830291"/>
                      <a:gd name="connsiteX1" fmla="*/ 416570 w 917417"/>
                      <a:gd name="connsiteY1" fmla="*/ 360610 h 830291"/>
                      <a:gd name="connsiteX2" fmla="*/ 61722 w 917417"/>
                      <a:gd name="connsiteY2" fmla="*/ 378490 h 830291"/>
                      <a:gd name="connsiteX3" fmla="*/ 18408 w 917417"/>
                      <a:gd name="connsiteY3" fmla="*/ 119469 h 830291"/>
                      <a:gd name="connsiteX4" fmla="*/ 679068 w 917417"/>
                      <a:gd name="connsiteY4" fmla="*/ 2176 h 830291"/>
                      <a:gd name="connsiteX5" fmla="*/ 796964 w 917417"/>
                      <a:gd name="connsiteY5" fmla="*/ 102401 h 830291"/>
                      <a:gd name="connsiteX6" fmla="*/ 917417 w 917417"/>
                      <a:gd name="connsiteY6" fmla="*/ 830291 h 830291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08155" h="882679">
                        <a:moveTo>
                          <a:pt x="462180" y="826774"/>
                        </a:moveTo>
                        <a:lnTo>
                          <a:pt x="416570" y="360610"/>
                        </a:lnTo>
                        <a:cubicBezTo>
                          <a:pt x="273776" y="387858"/>
                          <a:pt x="128082" y="418680"/>
                          <a:pt x="61722" y="378490"/>
                        </a:cubicBezTo>
                        <a:cubicBezTo>
                          <a:pt x="-4638" y="338300"/>
                          <a:pt x="-14807" y="171214"/>
                          <a:pt x="18408" y="119469"/>
                        </a:cubicBezTo>
                        <a:cubicBezTo>
                          <a:pt x="51623" y="67724"/>
                          <a:pt x="611734" y="-14422"/>
                          <a:pt x="679068" y="2176"/>
                        </a:cubicBezTo>
                        <a:cubicBezTo>
                          <a:pt x="746402" y="18774"/>
                          <a:pt x="768353" y="56832"/>
                          <a:pt x="796964" y="102401"/>
                        </a:cubicBezTo>
                        <a:cubicBezTo>
                          <a:pt x="825575" y="147970"/>
                          <a:pt x="995435" y="641221"/>
                          <a:pt x="1008155" y="882679"/>
                        </a:cubicBez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6B498B7C-EC2E-4EFB-838A-ECCD788C97A7}"/>
                    </a:ext>
                  </a:extLst>
                </p:cNvPr>
                <p:cNvGrpSpPr/>
                <p:nvPr/>
              </p:nvGrpSpPr>
              <p:grpSpPr>
                <a:xfrm flipH="1">
                  <a:off x="838394" y="911134"/>
                  <a:ext cx="882679" cy="1751473"/>
                  <a:chOff x="2286511" y="911134"/>
                  <a:chExt cx="882679" cy="1751473"/>
                </a:xfrm>
              </p:grpSpPr>
              <p:grpSp>
                <p:nvGrpSpPr>
                  <p:cNvPr id="328" name="グループ化 327">
                    <a:extLst>
                      <a:ext uri="{FF2B5EF4-FFF2-40B4-BE49-F238E27FC236}">
                        <a16:creationId xmlns:a16="http://schemas.microsoft.com/office/drawing/2014/main" id="{3EDBF0D7-4BFF-41C3-A27F-8BD0E418C478}"/>
                      </a:ext>
                    </a:extLst>
                  </p:cNvPr>
                  <p:cNvGrpSpPr/>
                  <p:nvPr/>
                </p:nvGrpSpPr>
                <p:grpSpPr>
                  <a:xfrm rot="20960292">
                    <a:off x="2354083" y="911134"/>
                    <a:ext cx="696096" cy="1383796"/>
                    <a:chOff x="2957063" y="5076572"/>
                    <a:chExt cx="725218" cy="1441689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grpSp>
                  <p:nvGrpSpPr>
                    <p:cNvPr id="330" name="グループ化 329">
                      <a:extLst>
                        <a:ext uri="{FF2B5EF4-FFF2-40B4-BE49-F238E27FC236}">
                          <a16:creationId xmlns:a16="http://schemas.microsoft.com/office/drawing/2014/main" id="{EAFEE518-E5C6-4F33-8543-4228EDD414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332" name="フリーフォーム: 図形 331">
                        <a:extLst>
                          <a:ext uri="{FF2B5EF4-FFF2-40B4-BE49-F238E27FC236}">
                            <a16:creationId xmlns:a16="http://schemas.microsoft.com/office/drawing/2014/main" id="{7E0AA563-929F-4044-8B44-62760BB3C8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33" name="フリーフォーム: 図形 332">
                        <a:extLst>
                          <a:ext uri="{FF2B5EF4-FFF2-40B4-BE49-F238E27FC236}">
                            <a16:creationId xmlns:a16="http://schemas.microsoft.com/office/drawing/2014/main" id="{EBBCAD6C-7A3E-48A4-A400-7F94B04CB6ED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31" name="フリーフォーム: 図形 330">
                      <a:extLst>
                        <a:ext uri="{FF2B5EF4-FFF2-40B4-BE49-F238E27FC236}">
                          <a16:creationId xmlns:a16="http://schemas.microsoft.com/office/drawing/2014/main" id="{C2A6BBA5-E213-4D05-BA22-CA84031AAA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3"/>
                      <a:ext cx="725218" cy="1415918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  <a:gd name="connsiteX0" fmla="*/ 187251 w 765852"/>
                        <a:gd name="connsiteY0" fmla="*/ 1138 h 1457557"/>
                        <a:gd name="connsiteX1" fmla="*/ 219353 w 765852"/>
                        <a:gd name="connsiteY1" fmla="*/ 18217 h 1457557"/>
                        <a:gd name="connsiteX2" fmla="*/ 223832 w 765852"/>
                        <a:gd name="connsiteY2" fmla="*/ 24963 h 1457557"/>
                        <a:gd name="connsiteX3" fmla="*/ 357056 w 765852"/>
                        <a:gd name="connsiteY3" fmla="*/ 158187 h 1457557"/>
                        <a:gd name="connsiteX4" fmla="*/ 370720 w 765852"/>
                        <a:gd name="connsiteY4" fmla="*/ 178763 h 1457557"/>
                        <a:gd name="connsiteX5" fmla="*/ 372662 w 765852"/>
                        <a:gd name="connsiteY5" fmla="*/ 188747 h 1457557"/>
                        <a:gd name="connsiteX6" fmla="*/ 376431 w 765852"/>
                        <a:gd name="connsiteY6" fmla="*/ 195556 h 1457557"/>
                        <a:gd name="connsiteX7" fmla="*/ 381410 w 765852"/>
                        <a:gd name="connsiteY7" fmla="*/ 445425 h 1457557"/>
                        <a:gd name="connsiteX8" fmla="*/ 385008 w 765852"/>
                        <a:gd name="connsiteY8" fmla="*/ 562717 h 1457557"/>
                        <a:gd name="connsiteX9" fmla="*/ 384424 w 765852"/>
                        <a:gd name="connsiteY9" fmla="*/ 623206 h 1457557"/>
                        <a:gd name="connsiteX10" fmla="*/ 722873 w 765852"/>
                        <a:gd name="connsiteY10" fmla="*/ 1234288 h 1457557"/>
                        <a:gd name="connsiteX11" fmla="*/ 722073 w 765852"/>
                        <a:gd name="connsiteY11" fmla="*/ 1437307 h 1457557"/>
                        <a:gd name="connsiteX12" fmla="*/ 722074 w 765852"/>
                        <a:gd name="connsiteY12" fmla="*/ 1437306 h 1457557"/>
                        <a:gd name="connsiteX13" fmla="*/ 515842 w 765852"/>
                        <a:gd name="connsiteY13" fmla="*/ 1382046 h 1457557"/>
                        <a:gd name="connsiteX14" fmla="*/ 167145 w 765852"/>
                        <a:gd name="connsiteY14" fmla="*/ 677290 h 1457557"/>
                        <a:gd name="connsiteX15" fmla="*/ 147400 w 765852"/>
                        <a:gd name="connsiteY15" fmla="*/ 658498 h 1457557"/>
                        <a:gd name="connsiteX16" fmla="*/ 84879 w 765852"/>
                        <a:gd name="connsiteY16" fmla="*/ 445425 h 1457557"/>
                        <a:gd name="connsiteX17" fmla="*/ 147401 w 765852"/>
                        <a:gd name="connsiteY17" fmla="*/ 232351 h 1457557"/>
                        <a:gd name="connsiteX18" fmla="*/ 202681 w 765852"/>
                        <a:gd name="connsiteY18" fmla="*/ 179738 h 1457557"/>
                        <a:gd name="connsiteX19" fmla="*/ 174238 w 765852"/>
                        <a:gd name="connsiteY19" fmla="*/ 151295 h 1457557"/>
                        <a:gd name="connsiteX20" fmla="*/ 106181 w 765852"/>
                        <a:gd name="connsiteY20" fmla="*/ 219353 h 1457557"/>
                        <a:gd name="connsiteX21" fmla="*/ 18217 w 765852"/>
                        <a:gd name="connsiteY21" fmla="*/ 219353 h 1457557"/>
                        <a:gd name="connsiteX22" fmla="*/ 18217 w 765852"/>
                        <a:gd name="connsiteY22" fmla="*/ 131389 h 1457557"/>
                        <a:gd name="connsiteX23" fmla="*/ 131389 w 765852"/>
                        <a:gd name="connsiteY23" fmla="*/ 18217 h 1457557"/>
                        <a:gd name="connsiteX24" fmla="*/ 151965 w 765852"/>
                        <a:gd name="connsiteY24" fmla="*/ 4554 h 1457557"/>
                        <a:gd name="connsiteX25" fmla="*/ 187251 w 765852"/>
                        <a:gd name="connsiteY25" fmla="*/ 1138 h 1457557"/>
                        <a:gd name="connsiteX0" fmla="*/ 187251 w 765852"/>
                        <a:gd name="connsiteY0" fmla="*/ 1138 h 1457557"/>
                        <a:gd name="connsiteX1" fmla="*/ 219353 w 765852"/>
                        <a:gd name="connsiteY1" fmla="*/ 18217 h 1457557"/>
                        <a:gd name="connsiteX2" fmla="*/ 223832 w 765852"/>
                        <a:gd name="connsiteY2" fmla="*/ 24963 h 1457557"/>
                        <a:gd name="connsiteX3" fmla="*/ 357056 w 765852"/>
                        <a:gd name="connsiteY3" fmla="*/ 158187 h 1457557"/>
                        <a:gd name="connsiteX4" fmla="*/ 370720 w 765852"/>
                        <a:gd name="connsiteY4" fmla="*/ 178763 h 1457557"/>
                        <a:gd name="connsiteX5" fmla="*/ 372662 w 765852"/>
                        <a:gd name="connsiteY5" fmla="*/ 188747 h 1457557"/>
                        <a:gd name="connsiteX6" fmla="*/ 376431 w 765852"/>
                        <a:gd name="connsiteY6" fmla="*/ 195556 h 1457557"/>
                        <a:gd name="connsiteX7" fmla="*/ 381410 w 765852"/>
                        <a:gd name="connsiteY7" fmla="*/ 445425 h 1457557"/>
                        <a:gd name="connsiteX8" fmla="*/ 385008 w 765852"/>
                        <a:gd name="connsiteY8" fmla="*/ 562717 h 1457557"/>
                        <a:gd name="connsiteX9" fmla="*/ 384424 w 765852"/>
                        <a:gd name="connsiteY9" fmla="*/ 623206 h 1457557"/>
                        <a:gd name="connsiteX10" fmla="*/ 722873 w 765852"/>
                        <a:gd name="connsiteY10" fmla="*/ 1234288 h 1457557"/>
                        <a:gd name="connsiteX11" fmla="*/ 722073 w 765852"/>
                        <a:gd name="connsiteY11" fmla="*/ 1437307 h 1457557"/>
                        <a:gd name="connsiteX12" fmla="*/ 722074 w 765852"/>
                        <a:gd name="connsiteY12" fmla="*/ 1437306 h 1457557"/>
                        <a:gd name="connsiteX13" fmla="*/ 515842 w 765852"/>
                        <a:gd name="connsiteY13" fmla="*/ 1382046 h 1457557"/>
                        <a:gd name="connsiteX14" fmla="*/ 167145 w 765852"/>
                        <a:gd name="connsiteY14" fmla="*/ 677290 h 1457557"/>
                        <a:gd name="connsiteX15" fmla="*/ 147400 w 765852"/>
                        <a:gd name="connsiteY15" fmla="*/ 658498 h 1457557"/>
                        <a:gd name="connsiteX16" fmla="*/ 84879 w 765852"/>
                        <a:gd name="connsiteY16" fmla="*/ 445425 h 1457557"/>
                        <a:gd name="connsiteX17" fmla="*/ 147401 w 765852"/>
                        <a:gd name="connsiteY17" fmla="*/ 232351 h 1457557"/>
                        <a:gd name="connsiteX18" fmla="*/ 202681 w 765852"/>
                        <a:gd name="connsiteY18" fmla="*/ 179738 h 1457557"/>
                        <a:gd name="connsiteX19" fmla="*/ 174238 w 765852"/>
                        <a:gd name="connsiteY19" fmla="*/ 151295 h 1457557"/>
                        <a:gd name="connsiteX20" fmla="*/ 106181 w 765852"/>
                        <a:gd name="connsiteY20" fmla="*/ 219353 h 1457557"/>
                        <a:gd name="connsiteX21" fmla="*/ 18217 w 765852"/>
                        <a:gd name="connsiteY21" fmla="*/ 219353 h 1457557"/>
                        <a:gd name="connsiteX22" fmla="*/ 18217 w 765852"/>
                        <a:gd name="connsiteY22" fmla="*/ 131389 h 1457557"/>
                        <a:gd name="connsiteX23" fmla="*/ 131389 w 765852"/>
                        <a:gd name="connsiteY23" fmla="*/ 18217 h 1457557"/>
                        <a:gd name="connsiteX24" fmla="*/ 151965 w 765852"/>
                        <a:gd name="connsiteY24" fmla="*/ 4554 h 1457557"/>
                        <a:gd name="connsiteX25" fmla="*/ 187251 w 765852"/>
                        <a:gd name="connsiteY25" fmla="*/ 1138 h 1457557"/>
                        <a:gd name="connsiteX0" fmla="*/ 187251 w 765852"/>
                        <a:gd name="connsiteY0" fmla="*/ 1138 h 1437307"/>
                        <a:gd name="connsiteX1" fmla="*/ 219353 w 765852"/>
                        <a:gd name="connsiteY1" fmla="*/ 18217 h 1437307"/>
                        <a:gd name="connsiteX2" fmla="*/ 223832 w 765852"/>
                        <a:gd name="connsiteY2" fmla="*/ 24963 h 1437307"/>
                        <a:gd name="connsiteX3" fmla="*/ 357056 w 765852"/>
                        <a:gd name="connsiteY3" fmla="*/ 158187 h 1437307"/>
                        <a:gd name="connsiteX4" fmla="*/ 370720 w 765852"/>
                        <a:gd name="connsiteY4" fmla="*/ 178763 h 1437307"/>
                        <a:gd name="connsiteX5" fmla="*/ 372662 w 765852"/>
                        <a:gd name="connsiteY5" fmla="*/ 188747 h 1437307"/>
                        <a:gd name="connsiteX6" fmla="*/ 376431 w 765852"/>
                        <a:gd name="connsiteY6" fmla="*/ 195556 h 1437307"/>
                        <a:gd name="connsiteX7" fmla="*/ 381410 w 765852"/>
                        <a:gd name="connsiteY7" fmla="*/ 445425 h 1437307"/>
                        <a:gd name="connsiteX8" fmla="*/ 385008 w 765852"/>
                        <a:gd name="connsiteY8" fmla="*/ 562717 h 1437307"/>
                        <a:gd name="connsiteX9" fmla="*/ 384424 w 765852"/>
                        <a:gd name="connsiteY9" fmla="*/ 623206 h 1437307"/>
                        <a:gd name="connsiteX10" fmla="*/ 722873 w 765852"/>
                        <a:gd name="connsiteY10" fmla="*/ 1234288 h 1437307"/>
                        <a:gd name="connsiteX11" fmla="*/ 722073 w 765852"/>
                        <a:gd name="connsiteY11" fmla="*/ 1437307 h 1437307"/>
                        <a:gd name="connsiteX12" fmla="*/ 515842 w 765852"/>
                        <a:gd name="connsiteY12" fmla="*/ 1382046 h 1437307"/>
                        <a:gd name="connsiteX13" fmla="*/ 167145 w 765852"/>
                        <a:gd name="connsiteY13" fmla="*/ 677290 h 1437307"/>
                        <a:gd name="connsiteX14" fmla="*/ 147400 w 765852"/>
                        <a:gd name="connsiteY14" fmla="*/ 658498 h 1437307"/>
                        <a:gd name="connsiteX15" fmla="*/ 84879 w 765852"/>
                        <a:gd name="connsiteY15" fmla="*/ 445425 h 1437307"/>
                        <a:gd name="connsiteX16" fmla="*/ 147401 w 765852"/>
                        <a:gd name="connsiteY16" fmla="*/ 232351 h 1437307"/>
                        <a:gd name="connsiteX17" fmla="*/ 202681 w 765852"/>
                        <a:gd name="connsiteY17" fmla="*/ 179738 h 1437307"/>
                        <a:gd name="connsiteX18" fmla="*/ 174238 w 765852"/>
                        <a:gd name="connsiteY18" fmla="*/ 151295 h 1437307"/>
                        <a:gd name="connsiteX19" fmla="*/ 106181 w 765852"/>
                        <a:gd name="connsiteY19" fmla="*/ 219353 h 1437307"/>
                        <a:gd name="connsiteX20" fmla="*/ 18217 w 765852"/>
                        <a:gd name="connsiteY20" fmla="*/ 219353 h 1437307"/>
                        <a:gd name="connsiteX21" fmla="*/ 18217 w 765852"/>
                        <a:gd name="connsiteY21" fmla="*/ 131389 h 1437307"/>
                        <a:gd name="connsiteX22" fmla="*/ 131389 w 765852"/>
                        <a:gd name="connsiteY22" fmla="*/ 18217 h 1437307"/>
                        <a:gd name="connsiteX23" fmla="*/ 151965 w 765852"/>
                        <a:gd name="connsiteY23" fmla="*/ 4554 h 1437307"/>
                        <a:gd name="connsiteX24" fmla="*/ 187251 w 765852"/>
                        <a:gd name="connsiteY24" fmla="*/ 1138 h 1437307"/>
                        <a:gd name="connsiteX0" fmla="*/ 187251 w 725218"/>
                        <a:gd name="connsiteY0" fmla="*/ 1138 h 1415918"/>
                        <a:gd name="connsiteX1" fmla="*/ 219353 w 725218"/>
                        <a:gd name="connsiteY1" fmla="*/ 18217 h 1415918"/>
                        <a:gd name="connsiteX2" fmla="*/ 223832 w 725218"/>
                        <a:gd name="connsiteY2" fmla="*/ 24963 h 1415918"/>
                        <a:gd name="connsiteX3" fmla="*/ 357056 w 725218"/>
                        <a:gd name="connsiteY3" fmla="*/ 158187 h 1415918"/>
                        <a:gd name="connsiteX4" fmla="*/ 370720 w 725218"/>
                        <a:gd name="connsiteY4" fmla="*/ 178763 h 1415918"/>
                        <a:gd name="connsiteX5" fmla="*/ 372662 w 725218"/>
                        <a:gd name="connsiteY5" fmla="*/ 188747 h 1415918"/>
                        <a:gd name="connsiteX6" fmla="*/ 376431 w 725218"/>
                        <a:gd name="connsiteY6" fmla="*/ 195556 h 1415918"/>
                        <a:gd name="connsiteX7" fmla="*/ 381410 w 725218"/>
                        <a:gd name="connsiteY7" fmla="*/ 445425 h 1415918"/>
                        <a:gd name="connsiteX8" fmla="*/ 385008 w 725218"/>
                        <a:gd name="connsiteY8" fmla="*/ 562717 h 1415918"/>
                        <a:gd name="connsiteX9" fmla="*/ 384424 w 725218"/>
                        <a:gd name="connsiteY9" fmla="*/ 623206 h 1415918"/>
                        <a:gd name="connsiteX10" fmla="*/ 722873 w 725218"/>
                        <a:gd name="connsiteY10" fmla="*/ 1234288 h 1415918"/>
                        <a:gd name="connsiteX11" fmla="*/ 515842 w 725218"/>
                        <a:gd name="connsiteY11" fmla="*/ 1382046 h 1415918"/>
                        <a:gd name="connsiteX12" fmla="*/ 167145 w 725218"/>
                        <a:gd name="connsiteY12" fmla="*/ 677290 h 1415918"/>
                        <a:gd name="connsiteX13" fmla="*/ 147400 w 725218"/>
                        <a:gd name="connsiteY13" fmla="*/ 658498 h 1415918"/>
                        <a:gd name="connsiteX14" fmla="*/ 84879 w 725218"/>
                        <a:gd name="connsiteY14" fmla="*/ 445425 h 1415918"/>
                        <a:gd name="connsiteX15" fmla="*/ 147401 w 725218"/>
                        <a:gd name="connsiteY15" fmla="*/ 232351 h 1415918"/>
                        <a:gd name="connsiteX16" fmla="*/ 202681 w 725218"/>
                        <a:gd name="connsiteY16" fmla="*/ 179738 h 1415918"/>
                        <a:gd name="connsiteX17" fmla="*/ 174238 w 725218"/>
                        <a:gd name="connsiteY17" fmla="*/ 151295 h 1415918"/>
                        <a:gd name="connsiteX18" fmla="*/ 106181 w 725218"/>
                        <a:gd name="connsiteY18" fmla="*/ 219353 h 1415918"/>
                        <a:gd name="connsiteX19" fmla="*/ 18217 w 725218"/>
                        <a:gd name="connsiteY19" fmla="*/ 219353 h 1415918"/>
                        <a:gd name="connsiteX20" fmla="*/ 18217 w 725218"/>
                        <a:gd name="connsiteY20" fmla="*/ 131389 h 1415918"/>
                        <a:gd name="connsiteX21" fmla="*/ 131389 w 725218"/>
                        <a:gd name="connsiteY21" fmla="*/ 18217 h 1415918"/>
                        <a:gd name="connsiteX22" fmla="*/ 151965 w 725218"/>
                        <a:gd name="connsiteY22" fmla="*/ 4554 h 1415918"/>
                        <a:gd name="connsiteX23" fmla="*/ 187251 w 725218"/>
                        <a:gd name="connsiteY23" fmla="*/ 1138 h 14159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725218" h="1415918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cubicBezTo>
                            <a:pt x="384813" y="582880"/>
                            <a:pt x="384619" y="603043"/>
                            <a:pt x="384424" y="623206"/>
                          </a:cubicBezTo>
                          <a:cubicBezTo>
                            <a:pt x="515394" y="825829"/>
                            <a:pt x="591903" y="1031665"/>
                            <a:pt x="722873" y="1234288"/>
                          </a:cubicBezTo>
                          <a:cubicBezTo>
                            <a:pt x="744776" y="1360761"/>
                            <a:pt x="608463" y="1474879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69A1048D-46F8-4E11-A59E-FBA7D4C7D619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223773" y="1717190"/>
                    <a:ext cx="1008155" cy="882679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61250 w 834195"/>
                      <a:gd name="connsiteY0" fmla="*/ 826774 h 826774"/>
                      <a:gd name="connsiteX1" fmla="*/ 489173 w 834195"/>
                      <a:gd name="connsiteY1" fmla="*/ 296746 h 826774"/>
                      <a:gd name="connsiteX2" fmla="*/ 60792 w 834195"/>
                      <a:gd name="connsiteY2" fmla="*/ 378490 h 826774"/>
                      <a:gd name="connsiteX3" fmla="*/ 17478 w 834195"/>
                      <a:gd name="connsiteY3" fmla="*/ 119469 h 826774"/>
                      <a:gd name="connsiteX4" fmla="*/ 678138 w 834195"/>
                      <a:gd name="connsiteY4" fmla="*/ 2176 h 826774"/>
                      <a:gd name="connsiteX5" fmla="*/ 796034 w 834195"/>
                      <a:gd name="connsiteY5" fmla="*/ 102401 h 826774"/>
                      <a:gd name="connsiteX6" fmla="*/ 834195 w 834195"/>
                      <a:gd name="connsiteY6" fmla="*/ 826774 h 826774"/>
                      <a:gd name="connsiteX0" fmla="*/ 462180 w 835125"/>
                      <a:gd name="connsiteY0" fmla="*/ 826774 h 826774"/>
                      <a:gd name="connsiteX1" fmla="*/ 416570 w 835125"/>
                      <a:gd name="connsiteY1" fmla="*/ 360610 h 826774"/>
                      <a:gd name="connsiteX2" fmla="*/ 61722 w 835125"/>
                      <a:gd name="connsiteY2" fmla="*/ 378490 h 826774"/>
                      <a:gd name="connsiteX3" fmla="*/ 18408 w 835125"/>
                      <a:gd name="connsiteY3" fmla="*/ 119469 h 826774"/>
                      <a:gd name="connsiteX4" fmla="*/ 679068 w 835125"/>
                      <a:gd name="connsiteY4" fmla="*/ 2176 h 826774"/>
                      <a:gd name="connsiteX5" fmla="*/ 796964 w 835125"/>
                      <a:gd name="connsiteY5" fmla="*/ 102401 h 826774"/>
                      <a:gd name="connsiteX6" fmla="*/ 835125 w 835125"/>
                      <a:gd name="connsiteY6" fmla="*/ 826774 h 826774"/>
                      <a:gd name="connsiteX0" fmla="*/ 462180 w 917417"/>
                      <a:gd name="connsiteY0" fmla="*/ 826774 h 830291"/>
                      <a:gd name="connsiteX1" fmla="*/ 416570 w 917417"/>
                      <a:gd name="connsiteY1" fmla="*/ 360610 h 830291"/>
                      <a:gd name="connsiteX2" fmla="*/ 61722 w 917417"/>
                      <a:gd name="connsiteY2" fmla="*/ 378490 h 830291"/>
                      <a:gd name="connsiteX3" fmla="*/ 18408 w 917417"/>
                      <a:gd name="connsiteY3" fmla="*/ 119469 h 830291"/>
                      <a:gd name="connsiteX4" fmla="*/ 679068 w 917417"/>
                      <a:gd name="connsiteY4" fmla="*/ 2176 h 830291"/>
                      <a:gd name="connsiteX5" fmla="*/ 796964 w 917417"/>
                      <a:gd name="connsiteY5" fmla="*/ 102401 h 830291"/>
                      <a:gd name="connsiteX6" fmla="*/ 917417 w 917417"/>
                      <a:gd name="connsiteY6" fmla="*/ 830291 h 830291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  <a:gd name="connsiteX0" fmla="*/ 462180 w 1008155"/>
                      <a:gd name="connsiteY0" fmla="*/ 826774 h 882679"/>
                      <a:gd name="connsiteX1" fmla="*/ 416570 w 1008155"/>
                      <a:gd name="connsiteY1" fmla="*/ 360610 h 882679"/>
                      <a:gd name="connsiteX2" fmla="*/ 61722 w 1008155"/>
                      <a:gd name="connsiteY2" fmla="*/ 378490 h 882679"/>
                      <a:gd name="connsiteX3" fmla="*/ 18408 w 1008155"/>
                      <a:gd name="connsiteY3" fmla="*/ 119469 h 882679"/>
                      <a:gd name="connsiteX4" fmla="*/ 679068 w 1008155"/>
                      <a:gd name="connsiteY4" fmla="*/ 2176 h 882679"/>
                      <a:gd name="connsiteX5" fmla="*/ 796964 w 1008155"/>
                      <a:gd name="connsiteY5" fmla="*/ 102401 h 882679"/>
                      <a:gd name="connsiteX6" fmla="*/ 1008155 w 1008155"/>
                      <a:gd name="connsiteY6" fmla="*/ 882679 h 882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08155" h="882679">
                        <a:moveTo>
                          <a:pt x="462180" y="826774"/>
                        </a:moveTo>
                        <a:lnTo>
                          <a:pt x="416570" y="360610"/>
                        </a:lnTo>
                        <a:cubicBezTo>
                          <a:pt x="273776" y="387858"/>
                          <a:pt x="128082" y="418680"/>
                          <a:pt x="61722" y="378490"/>
                        </a:cubicBezTo>
                        <a:cubicBezTo>
                          <a:pt x="-4638" y="338300"/>
                          <a:pt x="-14807" y="171214"/>
                          <a:pt x="18408" y="119469"/>
                        </a:cubicBezTo>
                        <a:cubicBezTo>
                          <a:pt x="51623" y="67724"/>
                          <a:pt x="611734" y="-14422"/>
                          <a:pt x="679068" y="2176"/>
                        </a:cubicBezTo>
                        <a:cubicBezTo>
                          <a:pt x="746402" y="18774"/>
                          <a:pt x="768353" y="56832"/>
                          <a:pt x="796964" y="102401"/>
                        </a:cubicBezTo>
                        <a:cubicBezTo>
                          <a:pt x="825575" y="147970"/>
                          <a:pt x="995435" y="641221"/>
                          <a:pt x="1008155" y="882679"/>
                        </a:cubicBez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EEDF3C6-B5DC-4D6E-B651-14D4E951ED12}"/>
                  </a:ext>
                </a:extLst>
              </p:cNvPr>
              <p:cNvGrpSpPr/>
              <p:nvPr/>
            </p:nvGrpSpPr>
            <p:grpSpPr>
              <a:xfrm>
                <a:off x="1805328" y="1814581"/>
                <a:ext cx="378278" cy="336812"/>
                <a:chOff x="3172176" y="907293"/>
                <a:chExt cx="713976" cy="970259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3D5C4659-3C92-4558-918D-BCD78B8179F6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3C431960-AFD6-4531-91B6-EC1BD481A77F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C42EBC19-5F3A-4B99-8617-82880926013E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AB0BBD44-3C5B-45B3-931C-03AD5AE98856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C6AF6068-43D7-4C52-94AE-F9FEBD376145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5FAF6B10-F6BC-4996-A719-58ED9AF4D225}"/>
                  </a:ext>
                </a:extLst>
              </p:cNvPr>
              <p:cNvSpPr/>
              <p:nvPr/>
            </p:nvSpPr>
            <p:spPr>
              <a:xfrm>
                <a:off x="1696310" y="1470832"/>
                <a:ext cx="176939" cy="1206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1D0019AE-5BDB-481F-AE9E-5B64950351DE}"/>
                  </a:ext>
                </a:extLst>
              </p:cNvPr>
              <p:cNvSpPr/>
              <p:nvPr/>
            </p:nvSpPr>
            <p:spPr>
              <a:xfrm>
                <a:off x="2121760" y="1470832"/>
                <a:ext cx="176939" cy="1206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9E5AF22-2D5A-4745-9A70-86425DF246A8}"/>
                </a:ext>
              </a:extLst>
            </p:cNvPr>
            <p:cNvSpPr/>
            <p:nvPr/>
          </p:nvSpPr>
          <p:spPr>
            <a:xfrm>
              <a:off x="2021234" y="1171884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004D479A-2578-4A19-A195-570C819A16E1}"/>
              </a:ext>
            </a:extLst>
          </p:cNvPr>
          <p:cNvGrpSpPr/>
          <p:nvPr/>
        </p:nvGrpSpPr>
        <p:grpSpPr>
          <a:xfrm>
            <a:off x="3662896" y="837391"/>
            <a:ext cx="2330516" cy="2663451"/>
            <a:chOff x="3662896" y="837391"/>
            <a:chExt cx="2330516" cy="2663451"/>
          </a:xfrm>
        </p:grpSpPr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5F15B39F-CB7C-4787-9DD3-189F6107687A}"/>
                </a:ext>
              </a:extLst>
            </p:cNvPr>
            <p:cNvSpPr/>
            <p:nvPr/>
          </p:nvSpPr>
          <p:spPr>
            <a:xfrm rot="20700000">
              <a:off x="3662896" y="837391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E1A7CB0-7D0B-43BA-B7F8-B4F8E0E3C3BA}"/>
                </a:ext>
              </a:extLst>
            </p:cNvPr>
            <p:cNvGrpSpPr/>
            <p:nvPr/>
          </p:nvGrpSpPr>
          <p:grpSpPr>
            <a:xfrm>
              <a:off x="4049464" y="1238238"/>
              <a:ext cx="1943948" cy="2262604"/>
              <a:chOff x="3901368" y="927843"/>
              <a:chExt cx="2240139" cy="2607348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642121B2-2D7A-47FB-A0E1-A366EE0B6DCF}"/>
                  </a:ext>
                </a:extLst>
              </p:cNvPr>
              <p:cNvGrpSpPr/>
              <p:nvPr/>
            </p:nvGrpSpPr>
            <p:grpSpPr>
              <a:xfrm>
                <a:off x="3901368" y="927843"/>
                <a:ext cx="2240139" cy="2607348"/>
                <a:chOff x="3901368" y="927843"/>
                <a:chExt cx="2240139" cy="2607348"/>
              </a:xfrm>
            </p:grpSpPr>
            <p:grpSp>
              <p:nvGrpSpPr>
                <p:cNvPr id="4" name="グループ化 3">
                  <a:extLst>
                    <a:ext uri="{FF2B5EF4-FFF2-40B4-BE49-F238E27FC236}">
                      <a16:creationId xmlns:a16="http://schemas.microsoft.com/office/drawing/2014/main" id="{C5CC91CF-B738-4228-A795-705DD57EBB5C}"/>
                    </a:ext>
                  </a:extLst>
                </p:cNvPr>
                <p:cNvGrpSpPr/>
                <p:nvPr/>
              </p:nvGrpSpPr>
              <p:grpSpPr>
                <a:xfrm>
                  <a:off x="4455237" y="1953404"/>
                  <a:ext cx="1127284" cy="1581787"/>
                  <a:chOff x="4455237" y="1953404"/>
                  <a:chExt cx="1127284" cy="1581787"/>
                </a:xfrm>
              </p:grpSpPr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0CCF0B1F-78B5-470A-B266-772F960784AA}"/>
                      </a:ext>
                    </a:extLst>
                  </p:cNvPr>
                  <p:cNvSpPr/>
                  <p:nvPr/>
                </p:nvSpPr>
                <p:spPr>
                  <a:xfrm>
                    <a:off x="4769046" y="1953404"/>
                    <a:ext cx="483348" cy="51699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片側の 2 つの角を丸めた四角形 144">
                    <a:extLst>
                      <a:ext uri="{FF2B5EF4-FFF2-40B4-BE49-F238E27FC236}">
                        <a16:creationId xmlns:a16="http://schemas.microsoft.com/office/drawing/2014/main" id="{70D8597E-F7B1-4C81-A438-59CAAFB3C303}"/>
                      </a:ext>
                    </a:extLst>
                  </p:cNvPr>
                  <p:cNvSpPr/>
                  <p:nvPr/>
                </p:nvSpPr>
                <p:spPr>
                  <a:xfrm>
                    <a:off x="4455237" y="2247266"/>
                    <a:ext cx="1127284" cy="1287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55623A88-A4F4-4DE8-844E-33BEF34435FA}"/>
                      </a:ext>
                    </a:extLst>
                  </p:cNvPr>
                  <p:cNvSpPr/>
                  <p:nvPr/>
                </p:nvSpPr>
                <p:spPr>
                  <a:xfrm>
                    <a:off x="4976346" y="2321418"/>
                    <a:ext cx="78870" cy="7887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3FC33ADE-487A-47B8-8307-F9AE37F7C5B6}"/>
                      </a:ext>
                    </a:extLst>
                  </p:cNvPr>
                  <p:cNvSpPr/>
                  <p:nvPr/>
                </p:nvSpPr>
                <p:spPr>
                  <a:xfrm>
                    <a:off x="4604730" y="2247266"/>
                    <a:ext cx="411051" cy="245758"/>
                  </a:xfrm>
                  <a:custGeom>
                    <a:avLst/>
                    <a:gdLst>
                      <a:gd name="connsiteX0" fmla="*/ 173535 w 411051"/>
                      <a:gd name="connsiteY0" fmla="*/ 0 h 245758"/>
                      <a:gd name="connsiteX1" fmla="*/ 404285 w 411051"/>
                      <a:gd name="connsiteY1" fmla="*/ 0 h 245758"/>
                      <a:gd name="connsiteX2" fmla="*/ 411051 w 411051"/>
                      <a:gd name="connsiteY2" fmla="*/ 1523 h 245758"/>
                      <a:gd name="connsiteX3" fmla="*/ 215308 w 411051"/>
                      <a:gd name="connsiteY3" fmla="*/ 245758 h 245758"/>
                      <a:gd name="connsiteX4" fmla="*/ 0 w 411051"/>
                      <a:gd name="connsiteY4" fmla="*/ 51508 h 245758"/>
                      <a:gd name="connsiteX5" fmla="*/ 48322 w 411051"/>
                      <a:gd name="connsiteY5" fmla="*/ 25280 h 245758"/>
                      <a:gd name="connsiteX6" fmla="*/ 173535 w 411051"/>
                      <a:gd name="connsiteY6" fmla="*/ 0 h 245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1051" h="245758">
                        <a:moveTo>
                          <a:pt x="173535" y="0"/>
                        </a:moveTo>
                        <a:lnTo>
                          <a:pt x="404285" y="0"/>
                        </a:lnTo>
                        <a:lnTo>
                          <a:pt x="411051" y="1523"/>
                        </a:lnTo>
                        <a:lnTo>
                          <a:pt x="215308" y="245758"/>
                        </a:lnTo>
                        <a:lnTo>
                          <a:pt x="0" y="51508"/>
                        </a:lnTo>
                        <a:lnTo>
                          <a:pt x="48322" y="25280"/>
                        </a:lnTo>
                        <a:cubicBezTo>
                          <a:pt x="86808" y="9002"/>
                          <a:pt x="129120" y="0"/>
                          <a:pt x="17353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04BD890C-E9A3-43EE-B610-EC93E5778F8F}"/>
                      </a:ext>
                    </a:extLst>
                  </p:cNvPr>
                  <p:cNvSpPr/>
                  <p:nvPr/>
                </p:nvSpPr>
                <p:spPr>
                  <a:xfrm flipH="1">
                    <a:off x="5022019" y="2247266"/>
                    <a:ext cx="411051" cy="245758"/>
                  </a:xfrm>
                  <a:custGeom>
                    <a:avLst/>
                    <a:gdLst>
                      <a:gd name="connsiteX0" fmla="*/ 173535 w 411051"/>
                      <a:gd name="connsiteY0" fmla="*/ 0 h 245758"/>
                      <a:gd name="connsiteX1" fmla="*/ 404285 w 411051"/>
                      <a:gd name="connsiteY1" fmla="*/ 0 h 245758"/>
                      <a:gd name="connsiteX2" fmla="*/ 411051 w 411051"/>
                      <a:gd name="connsiteY2" fmla="*/ 1523 h 245758"/>
                      <a:gd name="connsiteX3" fmla="*/ 215308 w 411051"/>
                      <a:gd name="connsiteY3" fmla="*/ 245758 h 245758"/>
                      <a:gd name="connsiteX4" fmla="*/ 0 w 411051"/>
                      <a:gd name="connsiteY4" fmla="*/ 51508 h 245758"/>
                      <a:gd name="connsiteX5" fmla="*/ 48322 w 411051"/>
                      <a:gd name="connsiteY5" fmla="*/ 25280 h 245758"/>
                      <a:gd name="connsiteX6" fmla="*/ 173535 w 411051"/>
                      <a:gd name="connsiteY6" fmla="*/ 0 h 245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1051" h="245758">
                        <a:moveTo>
                          <a:pt x="173535" y="0"/>
                        </a:moveTo>
                        <a:lnTo>
                          <a:pt x="404285" y="0"/>
                        </a:lnTo>
                        <a:lnTo>
                          <a:pt x="411051" y="1523"/>
                        </a:lnTo>
                        <a:lnTo>
                          <a:pt x="215308" y="245758"/>
                        </a:lnTo>
                        <a:lnTo>
                          <a:pt x="0" y="51508"/>
                        </a:lnTo>
                        <a:lnTo>
                          <a:pt x="48322" y="25280"/>
                        </a:lnTo>
                        <a:cubicBezTo>
                          <a:pt x="86808" y="9002"/>
                          <a:pt x="129120" y="0"/>
                          <a:pt x="17353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" name="四角形: 上の 2 つの角を丸める 44">
                    <a:extLst>
                      <a:ext uri="{FF2B5EF4-FFF2-40B4-BE49-F238E27FC236}">
                        <a16:creationId xmlns:a16="http://schemas.microsoft.com/office/drawing/2014/main" id="{2F9A79E3-C940-4664-ADEA-73C105BF3315}"/>
                      </a:ext>
                    </a:extLst>
                  </p:cNvPr>
                  <p:cNvSpPr/>
                  <p:nvPr/>
                </p:nvSpPr>
                <p:spPr>
                  <a:xfrm>
                    <a:off x="5153025" y="2640843"/>
                    <a:ext cx="314128" cy="294947"/>
                  </a:xfrm>
                  <a:prstGeom prst="round2SameRect">
                    <a:avLst>
                      <a:gd name="adj1" fmla="val 0"/>
                      <a:gd name="adj2" fmla="val 27536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1C05EDA8-1278-4004-B79D-0A56C290153F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15" name="円/楕円 568">
                    <a:extLst>
                      <a:ext uri="{FF2B5EF4-FFF2-40B4-BE49-F238E27FC236}">
                        <a16:creationId xmlns:a16="http://schemas.microsoft.com/office/drawing/2014/main" id="{187E4831-112E-4AFB-BEC0-E12514907B48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" name="グループ化 15">
                    <a:extLst>
                      <a:ext uri="{FF2B5EF4-FFF2-40B4-BE49-F238E27FC236}">
                        <a16:creationId xmlns:a16="http://schemas.microsoft.com/office/drawing/2014/main" id="{BF1BE64F-470B-4BB5-B9A9-01E1B37C2C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37" name="円/楕円 591">
                      <a:extLst>
                        <a:ext uri="{FF2B5EF4-FFF2-40B4-BE49-F238E27FC236}">
                          <a16:creationId xmlns:a16="http://schemas.microsoft.com/office/drawing/2014/main" id="{6BFC0BCF-E59F-4DD6-BCC2-085DBD0F28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" name="円/楕円 592">
                      <a:extLst>
                        <a:ext uri="{FF2B5EF4-FFF2-40B4-BE49-F238E27FC236}">
                          <a16:creationId xmlns:a16="http://schemas.microsoft.com/office/drawing/2014/main" id="{B418E599-61CD-4DCB-B272-3DA406EE9F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" name="グループ化 16">
                    <a:extLst>
                      <a:ext uri="{FF2B5EF4-FFF2-40B4-BE49-F238E27FC236}">
                        <a16:creationId xmlns:a16="http://schemas.microsoft.com/office/drawing/2014/main" id="{1D4B5794-95D7-4D0F-9734-FB87451D5D1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35" name="円/楕円 589">
                      <a:extLst>
                        <a:ext uri="{FF2B5EF4-FFF2-40B4-BE49-F238E27FC236}">
                          <a16:creationId xmlns:a16="http://schemas.microsoft.com/office/drawing/2014/main" id="{BF161C15-3B03-4363-89A0-4CA7C81F60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" name="円/楕円 590">
                      <a:extLst>
                        <a:ext uri="{FF2B5EF4-FFF2-40B4-BE49-F238E27FC236}">
                          <a16:creationId xmlns:a16="http://schemas.microsoft.com/office/drawing/2014/main" id="{C500DAD5-CBFE-47CA-80B9-51DD9C94CF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" name="円/楕円 588">
                    <a:extLst>
                      <a:ext uri="{FF2B5EF4-FFF2-40B4-BE49-F238E27FC236}">
                        <a16:creationId xmlns:a16="http://schemas.microsoft.com/office/drawing/2014/main" id="{ADA515B8-77F5-4D7D-A5BB-42D3CE035E71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" name="月 18">
                    <a:extLst>
                      <a:ext uri="{FF2B5EF4-FFF2-40B4-BE49-F238E27FC236}">
                        <a16:creationId xmlns:a16="http://schemas.microsoft.com/office/drawing/2014/main" id="{E77C2D10-C174-4C0A-A502-BB86B93E180A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212053" y="369800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" name="月 19">
                    <a:extLst>
                      <a:ext uri="{FF2B5EF4-FFF2-40B4-BE49-F238E27FC236}">
                        <a16:creationId xmlns:a16="http://schemas.microsoft.com/office/drawing/2014/main" id="{59F48F4F-2F59-4195-B8EE-4CAAB3D3B07D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2803973" y="369802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9F52F350-819E-4982-A749-06BF15D69EC2}"/>
                      </a:ext>
                    </a:extLst>
                  </p:cNvPr>
                  <p:cNvSpPr/>
                  <p:nvPr/>
                </p:nvSpPr>
                <p:spPr>
                  <a:xfrm>
                    <a:off x="2444295" y="7647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" name="円/楕円 27">
                    <a:extLst>
                      <a:ext uri="{FF2B5EF4-FFF2-40B4-BE49-F238E27FC236}">
                        <a16:creationId xmlns:a16="http://schemas.microsoft.com/office/drawing/2014/main" id="{B9AD6556-12C3-44E7-87FE-6A543A8F9FEC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9" y="9733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" name="円/楕円 27">
                    <a:extLst>
                      <a:ext uri="{FF2B5EF4-FFF2-40B4-BE49-F238E27FC236}">
                        <a16:creationId xmlns:a16="http://schemas.microsoft.com/office/drawing/2014/main" id="{18B9BB66-55DC-468E-845A-A458039D3EB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6" y="9733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" name="グループ化 2">
                  <a:extLst>
                    <a:ext uri="{FF2B5EF4-FFF2-40B4-BE49-F238E27FC236}">
                      <a16:creationId xmlns:a16="http://schemas.microsoft.com/office/drawing/2014/main" id="{24AD2C78-CC91-4ADC-8B6F-4D1EB545590A}"/>
                    </a:ext>
                  </a:extLst>
                </p:cNvPr>
                <p:cNvGrpSpPr/>
                <p:nvPr/>
              </p:nvGrpSpPr>
              <p:grpSpPr>
                <a:xfrm>
                  <a:off x="5314979" y="927843"/>
                  <a:ext cx="826528" cy="1524310"/>
                  <a:chOff x="5314979" y="927843"/>
                  <a:chExt cx="826528" cy="1524310"/>
                </a:xfrm>
              </p:grpSpPr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8F3499E3-AA56-4ACF-AA6B-7EFBC23A2598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5388671" y="927843"/>
                    <a:ext cx="738628" cy="1377107"/>
                    <a:chOff x="2957063" y="5076572"/>
                    <a:chExt cx="797584" cy="1483326"/>
                  </a:xfrm>
                </p:grpSpPr>
                <p:grpSp>
                  <p:nvGrpSpPr>
                    <p:cNvPr id="248" name="グループ化 247">
                      <a:extLst>
                        <a:ext uri="{FF2B5EF4-FFF2-40B4-BE49-F238E27FC236}">
                          <a16:creationId xmlns:a16="http://schemas.microsoft.com/office/drawing/2014/main" id="{85DE5EC7-1C73-4391-8954-5182FEF8B0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</p:grpSpPr>
                  <p:sp>
                    <p:nvSpPr>
                      <p:cNvPr id="267" name="フリーフォーム: 図形 266">
                        <a:extLst>
                          <a:ext uri="{FF2B5EF4-FFF2-40B4-BE49-F238E27FC236}">
                            <a16:creationId xmlns:a16="http://schemas.microsoft.com/office/drawing/2014/main" id="{31A1C57E-72FE-4025-A1C3-69155E551E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8" name="フリーフォーム: 図形 267">
                        <a:extLst>
                          <a:ext uri="{FF2B5EF4-FFF2-40B4-BE49-F238E27FC236}">
                            <a16:creationId xmlns:a16="http://schemas.microsoft.com/office/drawing/2014/main" id="{80BF7D11-917F-4029-91B5-0D56448C9605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9019EFFB-7793-4D1B-AA5C-6704F0DCAE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317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DAE3C4BB-1162-4F06-B8AD-401A448EE8C2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319884" y="1630531"/>
                    <a:ext cx="816717" cy="82652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16717" h="826528">
                        <a:moveTo>
                          <a:pt x="443772" y="826528"/>
                        </a:moveTo>
                        <a:lnTo>
                          <a:pt x="471695" y="296500"/>
                        </a:lnTo>
                        <a:lnTo>
                          <a:pt x="43314" y="378244"/>
                        </a:lnTo>
                        <a:lnTo>
                          <a:pt x="0" y="119223"/>
                        </a:lnTo>
                        <a:cubicBezTo>
                          <a:pt x="220220" y="80125"/>
                          <a:pt x="593326" y="-14668"/>
                          <a:pt x="660660" y="1930"/>
                        </a:cubicBezTo>
                        <a:cubicBezTo>
                          <a:pt x="727994" y="18528"/>
                          <a:pt x="770780" y="64949"/>
                          <a:pt x="778556" y="102155"/>
                        </a:cubicBezTo>
                        <a:cubicBezTo>
                          <a:pt x="786332" y="139361"/>
                          <a:pt x="803997" y="585070"/>
                          <a:pt x="816717" y="826528"/>
                        </a:cubicBezTo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DCA91088-B0A0-4C87-81EF-9B2F4FE6E1F2}"/>
                    </a:ext>
                  </a:extLst>
                </p:cNvPr>
                <p:cNvGrpSpPr/>
                <p:nvPr/>
              </p:nvGrpSpPr>
              <p:grpSpPr>
                <a:xfrm flipH="1">
                  <a:off x="3901368" y="927843"/>
                  <a:ext cx="826528" cy="1524310"/>
                  <a:chOff x="5314979" y="927843"/>
                  <a:chExt cx="826528" cy="1524310"/>
                </a:xfrm>
              </p:grpSpPr>
              <p:grpSp>
                <p:nvGrpSpPr>
                  <p:cNvPr id="335" name="グループ化 334">
                    <a:extLst>
                      <a:ext uri="{FF2B5EF4-FFF2-40B4-BE49-F238E27FC236}">
                        <a16:creationId xmlns:a16="http://schemas.microsoft.com/office/drawing/2014/main" id="{63E9532E-04EB-419F-A342-13F69541047B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5388671" y="927843"/>
                    <a:ext cx="738628" cy="1377107"/>
                    <a:chOff x="2957063" y="5076572"/>
                    <a:chExt cx="797584" cy="1483326"/>
                  </a:xfrm>
                </p:grpSpPr>
                <p:grpSp>
                  <p:nvGrpSpPr>
                    <p:cNvPr id="337" name="グループ化 336">
                      <a:extLst>
                        <a:ext uri="{FF2B5EF4-FFF2-40B4-BE49-F238E27FC236}">
                          <a16:creationId xmlns:a16="http://schemas.microsoft.com/office/drawing/2014/main" id="{3C3204D5-F507-44C1-9343-F5AAAF0B622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</p:grpSpPr>
                  <p:sp>
                    <p:nvSpPr>
                      <p:cNvPr id="339" name="フリーフォーム: 図形 338">
                        <a:extLst>
                          <a:ext uri="{FF2B5EF4-FFF2-40B4-BE49-F238E27FC236}">
                            <a16:creationId xmlns:a16="http://schemas.microsoft.com/office/drawing/2014/main" id="{5F3DF0CE-94E4-46D9-BDE1-2E2046E0F1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40" name="フリーフォーム: 図形 339">
                        <a:extLst>
                          <a:ext uri="{FF2B5EF4-FFF2-40B4-BE49-F238E27FC236}">
                            <a16:creationId xmlns:a16="http://schemas.microsoft.com/office/drawing/2014/main" id="{48346F79-FE6C-4978-AD5C-756D0DF370F0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38" name="フリーフォーム: 図形 337">
                      <a:extLst>
                        <a:ext uri="{FF2B5EF4-FFF2-40B4-BE49-F238E27FC236}">
                          <a16:creationId xmlns:a16="http://schemas.microsoft.com/office/drawing/2014/main" id="{4A147903-E20F-48D0-A569-F269780D66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317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1A31848B-DBAB-4D73-B77B-F18D5EBB277F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319884" y="1630531"/>
                    <a:ext cx="816717" cy="826528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16717" h="826528">
                        <a:moveTo>
                          <a:pt x="443772" y="826528"/>
                        </a:moveTo>
                        <a:lnTo>
                          <a:pt x="471695" y="296500"/>
                        </a:lnTo>
                        <a:lnTo>
                          <a:pt x="43314" y="378244"/>
                        </a:lnTo>
                        <a:lnTo>
                          <a:pt x="0" y="119223"/>
                        </a:lnTo>
                        <a:cubicBezTo>
                          <a:pt x="220220" y="80125"/>
                          <a:pt x="593326" y="-14668"/>
                          <a:pt x="660660" y="1930"/>
                        </a:cubicBezTo>
                        <a:cubicBezTo>
                          <a:pt x="727994" y="18528"/>
                          <a:pt x="770780" y="64949"/>
                          <a:pt x="778556" y="102155"/>
                        </a:cubicBezTo>
                        <a:cubicBezTo>
                          <a:pt x="786332" y="139361"/>
                          <a:pt x="803997" y="585070"/>
                          <a:pt x="816717" y="826528"/>
                        </a:cubicBezTo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34E9737B-1FFD-420B-A82C-FF207A3140E2}"/>
                  </a:ext>
                </a:extLst>
              </p:cNvPr>
              <p:cNvGrpSpPr/>
              <p:nvPr/>
            </p:nvGrpSpPr>
            <p:grpSpPr>
              <a:xfrm>
                <a:off x="4840646" y="1744182"/>
                <a:ext cx="378278" cy="336812"/>
                <a:chOff x="3172176" y="907293"/>
                <a:chExt cx="713976" cy="970259"/>
              </a:xfrm>
            </p:grpSpPr>
            <p:sp>
              <p:nvSpPr>
                <p:cNvPr id="440" name="四角形: 角を丸くする 29">
                  <a:extLst>
                    <a:ext uri="{FF2B5EF4-FFF2-40B4-BE49-F238E27FC236}">
                      <a16:creationId xmlns:a16="http://schemas.microsoft.com/office/drawing/2014/main" id="{4D00BFA4-20C0-484B-8286-893A872ED7C8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972C604A-600B-4584-B87D-FF82F759CBBC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D429CD4C-7E75-45E5-AA7D-652DF0B730DC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8612E338-0F2A-4158-BBC4-44C3C4D13D79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DE63880B-A178-41A4-8870-4C83E61D90D9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7EC6508C-82A6-4ABB-BCE5-6A239E6F6E1A}"/>
                  </a:ext>
                </a:extLst>
              </p:cNvPr>
              <p:cNvSpPr/>
              <p:nvPr/>
            </p:nvSpPr>
            <p:spPr>
              <a:xfrm>
                <a:off x="4655387" y="1409090"/>
                <a:ext cx="209717" cy="14302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605FC2A1-EAAC-41B4-882E-4D70547CAEEE}"/>
                  </a:ext>
                </a:extLst>
              </p:cNvPr>
              <p:cNvSpPr/>
              <p:nvPr/>
            </p:nvSpPr>
            <p:spPr>
              <a:xfrm>
                <a:off x="5195137" y="1409090"/>
                <a:ext cx="209717" cy="14302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F53B3792-04D5-4415-BA1B-52E5639CF7E3}"/>
                </a:ext>
              </a:extLst>
            </p:cNvPr>
            <p:cNvSpPr/>
            <p:nvPr/>
          </p:nvSpPr>
          <p:spPr>
            <a:xfrm>
              <a:off x="5066358" y="1171884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D2F92E86-B812-42FE-8951-4C877929CFB6}"/>
              </a:ext>
            </a:extLst>
          </p:cNvPr>
          <p:cNvGrpSpPr/>
          <p:nvPr/>
        </p:nvGrpSpPr>
        <p:grpSpPr>
          <a:xfrm>
            <a:off x="6613130" y="837390"/>
            <a:ext cx="2332462" cy="2661430"/>
            <a:chOff x="6613130" y="837390"/>
            <a:chExt cx="2332462" cy="2661430"/>
          </a:xfrm>
        </p:grpSpPr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DD00AD15-308B-4FCC-B10D-006B7CE2F62C}"/>
                </a:ext>
              </a:extLst>
            </p:cNvPr>
            <p:cNvSpPr/>
            <p:nvPr/>
          </p:nvSpPr>
          <p:spPr>
            <a:xfrm rot="20700000">
              <a:off x="6613130" y="837390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96E7EC7-A8E0-425E-97C8-BD70E7E5F08D}"/>
                </a:ext>
              </a:extLst>
            </p:cNvPr>
            <p:cNvGrpSpPr/>
            <p:nvPr/>
          </p:nvGrpSpPr>
          <p:grpSpPr>
            <a:xfrm>
              <a:off x="6886454" y="1149590"/>
              <a:ext cx="2059138" cy="2349230"/>
              <a:chOff x="6729582" y="832594"/>
              <a:chExt cx="2372882" cy="2707175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CECADFB4-7E5F-4733-9013-D442D25FBB8E}"/>
                  </a:ext>
                </a:extLst>
              </p:cNvPr>
              <p:cNvGrpSpPr/>
              <p:nvPr/>
            </p:nvGrpSpPr>
            <p:grpSpPr>
              <a:xfrm>
                <a:off x="7285006" y="1929996"/>
                <a:ext cx="1250966" cy="1609773"/>
                <a:chOff x="7285006" y="1929996"/>
                <a:chExt cx="1250966" cy="1609773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9CB98CFB-F2C7-4E80-A0D4-30C2AFDB683F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片側の 2 つの角を丸めた四角形 144">
                  <a:extLst>
                    <a:ext uri="{FF2B5EF4-FFF2-40B4-BE49-F238E27FC236}">
                      <a16:creationId xmlns:a16="http://schemas.microsoft.com/office/drawing/2014/main" id="{118F3979-53C4-47C9-8BB4-88F20870009C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台形 131">
                  <a:extLst>
                    <a:ext uri="{FF2B5EF4-FFF2-40B4-BE49-F238E27FC236}">
                      <a16:creationId xmlns:a16="http://schemas.microsoft.com/office/drawing/2014/main" id="{3BFBF2A7-BBAB-4B49-B494-152D25B9D6C7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CE57B409-0BFB-4812-92B2-94D4A60F5C38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台形 731">
                  <a:extLst>
                    <a:ext uri="{FF2B5EF4-FFF2-40B4-BE49-F238E27FC236}">
                      <a16:creationId xmlns:a16="http://schemas.microsoft.com/office/drawing/2014/main" id="{EADA1A05-F730-4DDB-9CBB-72C769B3076F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F6D163A8-4A77-4986-B42B-7CAEA3FB1882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142" name="平行四辺形 141">
                    <a:extLst>
                      <a:ext uri="{FF2B5EF4-FFF2-40B4-BE49-F238E27FC236}">
                        <a16:creationId xmlns:a16="http://schemas.microsoft.com/office/drawing/2014/main" id="{30323FCA-9386-4348-883D-5294EF7131AB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" name="平行四辺形 142">
                    <a:extLst>
                      <a:ext uri="{FF2B5EF4-FFF2-40B4-BE49-F238E27FC236}">
                        <a16:creationId xmlns:a16="http://schemas.microsoft.com/office/drawing/2014/main" id="{14EFCABE-8366-45CB-91C6-1C3B01192824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6" name="台形 135">
                  <a:extLst>
                    <a:ext uri="{FF2B5EF4-FFF2-40B4-BE49-F238E27FC236}">
                      <a16:creationId xmlns:a16="http://schemas.microsoft.com/office/drawing/2014/main" id="{E0041DC9-BE96-4D90-AF0E-4D131EAB2F11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6E709DEE-51FC-4DAB-8EF4-943BB3AACE78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40" name="平行四辺形 139">
                    <a:extLst>
                      <a:ext uri="{FF2B5EF4-FFF2-40B4-BE49-F238E27FC236}">
                        <a16:creationId xmlns:a16="http://schemas.microsoft.com/office/drawing/2014/main" id="{CA75BEB3-6CB6-4DF0-8242-B6006A8B4050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" name="平行四辺形 140">
                    <a:extLst>
                      <a:ext uri="{FF2B5EF4-FFF2-40B4-BE49-F238E27FC236}">
                        <a16:creationId xmlns:a16="http://schemas.microsoft.com/office/drawing/2014/main" id="{FB406422-4883-4C33-B9C1-BF9C7609F394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6C40CA0B-DC89-4210-9101-00692C678F0E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C264753F-6F08-48AE-B89D-CAA7C6BD198B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9" name="フリーフォーム 540">
                <a:extLst>
                  <a:ext uri="{FF2B5EF4-FFF2-40B4-BE49-F238E27FC236}">
                    <a16:creationId xmlns:a16="http://schemas.microsoft.com/office/drawing/2014/main" id="{621BC594-BA43-4AAA-A540-343CE07BF1CC}"/>
                  </a:ext>
                </a:extLst>
              </p:cNvPr>
              <p:cNvSpPr/>
              <p:nvPr/>
            </p:nvSpPr>
            <p:spPr>
              <a:xfrm>
                <a:off x="7290497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AC0F501-3FFE-4F9D-B17C-859F254A7783}"/>
                  </a:ext>
                </a:extLst>
              </p:cNvPr>
              <p:cNvGrpSpPr/>
              <p:nvPr/>
            </p:nvGrpSpPr>
            <p:grpSpPr>
              <a:xfrm rot="20700000">
                <a:off x="7238074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27" name="円/楕円 564">
                  <a:extLst>
                    <a:ext uri="{FF2B5EF4-FFF2-40B4-BE49-F238E27FC236}">
                      <a16:creationId xmlns:a16="http://schemas.microsoft.com/office/drawing/2014/main" id="{3501F638-F961-4400-83BC-E3B70CE468CE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" name="円/楕円 565">
                  <a:extLst>
                    <a:ext uri="{FF2B5EF4-FFF2-40B4-BE49-F238E27FC236}">
                      <a16:creationId xmlns:a16="http://schemas.microsoft.com/office/drawing/2014/main" id="{5B1AB0BB-A690-4D49-AE6D-DBD072A740B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47B0899F-6342-42C0-98F8-4E49F56F1BB5}"/>
                  </a:ext>
                </a:extLst>
              </p:cNvPr>
              <p:cNvGrpSpPr/>
              <p:nvPr/>
            </p:nvGrpSpPr>
            <p:grpSpPr>
              <a:xfrm rot="900000" flipH="1">
                <a:off x="8311296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25" name="円/楕円 562">
                  <a:extLst>
                    <a:ext uri="{FF2B5EF4-FFF2-40B4-BE49-F238E27FC236}">
                      <a16:creationId xmlns:a16="http://schemas.microsoft.com/office/drawing/2014/main" id="{11446718-D6E2-45A7-876F-E7AA1EE3236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563">
                  <a:extLst>
                    <a:ext uri="{FF2B5EF4-FFF2-40B4-BE49-F238E27FC236}">
                      <a16:creationId xmlns:a16="http://schemas.microsoft.com/office/drawing/2014/main" id="{C5A65349-573C-4DEC-92A3-15CFD18A46F6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" name="円/楕円 561">
                <a:extLst>
                  <a:ext uri="{FF2B5EF4-FFF2-40B4-BE49-F238E27FC236}">
                    <a16:creationId xmlns:a16="http://schemas.microsoft.com/office/drawing/2014/main" id="{72851C25-0C3D-4F74-807A-6836DF96533F}"/>
                  </a:ext>
                </a:extLst>
              </p:cNvPr>
              <p:cNvSpPr/>
              <p:nvPr/>
            </p:nvSpPr>
            <p:spPr>
              <a:xfrm>
                <a:off x="7366320" y="919575"/>
                <a:ext cx="1073222" cy="120737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DE1FCD5A-E7DC-4410-BBD3-BFE5FB1F9B16}"/>
                  </a:ext>
                </a:extLst>
              </p:cNvPr>
              <p:cNvSpPr/>
              <p:nvPr/>
            </p:nvSpPr>
            <p:spPr>
              <a:xfrm rot="15300000">
                <a:off x="7594424" y="1028091"/>
                <a:ext cx="56815" cy="354057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1CC18CE4-FDFE-4FDD-B551-099C61AEF7A2}"/>
                  </a:ext>
                </a:extLst>
              </p:cNvPr>
              <p:cNvGrpSpPr/>
              <p:nvPr/>
            </p:nvGrpSpPr>
            <p:grpSpPr>
              <a:xfrm>
                <a:off x="7799861" y="1441613"/>
                <a:ext cx="203618" cy="216409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23" name="円/楕円 662">
                  <a:extLst>
                    <a:ext uri="{FF2B5EF4-FFF2-40B4-BE49-F238E27FC236}">
                      <a16:creationId xmlns:a16="http://schemas.microsoft.com/office/drawing/2014/main" id="{39E24C1D-FBFB-44B4-805A-5C1C5B4E797A}"/>
                    </a:ext>
                  </a:extLst>
                </p:cNvPr>
                <p:cNvSpPr/>
                <p:nvPr/>
              </p:nvSpPr>
              <p:spPr>
                <a:xfrm>
                  <a:off x="7084627" y="3125508"/>
                  <a:ext cx="240026" cy="102097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761C6621-6BA3-4C18-80D3-8FD50163714E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ABA2AF3E-8601-44E4-9DF8-0427EAEBF338}"/>
                  </a:ext>
                </a:extLst>
              </p:cNvPr>
              <p:cNvSpPr/>
              <p:nvPr/>
            </p:nvSpPr>
            <p:spPr>
              <a:xfrm rot="17100000">
                <a:off x="8139646" y="1028092"/>
                <a:ext cx="56815" cy="354057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70717E1-A2DB-4FE9-BD48-EA76E683B654}"/>
                  </a:ext>
                </a:extLst>
              </p:cNvPr>
              <p:cNvSpPr/>
              <p:nvPr/>
            </p:nvSpPr>
            <p:spPr>
              <a:xfrm>
                <a:off x="7417064" y="1245292"/>
                <a:ext cx="972825" cy="346959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円/楕円 27">
                <a:extLst>
                  <a:ext uri="{FF2B5EF4-FFF2-40B4-BE49-F238E27FC236}">
                    <a16:creationId xmlns:a16="http://schemas.microsoft.com/office/drawing/2014/main" id="{6414F276-D674-4CBE-9F97-35C99AF307ED}"/>
                  </a:ext>
                </a:extLst>
              </p:cNvPr>
              <p:cNvSpPr/>
              <p:nvPr/>
            </p:nvSpPr>
            <p:spPr>
              <a:xfrm rot="8100000">
                <a:off x="7536237" y="1697055"/>
                <a:ext cx="257002" cy="455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円/楕円 27">
                <a:extLst>
                  <a:ext uri="{FF2B5EF4-FFF2-40B4-BE49-F238E27FC236}">
                    <a16:creationId xmlns:a16="http://schemas.microsoft.com/office/drawing/2014/main" id="{0C1421E4-F2E4-4BD9-91D3-B56A7702838D}"/>
                  </a:ext>
                </a:extLst>
              </p:cNvPr>
              <p:cNvSpPr/>
              <p:nvPr/>
            </p:nvSpPr>
            <p:spPr>
              <a:xfrm rot="13500000" flipH="1">
                <a:off x="7990751" y="1697058"/>
                <a:ext cx="257001" cy="4554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4C29B33E-6396-4A22-A490-298047888E4F}"/>
                  </a:ext>
                </a:extLst>
              </p:cNvPr>
              <p:cNvSpPr/>
              <p:nvPr/>
            </p:nvSpPr>
            <p:spPr>
              <a:xfrm>
                <a:off x="7439369" y="1271187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304DD9F0-9578-419B-BEC1-A80E894F33B7}"/>
                  </a:ext>
                </a:extLst>
              </p:cNvPr>
              <p:cNvSpPr/>
              <p:nvPr/>
            </p:nvSpPr>
            <p:spPr>
              <a:xfrm>
                <a:off x="7959807" y="1271187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C834ED1E-5CC9-49C9-8E7D-7AF74721EEE4}"/>
                  </a:ext>
                </a:extLst>
              </p:cNvPr>
              <p:cNvGrpSpPr/>
              <p:nvPr/>
            </p:nvGrpSpPr>
            <p:grpSpPr>
              <a:xfrm flipH="1">
                <a:off x="6729582" y="832594"/>
                <a:ext cx="864381" cy="1689896"/>
                <a:chOff x="8238083" y="832594"/>
                <a:chExt cx="864381" cy="1689896"/>
              </a:xfrm>
            </p:grpSpPr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56615CFD-C6B9-485B-A139-263C7B061F31}"/>
                    </a:ext>
                  </a:extLst>
                </p:cNvPr>
                <p:cNvGrpSpPr/>
                <p:nvPr/>
              </p:nvGrpSpPr>
              <p:grpSpPr>
                <a:xfrm rot="20968118">
                  <a:off x="8284271" y="832594"/>
                  <a:ext cx="738628" cy="1377107"/>
                  <a:chOff x="2957063" y="5076572"/>
                  <a:chExt cx="797584" cy="1483326"/>
                </a:xfrm>
                <a:solidFill>
                  <a:schemeClr val="accent2">
                    <a:lumMod val="75000"/>
                  </a:schemeClr>
                </a:solidFill>
              </p:grpSpPr>
              <p:grpSp>
                <p:nvGrpSpPr>
                  <p:cNvPr id="424" name="グループ化 423">
                    <a:extLst>
                      <a:ext uri="{FF2B5EF4-FFF2-40B4-BE49-F238E27FC236}">
                        <a16:creationId xmlns:a16="http://schemas.microsoft.com/office/drawing/2014/main" id="{456F317F-08FC-4C9C-A706-9367EB613E37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426" name="フリーフォーム: 図形 425">
                      <a:extLst>
                        <a:ext uri="{FF2B5EF4-FFF2-40B4-BE49-F238E27FC236}">
                          <a16:creationId xmlns:a16="http://schemas.microsoft.com/office/drawing/2014/main" id="{54542472-86F1-4853-ADA8-8EEC69F4DA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7" name="フリーフォーム: 図形 426">
                      <a:extLst>
                        <a:ext uri="{FF2B5EF4-FFF2-40B4-BE49-F238E27FC236}">
                          <a16:creationId xmlns:a16="http://schemas.microsoft.com/office/drawing/2014/main" id="{88CED092-5C67-4EF3-9BA8-1B73280E9D85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9CA05B7B-F397-4FB9-9CB7-6B73C3429AC0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3175"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308E61B6-0472-408E-B731-AFED83558697}"/>
                    </a:ext>
                  </a:extLst>
                </p:cNvPr>
                <p:cNvGrpSpPr/>
                <p:nvPr/>
              </p:nvGrpSpPr>
              <p:grpSpPr>
                <a:xfrm>
                  <a:off x="8238083" y="1471269"/>
                  <a:ext cx="864381" cy="1051221"/>
                  <a:chOff x="8238083" y="1471269"/>
                  <a:chExt cx="864381" cy="1051221"/>
                </a:xfrm>
              </p:grpSpPr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F3705297-2E16-4117-81CF-6B9616C20448}"/>
                      </a:ext>
                    </a:extLst>
                  </p:cNvPr>
                  <p:cNvSpPr/>
                  <p:nvPr/>
                </p:nvSpPr>
                <p:spPr>
                  <a:xfrm rot="19434400">
                    <a:off x="8457558" y="1471269"/>
                    <a:ext cx="282483" cy="184203"/>
                  </a:xfrm>
                  <a:prstGeom prst="trapezoid">
                    <a:avLst>
                      <a:gd name="adj" fmla="val 149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A3D17756-1F3D-49C6-9998-A73C01D77FAD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8203351" y="1623376"/>
                    <a:ext cx="933846" cy="864381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43438 w 816717"/>
                      <a:gd name="connsiteY1" fmla="*/ 340679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54402 w 827347"/>
                      <a:gd name="connsiteY0" fmla="*/ 824681 h 824681"/>
                      <a:gd name="connsiteX1" fmla="*/ 454068 w 827347"/>
                      <a:gd name="connsiteY1" fmla="*/ 338832 h 824681"/>
                      <a:gd name="connsiteX2" fmla="*/ 39252 w 827347"/>
                      <a:gd name="connsiteY2" fmla="*/ 425657 h 824681"/>
                      <a:gd name="connsiteX3" fmla="*/ 0 w 827347"/>
                      <a:gd name="connsiteY3" fmla="*/ 116738 h 824681"/>
                      <a:gd name="connsiteX4" fmla="*/ 671290 w 827347"/>
                      <a:gd name="connsiteY4" fmla="*/ 83 h 824681"/>
                      <a:gd name="connsiteX5" fmla="*/ 789186 w 827347"/>
                      <a:gd name="connsiteY5" fmla="*/ 100308 h 824681"/>
                      <a:gd name="connsiteX6" fmla="*/ 827347 w 827347"/>
                      <a:gd name="connsiteY6" fmla="*/ 824681 h 824681"/>
                      <a:gd name="connsiteX0" fmla="*/ 454402 w 827347"/>
                      <a:gd name="connsiteY0" fmla="*/ 812731 h 812731"/>
                      <a:gd name="connsiteX1" fmla="*/ 454068 w 827347"/>
                      <a:gd name="connsiteY1" fmla="*/ 326882 h 812731"/>
                      <a:gd name="connsiteX2" fmla="*/ 39252 w 827347"/>
                      <a:gd name="connsiteY2" fmla="*/ 413707 h 812731"/>
                      <a:gd name="connsiteX3" fmla="*/ 0 w 827347"/>
                      <a:gd name="connsiteY3" fmla="*/ 104788 h 812731"/>
                      <a:gd name="connsiteX4" fmla="*/ 639634 w 827347"/>
                      <a:gd name="connsiteY4" fmla="*/ 101 h 812731"/>
                      <a:gd name="connsiteX5" fmla="*/ 789186 w 827347"/>
                      <a:gd name="connsiteY5" fmla="*/ 88358 h 812731"/>
                      <a:gd name="connsiteX6" fmla="*/ 827347 w 827347"/>
                      <a:gd name="connsiteY6" fmla="*/ 812731 h 812731"/>
                      <a:gd name="connsiteX0" fmla="*/ 454402 w 827347"/>
                      <a:gd name="connsiteY0" fmla="*/ 813892 h 813892"/>
                      <a:gd name="connsiteX1" fmla="*/ 454068 w 827347"/>
                      <a:gd name="connsiteY1" fmla="*/ 328043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933846"/>
                      <a:gd name="connsiteY0" fmla="*/ 813892 h 864381"/>
                      <a:gd name="connsiteX1" fmla="*/ 432722 w 933846"/>
                      <a:gd name="connsiteY1" fmla="*/ 345965 h 864381"/>
                      <a:gd name="connsiteX2" fmla="*/ 39252 w 933846"/>
                      <a:gd name="connsiteY2" fmla="*/ 414868 h 864381"/>
                      <a:gd name="connsiteX3" fmla="*/ 0 w 933846"/>
                      <a:gd name="connsiteY3" fmla="*/ 105949 h 864381"/>
                      <a:gd name="connsiteX4" fmla="*/ 639634 w 933846"/>
                      <a:gd name="connsiteY4" fmla="*/ 1262 h 864381"/>
                      <a:gd name="connsiteX5" fmla="*/ 795584 w 933846"/>
                      <a:gd name="connsiteY5" fmla="*/ 178451 h 864381"/>
                      <a:gd name="connsiteX6" fmla="*/ 933846 w 933846"/>
                      <a:gd name="connsiteY6" fmla="*/ 864381 h 8643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3846" h="864381">
                        <a:moveTo>
                          <a:pt x="454402" y="813892"/>
                        </a:moveTo>
                        <a:cubicBezTo>
                          <a:pt x="454291" y="651942"/>
                          <a:pt x="432833" y="507915"/>
                          <a:pt x="432722" y="345965"/>
                        </a:cubicBezTo>
                        <a:lnTo>
                          <a:pt x="39252" y="414868"/>
                        </a:lnTo>
                        <a:cubicBezTo>
                          <a:pt x="24814" y="328528"/>
                          <a:pt x="14438" y="192289"/>
                          <a:pt x="0" y="105949"/>
                        </a:cubicBezTo>
                        <a:cubicBezTo>
                          <a:pt x="220220" y="66851"/>
                          <a:pt x="507037" y="-10822"/>
                          <a:pt x="639634" y="1262"/>
                        </a:cubicBezTo>
                        <a:cubicBezTo>
                          <a:pt x="772231" y="13346"/>
                          <a:pt x="787808" y="141245"/>
                          <a:pt x="795584" y="178451"/>
                        </a:cubicBezTo>
                        <a:cubicBezTo>
                          <a:pt x="803360" y="215657"/>
                          <a:pt x="921126" y="622923"/>
                          <a:pt x="933846" y="864381"/>
                        </a:cubicBezTo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楕円 421">
                    <a:extLst>
                      <a:ext uri="{FF2B5EF4-FFF2-40B4-BE49-F238E27FC236}">
                        <a16:creationId xmlns:a16="http://schemas.microsoft.com/office/drawing/2014/main" id="{304C4AA0-840B-4AEF-951C-0C3FF0C0711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8704625" y="1542306"/>
                    <a:ext cx="45719" cy="5765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CE2627F8-CF28-41D4-9119-86B138AAA99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8766536" y="1606600"/>
                    <a:ext cx="45719" cy="5765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7F8C3CB6-3CFA-4BBC-BAAA-1F934DB70DB1}"/>
                  </a:ext>
                </a:extLst>
              </p:cNvPr>
              <p:cNvGrpSpPr/>
              <p:nvPr/>
            </p:nvGrpSpPr>
            <p:grpSpPr>
              <a:xfrm>
                <a:off x="8238083" y="832594"/>
                <a:ext cx="864381" cy="1689896"/>
                <a:chOff x="8238083" y="832594"/>
                <a:chExt cx="864381" cy="1689896"/>
              </a:xfrm>
            </p:grpSpPr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95D4CD0C-A69B-41AC-B103-1DDF61FFE499}"/>
                    </a:ext>
                  </a:extLst>
                </p:cNvPr>
                <p:cNvGrpSpPr/>
                <p:nvPr/>
              </p:nvGrpSpPr>
              <p:grpSpPr>
                <a:xfrm rot="20968118">
                  <a:off x="8284271" y="832594"/>
                  <a:ext cx="738628" cy="1377107"/>
                  <a:chOff x="2957063" y="5076572"/>
                  <a:chExt cx="797584" cy="1483326"/>
                </a:xfrm>
                <a:solidFill>
                  <a:schemeClr val="accent2">
                    <a:lumMod val="75000"/>
                  </a:schemeClr>
                </a:solidFill>
              </p:grpSpPr>
              <p:grpSp>
                <p:nvGrpSpPr>
                  <p:cNvPr id="435" name="グループ化 434">
                    <a:extLst>
                      <a:ext uri="{FF2B5EF4-FFF2-40B4-BE49-F238E27FC236}">
                        <a16:creationId xmlns:a16="http://schemas.microsoft.com/office/drawing/2014/main" id="{267E7765-82C0-4F13-BEAE-81E1667B9B50}"/>
                      </a:ext>
                    </a:extLst>
                  </p:cNvPr>
                  <p:cNvGrpSpPr/>
                  <p:nvPr/>
                </p:nvGrpSpPr>
                <p:grpSpPr>
                  <a:xfrm>
                    <a:off x="3018997" y="5076572"/>
                    <a:ext cx="317383" cy="358145"/>
                    <a:chOff x="2926637" y="3499228"/>
                    <a:chExt cx="361165" cy="407550"/>
                  </a:xfrm>
                  <a:grpFill/>
                </p:grpSpPr>
                <p:sp>
                  <p:nvSpPr>
                    <p:cNvPr id="437" name="フリーフォーム: 図形 436">
                      <a:extLst>
                        <a:ext uri="{FF2B5EF4-FFF2-40B4-BE49-F238E27FC236}">
                          <a16:creationId xmlns:a16="http://schemas.microsoft.com/office/drawing/2014/main" id="{29F17853-916B-437C-9E4C-134921F111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616" y="3544609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8" name="フリーフォーム: 図形 437">
                      <a:extLst>
                        <a:ext uri="{FF2B5EF4-FFF2-40B4-BE49-F238E27FC236}">
                          <a16:creationId xmlns:a16="http://schemas.microsoft.com/office/drawing/2014/main" id="{A02122B0-73F9-4F11-9637-A77E639DCD09}"/>
                        </a:ext>
                      </a:extLst>
                    </p:cNvPr>
                    <p:cNvSpPr/>
                    <p:nvPr/>
                  </p:nvSpPr>
                  <p:spPr>
                    <a:xfrm rot="20345785">
                      <a:off x="2926637" y="3499228"/>
                      <a:ext cx="321186" cy="362169"/>
                    </a:xfrm>
                    <a:custGeom>
                      <a:avLst/>
                      <a:gdLst>
                        <a:gd name="connsiteX0" fmla="*/ 343049 w 395926"/>
                        <a:gd name="connsiteY0" fmla="*/ 6803 h 446446"/>
                        <a:gd name="connsiteX1" fmla="*/ 395926 w 395926"/>
                        <a:gd name="connsiteY1" fmla="*/ 86576 h 446446"/>
                        <a:gd name="connsiteX2" fmla="*/ 393696 w 395926"/>
                        <a:gd name="connsiteY2" fmla="*/ 97623 h 446446"/>
                        <a:gd name="connsiteX3" fmla="*/ 393696 w 395926"/>
                        <a:gd name="connsiteY3" fmla="*/ 359870 h 446446"/>
                        <a:gd name="connsiteX4" fmla="*/ 307120 w 395926"/>
                        <a:gd name="connsiteY4" fmla="*/ 446446 h 446446"/>
                        <a:gd name="connsiteX5" fmla="*/ 220544 w 395926"/>
                        <a:gd name="connsiteY5" fmla="*/ 359870 h 446446"/>
                        <a:gd name="connsiteX6" fmla="*/ 220544 w 395926"/>
                        <a:gd name="connsiteY6" fmla="*/ 173152 h 446446"/>
                        <a:gd name="connsiteX7" fmla="*/ 86576 w 395926"/>
                        <a:gd name="connsiteY7" fmla="*/ 173152 h 446446"/>
                        <a:gd name="connsiteX8" fmla="*/ 0 w 395926"/>
                        <a:gd name="connsiteY8" fmla="*/ 86576 h 446446"/>
                        <a:gd name="connsiteX9" fmla="*/ 86576 w 395926"/>
                        <a:gd name="connsiteY9" fmla="*/ 0 h 446446"/>
                        <a:gd name="connsiteX10" fmla="*/ 309350 w 395926"/>
                        <a:gd name="connsiteY10" fmla="*/ 0 h 446446"/>
                        <a:gd name="connsiteX11" fmla="*/ 343049 w 395926"/>
                        <a:gd name="connsiteY11" fmla="*/ 6803 h 446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5926" h="446446">
                          <a:moveTo>
                            <a:pt x="343049" y="6803"/>
                          </a:moveTo>
                          <a:cubicBezTo>
                            <a:pt x="374123" y="19946"/>
                            <a:pt x="395926" y="50715"/>
                            <a:pt x="395926" y="86576"/>
                          </a:cubicBezTo>
                          <a:lnTo>
                            <a:pt x="393696" y="97623"/>
                          </a:lnTo>
                          <a:lnTo>
                            <a:pt x="393696" y="359870"/>
                          </a:lnTo>
                          <a:cubicBezTo>
                            <a:pt x="393696" y="407685"/>
                            <a:pt x="354935" y="446446"/>
                            <a:pt x="307120" y="446446"/>
                          </a:cubicBezTo>
                          <a:cubicBezTo>
                            <a:pt x="259305" y="446446"/>
                            <a:pt x="220544" y="407685"/>
                            <a:pt x="220544" y="359870"/>
                          </a:cubicBezTo>
                          <a:lnTo>
                            <a:pt x="220544" y="173152"/>
                          </a:lnTo>
                          <a:lnTo>
                            <a:pt x="86576" y="173152"/>
                          </a:lnTo>
                          <a:cubicBezTo>
                            <a:pt x="38761" y="173152"/>
                            <a:pt x="0" y="134391"/>
                            <a:pt x="0" y="86576"/>
                          </a:cubicBezTo>
                          <a:cubicBezTo>
                            <a:pt x="0" y="38761"/>
                            <a:pt x="38761" y="0"/>
                            <a:pt x="86576" y="0"/>
                          </a:cubicBezTo>
                          <a:lnTo>
                            <a:pt x="309350" y="0"/>
                          </a:lnTo>
                          <a:cubicBezTo>
                            <a:pt x="321304" y="0"/>
                            <a:pt x="332692" y="2423"/>
                            <a:pt x="343049" y="680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68214F37-DA0B-4AD4-B6A9-6726EF003FB4}"/>
                      </a:ext>
                    </a:extLst>
                  </p:cNvPr>
                  <p:cNvSpPr/>
                  <p:nvPr/>
                </p:nvSpPr>
                <p:spPr>
                  <a:xfrm>
                    <a:off x="2957063" y="5102341"/>
                    <a:ext cx="797584" cy="1457557"/>
                  </a:xfrm>
                  <a:custGeom>
                    <a:avLst/>
                    <a:gdLst>
                      <a:gd name="connsiteX0" fmla="*/ 187251 w 797584"/>
                      <a:gd name="connsiteY0" fmla="*/ 1138 h 1457557"/>
                      <a:gd name="connsiteX1" fmla="*/ 219353 w 797584"/>
                      <a:gd name="connsiteY1" fmla="*/ 18217 h 1457557"/>
                      <a:gd name="connsiteX2" fmla="*/ 223832 w 797584"/>
                      <a:gd name="connsiteY2" fmla="*/ 24963 h 1457557"/>
                      <a:gd name="connsiteX3" fmla="*/ 357056 w 797584"/>
                      <a:gd name="connsiteY3" fmla="*/ 158187 h 1457557"/>
                      <a:gd name="connsiteX4" fmla="*/ 370720 w 797584"/>
                      <a:gd name="connsiteY4" fmla="*/ 178763 h 1457557"/>
                      <a:gd name="connsiteX5" fmla="*/ 372662 w 797584"/>
                      <a:gd name="connsiteY5" fmla="*/ 188747 h 1457557"/>
                      <a:gd name="connsiteX6" fmla="*/ 376431 w 797584"/>
                      <a:gd name="connsiteY6" fmla="*/ 195556 h 1457557"/>
                      <a:gd name="connsiteX7" fmla="*/ 381410 w 797584"/>
                      <a:gd name="connsiteY7" fmla="*/ 445425 h 1457557"/>
                      <a:gd name="connsiteX8" fmla="*/ 385008 w 797584"/>
                      <a:gd name="connsiteY8" fmla="*/ 562717 h 1457557"/>
                      <a:gd name="connsiteX9" fmla="*/ 384424 w 797584"/>
                      <a:gd name="connsiteY9" fmla="*/ 623206 h 1457557"/>
                      <a:gd name="connsiteX10" fmla="*/ 777333 w 797584"/>
                      <a:gd name="connsiteY10" fmla="*/ 1231076 h 1457557"/>
                      <a:gd name="connsiteX11" fmla="*/ 722073 w 797584"/>
                      <a:gd name="connsiteY11" fmla="*/ 1437307 h 1457557"/>
                      <a:gd name="connsiteX12" fmla="*/ 722074 w 797584"/>
                      <a:gd name="connsiteY12" fmla="*/ 1437306 h 1457557"/>
                      <a:gd name="connsiteX13" fmla="*/ 515842 w 797584"/>
                      <a:gd name="connsiteY13" fmla="*/ 1382046 h 1457557"/>
                      <a:gd name="connsiteX14" fmla="*/ 167145 w 797584"/>
                      <a:gd name="connsiteY14" fmla="*/ 677290 h 1457557"/>
                      <a:gd name="connsiteX15" fmla="*/ 147400 w 797584"/>
                      <a:gd name="connsiteY15" fmla="*/ 658498 h 1457557"/>
                      <a:gd name="connsiteX16" fmla="*/ 84879 w 797584"/>
                      <a:gd name="connsiteY16" fmla="*/ 445425 h 1457557"/>
                      <a:gd name="connsiteX17" fmla="*/ 147401 w 797584"/>
                      <a:gd name="connsiteY17" fmla="*/ 232351 h 1457557"/>
                      <a:gd name="connsiteX18" fmla="*/ 202681 w 797584"/>
                      <a:gd name="connsiteY18" fmla="*/ 179738 h 1457557"/>
                      <a:gd name="connsiteX19" fmla="*/ 174238 w 797584"/>
                      <a:gd name="connsiteY19" fmla="*/ 151295 h 1457557"/>
                      <a:gd name="connsiteX20" fmla="*/ 106181 w 797584"/>
                      <a:gd name="connsiteY20" fmla="*/ 219353 h 1457557"/>
                      <a:gd name="connsiteX21" fmla="*/ 18217 w 797584"/>
                      <a:gd name="connsiteY21" fmla="*/ 219353 h 1457557"/>
                      <a:gd name="connsiteX22" fmla="*/ 18217 w 797584"/>
                      <a:gd name="connsiteY22" fmla="*/ 131389 h 1457557"/>
                      <a:gd name="connsiteX23" fmla="*/ 131389 w 797584"/>
                      <a:gd name="connsiteY23" fmla="*/ 18217 h 1457557"/>
                      <a:gd name="connsiteX24" fmla="*/ 151965 w 797584"/>
                      <a:gd name="connsiteY24" fmla="*/ 4554 h 1457557"/>
                      <a:gd name="connsiteX25" fmla="*/ 187251 w 797584"/>
                      <a:gd name="connsiteY25" fmla="*/ 1138 h 1457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797584" h="1457557">
                        <a:moveTo>
                          <a:pt x="187251" y="1138"/>
                        </a:moveTo>
                        <a:cubicBezTo>
                          <a:pt x="199013" y="3415"/>
                          <a:pt x="210243" y="9109"/>
                          <a:pt x="219353" y="18217"/>
                        </a:cubicBezTo>
                        <a:lnTo>
                          <a:pt x="223832" y="24963"/>
                        </a:lnTo>
                        <a:lnTo>
                          <a:pt x="357056" y="158187"/>
                        </a:lnTo>
                        <a:cubicBezTo>
                          <a:pt x="363129" y="164260"/>
                          <a:pt x="367684" y="171275"/>
                          <a:pt x="370720" y="178763"/>
                        </a:cubicBezTo>
                        <a:lnTo>
                          <a:pt x="372662" y="188747"/>
                        </a:lnTo>
                        <a:lnTo>
                          <a:pt x="376431" y="195556"/>
                        </a:lnTo>
                        <a:cubicBezTo>
                          <a:pt x="395012" y="249707"/>
                          <a:pt x="381410" y="341412"/>
                          <a:pt x="381410" y="445425"/>
                        </a:cubicBezTo>
                        <a:cubicBezTo>
                          <a:pt x="381410" y="487030"/>
                          <a:pt x="383586" y="526666"/>
                          <a:pt x="385008" y="562717"/>
                        </a:cubicBezTo>
                        <a:lnTo>
                          <a:pt x="384424" y="623206"/>
                        </a:lnTo>
                        <a:lnTo>
                          <a:pt x="777333" y="1231076"/>
                        </a:lnTo>
                        <a:cubicBezTo>
                          <a:pt x="819023" y="1303285"/>
                          <a:pt x="794283" y="1395617"/>
                          <a:pt x="722073" y="1437307"/>
                        </a:cubicBezTo>
                        <a:lnTo>
                          <a:pt x="722074" y="1437306"/>
                        </a:lnTo>
                        <a:cubicBezTo>
                          <a:pt x="649865" y="1478996"/>
                          <a:pt x="557532" y="1454255"/>
                          <a:pt x="515842" y="1382046"/>
                        </a:cubicBezTo>
                        <a:lnTo>
                          <a:pt x="167145" y="677290"/>
                        </a:lnTo>
                        <a:lnTo>
                          <a:pt x="147400" y="658498"/>
                        </a:lnTo>
                        <a:cubicBezTo>
                          <a:pt x="108772" y="603968"/>
                          <a:pt x="84879" y="528635"/>
                          <a:pt x="84879" y="445425"/>
                        </a:cubicBezTo>
                        <a:cubicBezTo>
                          <a:pt x="84879" y="362214"/>
                          <a:pt x="108771" y="286881"/>
                          <a:pt x="147401" y="232351"/>
                        </a:cubicBezTo>
                        <a:lnTo>
                          <a:pt x="202681" y="179738"/>
                        </a:lnTo>
                        <a:lnTo>
                          <a:pt x="174238" y="151295"/>
                        </a:lnTo>
                        <a:lnTo>
                          <a:pt x="106181" y="219353"/>
                        </a:lnTo>
                        <a:cubicBezTo>
                          <a:pt x="81891" y="243643"/>
                          <a:pt x="42508" y="243643"/>
                          <a:pt x="18217" y="219353"/>
                        </a:cubicBezTo>
                        <a:cubicBezTo>
                          <a:pt x="-6073" y="195063"/>
                          <a:pt x="-6073" y="155680"/>
                          <a:pt x="18217" y="131389"/>
                        </a:cubicBezTo>
                        <a:lnTo>
                          <a:pt x="131389" y="18217"/>
                        </a:lnTo>
                        <a:cubicBezTo>
                          <a:pt x="137462" y="12145"/>
                          <a:pt x="144479" y="7590"/>
                          <a:pt x="151965" y="4554"/>
                        </a:cubicBezTo>
                        <a:cubicBezTo>
                          <a:pt x="163197" y="-1"/>
                          <a:pt x="175489" y="-1139"/>
                          <a:pt x="187251" y="113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3175"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A8B0E91E-3040-4470-AF93-06F27B18D115}"/>
                    </a:ext>
                  </a:extLst>
                </p:cNvPr>
                <p:cNvGrpSpPr/>
                <p:nvPr/>
              </p:nvGrpSpPr>
              <p:grpSpPr>
                <a:xfrm>
                  <a:off x="8238083" y="1471269"/>
                  <a:ext cx="864381" cy="1051221"/>
                  <a:chOff x="8238083" y="1471269"/>
                  <a:chExt cx="864381" cy="1051221"/>
                </a:xfrm>
              </p:grpSpPr>
              <p:sp>
                <p:nvSpPr>
                  <p:cNvPr id="431" name="台形 430">
                    <a:extLst>
                      <a:ext uri="{FF2B5EF4-FFF2-40B4-BE49-F238E27FC236}">
                        <a16:creationId xmlns:a16="http://schemas.microsoft.com/office/drawing/2014/main" id="{15915635-4C86-4CF4-A2DA-107D52A8D22D}"/>
                      </a:ext>
                    </a:extLst>
                  </p:cNvPr>
                  <p:cNvSpPr/>
                  <p:nvPr/>
                </p:nvSpPr>
                <p:spPr>
                  <a:xfrm rot="19434400">
                    <a:off x="8457558" y="1471269"/>
                    <a:ext cx="282483" cy="184203"/>
                  </a:xfrm>
                  <a:prstGeom prst="trapezoid">
                    <a:avLst>
                      <a:gd name="adj" fmla="val 149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391175BC-0A8F-45BC-9B38-F46E990C3DAD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8203351" y="1623376"/>
                    <a:ext cx="933846" cy="864381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43438 w 816717"/>
                      <a:gd name="connsiteY1" fmla="*/ 340679 h 826528"/>
                      <a:gd name="connsiteX2" fmla="*/ 28622 w 816717"/>
                      <a:gd name="connsiteY2" fmla="*/ 42750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54402 w 827347"/>
                      <a:gd name="connsiteY0" fmla="*/ 824681 h 824681"/>
                      <a:gd name="connsiteX1" fmla="*/ 454068 w 827347"/>
                      <a:gd name="connsiteY1" fmla="*/ 338832 h 824681"/>
                      <a:gd name="connsiteX2" fmla="*/ 39252 w 827347"/>
                      <a:gd name="connsiteY2" fmla="*/ 425657 h 824681"/>
                      <a:gd name="connsiteX3" fmla="*/ 0 w 827347"/>
                      <a:gd name="connsiteY3" fmla="*/ 116738 h 824681"/>
                      <a:gd name="connsiteX4" fmla="*/ 671290 w 827347"/>
                      <a:gd name="connsiteY4" fmla="*/ 83 h 824681"/>
                      <a:gd name="connsiteX5" fmla="*/ 789186 w 827347"/>
                      <a:gd name="connsiteY5" fmla="*/ 100308 h 824681"/>
                      <a:gd name="connsiteX6" fmla="*/ 827347 w 827347"/>
                      <a:gd name="connsiteY6" fmla="*/ 824681 h 824681"/>
                      <a:gd name="connsiteX0" fmla="*/ 454402 w 827347"/>
                      <a:gd name="connsiteY0" fmla="*/ 812731 h 812731"/>
                      <a:gd name="connsiteX1" fmla="*/ 454068 w 827347"/>
                      <a:gd name="connsiteY1" fmla="*/ 326882 h 812731"/>
                      <a:gd name="connsiteX2" fmla="*/ 39252 w 827347"/>
                      <a:gd name="connsiteY2" fmla="*/ 413707 h 812731"/>
                      <a:gd name="connsiteX3" fmla="*/ 0 w 827347"/>
                      <a:gd name="connsiteY3" fmla="*/ 104788 h 812731"/>
                      <a:gd name="connsiteX4" fmla="*/ 639634 w 827347"/>
                      <a:gd name="connsiteY4" fmla="*/ 101 h 812731"/>
                      <a:gd name="connsiteX5" fmla="*/ 789186 w 827347"/>
                      <a:gd name="connsiteY5" fmla="*/ 88358 h 812731"/>
                      <a:gd name="connsiteX6" fmla="*/ 827347 w 827347"/>
                      <a:gd name="connsiteY6" fmla="*/ 812731 h 812731"/>
                      <a:gd name="connsiteX0" fmla="*/ 454402 w 827347"/>
                      <a:gd name="connsiteY0" fmla="*/ 813892 h 813892"/>
                      <a:gd name="connsiteX1" fmla="*/ 454068 w 827347"/>
                      <a:gd name="connsiteY1" fmla="*/ 328043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827347"/>
                      <a:gd name="connsiteY0" fmla="*/ 813892 h 813892"/>
                      <a:gd name="connsiteX1" fmla="*/ 432722 w 827347"/>
                      <a:gd name="connsiteY1" fmla="*/ 345965 h 813892"/>
                      <a:gd name="connsiteX2" fmla="*/ 39252 w 827347"/>
                      <a:gd name="connsiteY2" fmla="*/ 414868 h 813892"/>
                      <a:gd name="connsiteX3" fmla="*/ 0 w 827347"/>
                      <a:gd name="connsiteY3" fmla="*/ 105949 h 813892"/>
                      <a:gd name="connsiteX4" fmla="*/ 639634 w 827347"/>
                      <a:gd name="connsiteY4" fmla="*/ 1262 h 813892"/>
                      <a:gd name="connsiteX5" fmla="*/ 795584 w 827347"/>
                      <a:gd name="connsiteY5" fmla="*/ 178451 h 813892"/>
                      <a:gd name="connsiteX6" fmla="*/ 827347 w 827347"/>
                      <a:gd name="connsiteY6" fmla="*/ 813892 h 813892"/>
                      <a:gd name="connsiteX0" fmla="*/ 454402 w 933846"/>
                      <a:gd name="connsiteY0" fmla="*/ 813892 h 864381"/>
                      <a:gd name="connsiteX1" fmla="*/ 432722 w 933846"/>
                      <a:gd name="connsiteY1" fmla="*/ 345965 h 864381"/>
                      <a:gd name="connsiteX2" fmla="*/ 39252 w 933846"/>
                      <a:gd name="connsiteY2" fmla="*/ 414868 h 864381"/>
                      <a:gd name="connsiteX3" fmla="*/ 0 w 933846"/>
                      <a:gd name="connsiteY3" fmla="*/ 105949 h 864381"/>
                      <a:gd name="connsiteX4" fmla="*/ 639634 w 933846"/>
                      <a:gd name="connsiteY4" fmla="*/ 1262 h 864381"/>
                      <a:gd name="connsiteX5" fmla="*/ 795584 w 933846"/>
                      <a:gd name="connsiteY5" fmla="*/ 178451 h 864381"/>
                      <a:gd name="connsiteX6" fmla="*/ 933846 w 933846"/>
                      <a:gd name="connsiteY6" fmla="*/ 864381 h 8643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3846" h="864381">
                        <a:moveTo>
                          <a:pt x="454402" y="813892"/>
                        </a:moveTo>
                        <a:cubicBezTo>
                          <a:pt x="454291" y="651942"/>
                          <a:pt x="432833" y="507915"/>
                          <a:pt x="432722" y="345965"/>
                        </a:cubicBezTo>
                        <a:lnTo>
                          <a:pt x="39252" y="414868"/>
                        </a:lnTo>
                        <a:cubicBezTo>
                          <a:pt x="24814" y="328528"/>
                          <a:pt x="14438" y="192289"/>
                          <a:pt x="0" y="105949"/>
                        </a:cubicBezTo>
                        <a:cubicBezTo>
                          <a:pt x="220220" y="66851"/>
                          <a:pt x="507037" y="-10822"/>
                          <a:pt x="639634" y="1262"/>
                        </a:cubicBezTo>
                        <a:cubicBezTo>
                          <a:pt x="772231" y="13346"/>
                          <a:pt x="787808" y="141245"/>
                          <a:pt x="795584" y="178451"/>
                        </a:cubicBezTo>
                        <a:cubicBezTo>
                          <a:pt x="803360" y="215657"/>
                          <a:pt x="921126" y="622923"/>
                          <a:pt x="933846" y="864381"/>
                        </a:cubicBezTo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3" name="楕円 432">
                    <a:extLst>
                      <a:ext uri="{FF2B5EF4-FFF2-40B4-BE49-F238E27FC236}">
                        <a16:creationId xmlns:a16="http://schemas.microsoft.com/office/drawing/2014/main" id="{8E68846D-695C-4DBA-8033-8C12A6DED7A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8704625" y="1542306"/>
                    <a:ext cx="45719" cy="5765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4" name="楕円 433">
                    <a:extLst>
                      <a:ext uri="{FF2B5EF4-FFF2-40B4-BE49-F238E27FC236}">
                        <a16:creationId xmlns:a16="http://schemas.microsoft.com/office/drawing/2014/main" id="{31FA3478-2349-4FF5-807E-932CE86321E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8766536" y="1606600"/>
                    <a:ext cx="45719" cy="5765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AA787E8B-7125-4034-8B8A-ECDC018E3D53}"/>
                  </a:ext>
                </a:extLst>
              </p:cNvPr>
              <p:cNvGrpSpPr/>
              <p:nvPr/>
            </p:nvGrpSpPr>
            <p:grpSpPr>
              <a:xfrm>
                <a:off x="7718482" y="1698661"/>
                <a:ext cx="378278" cy="336812"/>
                <a:chOff x="3172176" y="907293"/>
                <a:chExt cx="713976" cy="970259"/>
              </a:xfrm>
            </p:grpSpPr>
            <p:sp>
              <p:nvSpPr>
                <p:cNvPr id="446" name="四角形: 角を丸くする 29">
                  <a:extLst>
                    <a:ext uri="{FF2B5EF4-FFF2-40B4-BE49-F238E27FC236}">
                      <a16:creationId xmlns:a16="http://schemas.microsoft.com/office/drawing/2014/main" id="{E91EAF61-E577-4E2B-9C76-140FD9DA594D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66017C11-2082-4754-AB4D-DE8643B06B69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4CABB9D-821A-4361-88D2-5B0C3528EED8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AEBBA9B0-9AFB-41CC-A148-FC553F7F7385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FA8EB20C-9F5C-41AA-9035-951C0551D296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3864AEC7-F973-40AE-AE39-BD32D7B622D9}"/>
                  </a:ext>
                </a:extLst>
              </p:cNvPr>
              <p:cNvSpPr/>
              <p:nvPr/>
            </p:nvSpPr>
            <p:spPr>
              <a:xfrm>
                <a:off x="7544637" y="1345590"/>
                <a:ext cx="209717" cy="14302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CAAA026B-F21F-49A6-8B48-22FD85A503F0}"/>
                  </a:ext>
                </a:extLst>
              </p:cNvPr>
              <p:cNvSpPr/>
              <p:nvPr/>
            </p:nvSpPr>
            <p:spPr>
              <a:xfrm>
                <a:off x="8065337" y="1352550"/>
                <a:ext cx="209717" cy="13606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D5AA595E-6A9B-4E1A-B96E-BC3C09A15ADA}"/>
                </a:ext>
              </a:extLst>
            </p:cNvPr>
            <p:cNvSpPr/>
            <p:nvPr/>
          </p:nvSpPr>
          <p:spPr>
            <a:xfrm>
              <a:off x="7921702" y="1111500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A84B7DD4-023D-459F-B960-D75646DA2D26}"/>
              </a:ext>
            </a:extLst>
          </p:cNvPr>
          <p:cNvGrpSpPr/>
          <p:nvPr/>
        </p:nvGrpSpPr>
        <p:grpSpPr>
          <a:xfrm>
            <a:off x="6613131" y="3709986"/>
            <a:ext cx="2331900" cy="2688709"/>
            <a:chOff x="6613131" y="3709986"/>
            <a:chExt cx="2331900" cy="2688709"/>
          </a:xfrm>
        </p:grpSpPr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D26AF886-0E4C-4560-8FB1-BA52206D32C3}"/>
                </a:ext>
              </a:extLst>
            </p:cNvPr>
            <p:cNvSpPr/>
            <p:nvPr/>
          </p:nvSpPr>
          <p:spPr>
            <a:xfrm rot="20700000">
              <a:off x="6613131" y="3709986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7D43E7FB-CDF9-4831-80ED-70AC0F26DDC1}"/>
                </a:ext>
              </a:extLst>
            </p:cNvPr>
            <p:cNvGrpSpPr/>
            <p:nvPr/>
          </p:nvGrpSpPr>
          <p:grpSpPr>
            <a:xfrm>
              <a:off x="6878513" y="4005561"/>
              <a:ext cx="2066518" cy="2393134"/>
              <a:chOff x="6721079" y="3685220"/>
              <a:chExt cx="2381386" cy="2757769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7E226918-1B62-45A8-B2CC-9B937B66AAFA}"/>
                  </a:ext>
                </a:extLst>
              </p:cNvPr>
              <p:cNvGrpSpPr/>
              <p:nvPr/>
            </p:nvGrpSpPr>
            <p:grpSpPr>
              <a:xfrm>
                <a:off x="6721079" y="3685220"/>
                <a:ext cx="2381386" cy="2757769"/>
                <a:chOff x="6721079" y="3685220"/>
                <a:chExt cx="2381386" cy="2757769"/>
              </a:xfrm>
            </p:grpSpPr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1B32009E-5D48-4D7F-9BBE-52329F033506}"/>
                    </a:ext>
                  </a:extLst>
                </p:cNvPr>
                <p:cNvGrpSpPr/>
                <p:nvPr/>
              </p:nvGrpSpPr>
              <p:grpSpPr>
                <a:xfrm>
                  <a:off x="7285006" y="4833216"/>
                  <a:ext cx="1250966" cy="1609773"/>
                  <a:chOff x="7285006" y="4833216"/>
                  <a:chExt cx="1250966" cy="1609773"/>
                </a:xfrm>
              </p:grpSpPr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AF72698B-4276-4F84-B315-65A6224A4156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片側の 2 つの角を丸めた四角形 144">
                    <a:extLst>
                      <a:ext uri="{FF2B5EF4-FFF2-40B4-BE49-F238E27FC236}">
                        <a16:creationId xmlns:a16="http://schemas.microsoft.com/office/drawing/2014/main" id="{397B304D-0D34-4030-B34D-9BB8130A85A3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台形 179">
                    <a:extLst>
                      <a:ext uri="{FF2B5EF4-FFF2-40B4-BE49-F238E27FC236}">
                        <a16:creationId xmlns:a16="http://schemas.microsoft.com/office/drawing/2014/main" id="{721DAC0D-8BAD-40F2-AB2F-EFB4788031D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D0C4188F-F0AC-4B46-8D36-8F1AA51D250C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2" name="台形 731">
                    <a:extLst>
                      <a:ext uri="{FF2B5EF4-FFF2-40B4-BE49-F238E27FC236}">
                        <a16:creationId xmlns:a16="http://schemas.microsoft.com/office/drawing/2014/main" id="{79B1657D-73E2-404B-8B98-8E6037FD032E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F4A41CEF-E5D1-4950-B016-FE0D33300954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190" name="平行四辺形 189">
                      <a:extLst>
                        <a:ext uri="{FF2B5EF4-FFF2-40B4-BE49-F238E27FC236}">
                          <a16:creationId xmlns:a16="http://schemas.microsoft.com/office/drawing/2014/main" id="{509FABF7-9D79-451A-8FD7-29023A626A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" name="平行四辺形 190">
                      <a:extLst>
                        <a:ext uri="{FF2B5EF4-FFF2-40B4-BE49-F238E27FC236}">
                          <a16:creationId xmlns:a16="http://schemas.microsoft.com/office/drawing/2014/main" id="{7B64FE58-E89F-4010-B2D4-60577BDCEBC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4" name="台形 183">
                    <a:extLst>
                      <a:ext uri="{FF2B5EF4-FFF2-40B4-BE49-F238E27FC236}">
                        <a16:creationId xmlns:a16="http://schemas.microsoft.com/office/drawing/2014/main" id="{5D44CAE1-40F2-4268-AD26-3B0C4E96DA7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76CEE2E4-B54D-408C-9AAA-E0E635D6E942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chemeClr val="accent5">
                      <a:lumMod val="40000"/>
                      <a:lumOff val="60000"/>
                    </a:schemeClr>
                  </a:solidFill>
                </p:grpSpPr>
                <p:sp>
                  <p:nvSpPr>
                    <p:cNvPr id="188" name="平行四辺形 187">
                      <a:extLst>
                        <a:ext uri="{FF2B5EF4-FFF2-40B4-BE49-F238E27FC236}">
                          <a16:creationId xmlns:a16="http://schemas.microsoft.com/office/drawing/2014/main" id="{88BFCBB1-E415-461D-A1FC-87FD677AB4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" name="平行四辺形 188">
                      <a:extLst>
                        <a:ext uri="{FF2B5EF4-FFF2-40B4-BE49-F238E27FC236}">
                          <a16:creationId xmlns:a16="http://schemas.microsoft.com/office/drawing/2014/main" id="{F5331183-7DEE-4850-A90D-18F72182EE7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3FAD4ABB-1BA0-477C-9F2B-19B56ECD5BDE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D19673C0-A88B-44F6-B6E8-F9966D531177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76310FED-393D-4D31-8ACE-C61087E2C7EE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C06D0A90-F7AD-4D0D-B9F3-F67392F0F0C9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4CE03268-0454-42E4-B7B6-1ED9C81D3AF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5" name="円/楕円 620">
                      <a:extLst>
                        <a:ext uri="{FF2B5EF4-FFF2-40B4-BE49-F238E27FC236}">
                          <a16:creationId xmlns:a16="http://schemas.microsoft.com/office/drawing/2014/main" id="{F36BA576-1525-48AD-B766-C6E6471A7F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6" name="円/楕円 621">
                      <a:extLst>
                        <a:ext uri="{FF2B5EF4-FFF2-40B4-BE49-F238E27FC236}">
                          <a16:creationId xmlns:a16="http://schemas.microsoft.com/office/drawing/2014/main" id="{FF5BBBE4-235D-47AC-A586-F1E974F506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1C32FFDD-B4E7-4AB3-8558-705CE42D6B0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3" name="円/楕円 618">
                      <a:extLst>
                        <a:ext uri="{FF2B5EF4-FFF2-40B4-BE49-F238E27FC236}">
                          <a16:creationId xmlns:a16="http://schemas.microsoft.com/office/drawing/2014/main" id="{239530C6-EACD-496B-AD68-C3540787FE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4" name="円/楕円 619">
                      <a:extLst>
                        <a:ext uri="{FF2B5EF4-FFF2-40B4-BE49-F238E27FC236}">
                          <a16:creationId xmlns:a16="http://schemas.microsoft.com/office/drawing/2014/main" id="{B2975605-77F2-432A-8834-B47C43EE05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417F33B2-A7F3-4144-8AC2-C50CED11B1CC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月 163">
                    <a:extLst>
                      <a:ext uri="{FF2B5EF4-FFF2-40B4-BE49-F238E27FC236}">
                        <a16:creationId xmlns:a16="http://schemas.microsoft.com/office/drawing/2014/main" id="{6C90D732-A126-4992-8200-B42D310FA888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375107" y="263007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月 164">
                    <a:extLst>
                      <a:ext uri="{FF2B5EF4-FFF2-40B4-BE49-F238E27FC236}">
                        <a16:creationId xmlns:a16="http://schemas.microsoft.com/office/drawing/2014/main" id="{FFC60540-C25D-4F71-B41C-5C47E738C1C2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3933493" y="263007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F9539554-38BD-47C9-B242-7B96D7F64B45}"/>
                      </a:ext>
                    </a:extLst>
                  </p:cNvPr>
                  <p:cNvSpPr/>
                  <p:nvPr/>
                </p:nvSpPr>
                <p:spPr>
                  <a:xfrm>
                    <a:off x="3625596" y="2951251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DD3B49AF-026B-49EB-A6C8-62359EB1E8E3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" name="グループ化 6">
                  <a:extLst>
                    <a:ext uri="{FF2B5EF4-FFF2-40B4-BE49-F238E27FC236}">
                      <a16:creationId xmlns:a16="http://schemas.microsoft.com/office/drawing/2014/main" id="{D33445F1-B4FE-4488-AB77-D5833441C73E}"/>
                    </a:ext>
                  </a:extLst>
                </p:cNvPr>
                <p:cNvGrpSpPr/>
                <p:nvPr/>
              </p:nvGrpSpPr>
              <p:grpSpPr>
                <a:xfrm>
                  <a:off x="8238084" y="3720574"/>
                  <a:ext cx="864381" cy="1703476"/>
                  <a:chOff x="8238084" y="3720574"/>
                  <a:chExt cx="864381" cy="1703476"/>
                </a:xfrm>
              </p:grpSpPr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053EE144-2A3F-4A44-AB6C-A4A79BBB961A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8284271" y="3720574"/>
                    <a:ext cx="738628" cy="1377107"/>
                    <a:chOff x="2957063" y="5076572"/>
                    <a:chExt cx="797584" cy="1483326"/>
                  </a:xfrm>
                  <a:solidFill>
                    <a:schemeClr val="accent2">
                      <a:lumMod val="75000"/>
                    </a:schemeClr>
                  </a:solidFill>
                </p:grpSpPr>
                <p:grpSp>
                  <p:nvGrpSpPr>
                    <p:cNvPr id="293" name="グループ化 292">
                      <a:extLst>
                        <a:ext uri="{FF2B5EF4-FFF2-40B4-BE49-F238E27FC236}">
                          <a16:creationId xmlns:a16="http://schemas.microsoft.com/office/drawing/2014/main" id="{38A449B1-AA37-45A3-9831-17A1631A3C0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295" name="フリーフォーム: 図形 294">
                        <a:extLst>
                          <a:ext uri="{FF2B5EF4-FFF2-40B4-BE49-F238E27FC236}">
                            <a16:creationId xmlns:a16="http://schemas.microsoft.com/office/drawing/2014/main" id="{3C50723D-7F18-4AB3-A9E0-A021CE9947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6" name="フリーフォーム: 図形 295">
                        <a:extLst>
                          <a:ext uri="{FF2B5EF4-FFF2-40B4-BE49-F238E27FC236}">
                            <a16:creationId xmlns:a16="http://schemas.microsoft.com/office/drawing/2014/main" id="{0E51374B-0E83-46C4-8F2D-AB50B822416A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26C9E45F-AB3E-4F2C-BB9F-BBE758EDCB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3175"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824D528F-786B-48AE-913F-4CD2F88DF85C}"/>
                      </a:ext>
                    </a:extLst>
                  </p:cNvPr>
                  <p:cNvGrpSpPr/>
                  <p:nvPr/>
                </p:nvGrpSpPr>
                <p:grpSpPr>
                  <a:xfrm>
                    <a:off x="8238084" y="4372829"/>
                    <a:ext cx="864381" cy="1051221"/>
                    <a:chOff x="8238084" y="4372829"/>
                    <a:chExt cx="864381" cy="1051221"/>
                  </a:xfrm>
                </p:grpSpPr>
                <p:sp>
                  <p:nvSpPr>
                    <p:cNvPr id="299" name="台形 298">
                      <a:extLst>
                        <a:ext uri="{FF2B5EF4-FFF2-40B4-BE49-F238E27FC236}">
                          <a16:creationId xmlns:a16="http://schemas.microsoft.com/office/drawing/2014/main" id="{B9E5303C-361E-4C2A-8C56-1B183D947F83}"/>
                        </a:ext>
                      </a:extLst>
                    </p:cNvPr>
                    <p:cNvSpPr/>
                    <p:nvPr/>
                  </p:nvSpPr>
                  <p:spPr>
                    <a:xfrm rot="19434400">
                      <a:off x="8457559" y="4372829"/>
                      <a:ext cx="282483" cy="184203"/>
                    </a:xfrm>
                    <a:prstGeom prst="trapezoid">
                      <a:avLst>
                        <a:gd name="adj" fmla="val 1494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0" name="フリーフォーム: 図形 299">
                      <a:extLst>
                        <a:ext uri="{FF2B5EF4-FFF2-40B4-BE49-F238E27FC236}">
                          <a16:creationId xmlns:a16="http://schemas.microsoft.com/office/drawing/2014/main" id="{96103F6C-AF62-44CE-BFBF-818118E8C94B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8203352" y="4524936"/>
                      <a:ext cx="933846" cy="864381"/>
                    </a:xfrm>
                    <a:custGeom>
                      <a:avLst/>
                      <a:gdLst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28746 w 1014326"/>
                        <a:gd name="connsiteY6" fmla="*/ 356466 h 824598"/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52756 w 1014326"/>
                        <a:gd name="connsiteY6" fmla="*/ 359329 h 824598"/>
                        <a:gd name="connsiteX7" fmla="*/ 0 w 1014326"/>
                        <a:gd name="connsiteY7" fmla="*/ 186512 h 824598"/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52756 w 1014326"/>
                        <a:gd name="connsiteY6" fmla="*/ 359329 h 824598"/>
                        <a:gd name="connsiteX7" fmla="*/ 0 w 1014326"/>
                        <a:gd name="connsiteY7" fmla="*/ 186512 h 824598"/>
                        <a:gd name="connsiteX0" fmla="*/ 0 w 1014326"/>
                        <a:gd name="connsiteY0" fmla="*/ 186512 h 827598"/>
                        <a:gd name="connsiteX1" fmla="*/ 858269 w 1014326"/>
                        <a:gd name="connsiteY1" fmla="*/ 0 h 827598"/>
                        <a:gd name="connsiteX2" fmla="*/ 976165 w 1014326"/>
                        <a:gd name="connsiteY2" fmla="*/ 100225 h 827598"/>
                        <a:gd name="connsiteX3" fmla="*/ 1014326 w 1014326"/>
                        <a:gd name="connsiteY3" fmla="*/ 824598 h 827598"/>
                        <a:gd name="connsiteX4" fmla="*/ 819433 w 1014326"/>
                        <a:gd name="connsiteY4" fmla="*/ 827598 h 827598"/>
                        <a:gd name="connsiteX5" fmla="*/ 641381 w 1014326"/>
                        <a:gd name="connsiteY5" fmla="*/ 824598 h 827598"/>
                        <a:gd name="connsiteX6" fmla="*/ 669304 w 1014326"/>
                        <a:gd name="connsiteY6" fmla="*/ 294570 h 827598"/>
                        <a:gd name="connsiteX7" fmla="*/ 52756 w 1014326"/>
                        <a:gd name="connsiteY7" fmla="*/ 359329 h 827598"/>
                        <a:gd name="connsiteX8" fmla="*/ 0 w 1014326"/>
                        <a:gd name="connsiteY8" fmla="*/ 186512 h 827598"/>
                        <a:gd name="connsiteX0" fmla="*/ 819433 w 1014326"/>
                        <a:gd name="connsiteY0" fmla="*/ 827598 h 919038"/>
                        <a:gd name="connsiteX1" fmla="*/ 641381 w 1014326"/>
                        <a:gd name="connsiteY1" fmla="*/ 824598 h 919038"/>
                        <a:gd name="connsiteX2" fmla="*/ 669304 w 1014326"/>
                        <a:gd name="connsiteY2" fmla="*/ 294570 h 919038"/>
                        <a:gd name="connsiteX3" fmla="*/ 52756 w 1014326"/>
                        <a:gd name="connsiteY3" fmla="*/ 359329 h 919038"/>
                        <a:gd name="connsiteX4" fmla="*/ 0 w 1014326"/>
                        <a:gd name="connsiteY4" fmla="*/ 186512 h 919038"/>
                        <a:gd name="connsiteX5" fmla="*/ 858269 w 1014326"/>
                        <a:gd name="connsiteY5" fmla="*/ 0 h 919038"/>
                        <a:gd name="connsiteX6" fmla="*/ 976165 w 1014326"/>
                        <a:gd name="connsiteY6" fmla="*/ 100225 h 919038"/>
                        <a:gd name="connsiteX7" fmla="*/ 1014326 w 1014326"/>
                        <a:gd name="connsiteY7" fmla="*/ 824598 h 919038"/>
                        <a:gd name="connsiteX8" fmla="*/ 910873 w 1014326"/>
                        <a:gd name="connsiteY8" fmla="*/ 919038 h 919038"/>
                        <a:gd name="connsiteX0" fmla="*/ 641381 w 1014326"/>
                        <a:gd name="connsiteY0" fmla="*/ 824598 h 919038"/>
                        <a:gd name="connsiteX1" fmla="*/ 669304 w 1014326"/>
                        <a:gd name="connsiteY1" fmla="*/ 294570 h 919038"/>
                        <a:gd name="connsiteX2" fmla="*/ 52756 w 1014326"/>
                        <a:gd name="connsiteY2" fmla="*/ 359329 h 919038"/>
                        <a:gd name="connsiteX3" fmla="*/ 0 w 1014326"/>
                        <a:gd name="connsiteY3" fmla="*/ 186512 h 919038"/>
                        <a:gd name="connsiteX4" fmla="*/ 858269 w 1014326"/>
                        <a:gd name="connsiteY4" fmla="*/ 0 h 919038"/>
                        <a:gd name="connsiteX5" fmla="*/ 976165 w 1014326"/>
                        <a:gd name="connsiteY5" fmla="*/ 100225 h 919038"/>
                        <a:gd name="connsiteX6" fmla="*/ 1014326 w 1014326"/>
                        <a:gd name="connsiteY6" fmla="*/ 824598 h 919038"/>
                        <a:gd name="connsiteX7" fmla="*/ 910873 w 1014326"/>
                        <a:gd name="connsiteY7" fmla="*/ 919038 h 919038"/>
                        <a:gd name="connsiteX0" fmla="*/ 641381 w 1014326"/>
                        <a:gd name="connsiteY0" fmla="*/ 824598 h 824598"/>
                        <a:gd name="connsiteX1" fmla="*/ 669304 w 1014326"/>
                        <a:gd name="connsiteY1" fmla="*/ 294570 h 824598"/>
                        <a:gd name="connsiteX2" fmla="*/ 52756 w 1014326"/>
                        <a:gd name="connsiteY2" fmla="*/ 359329 h 824598"/>
                        <a:gd name="connsiteX3" fmla="*/ 0 w 1014326"/>
                        <a:gd name="connsiteY3" fmla="*/ 186512 h 824598"/>
                        <a:gd name="connsiteX4" fmla="*/ 858269 w 1014326"/>
                        <a:gd name="connsiteY4" fmla="*/ 0 h 824598"/>
                        <a:gd name="connsiteX5" fmla="*/ 976165 w 1014326"/>
                        <a:gd name="connsiteY5" fmla="*/ 100225 h 824598"/>
                        <a:gd name="connsiteX6" fmla="*/ 1014326 w 1014326"/>
                        <a:gd name="connsiteY6" fmla="*/ 824598 h 824598"/>
                        <a:gd name="connsiteX0" fmla="*/ 641381 w 1014326"/>
                        <a:gd name="connsiteY0" fmla="*/ 824598 h 824598"/>
                        <a:gd name="connsiteX1" fmla="*/ 669304 w 1014326"/>
                        <a:gd name="connsiteY1" fmla="*/ 294570 h 824598"/>
                        <a:gd name="connsiteX2" fmla="*/ 240923 w 1014326"/>
                        <a:gd name="connsiteY2" fmla="*/ 376314 h 824598"/>
                        <a:gd name="connsiteX3" fmla="*/ 0 w 1014326"/>
                        <a:gd name="connsiteY3" fmla="*/ 186512 h 824598"/>
                        <a:gd name="connsiteX4" fmla="*/ 858269 w 1014326"/>
                        <a:gd name="connsiteY4" fmla="*/ 0 h 824598"/>
                        <a:gd name="connsiteX5" fmla="*/ 976165 w 1014326"/>
                        <a:gd name="connsiteY5" fmla="*/ 100225 h 824598"/>
                        <a:gd name="connsiteX6" fmla="*/ 1014326 w 1014326"/>
                        <a:gd name="connsiteY6" fmla="*/ 824598 h 824598"/>
                        <a:gd name="connsiteX0" fmla="*/ 443772 w 816717"/>
                        <a:gd name="connsiteY0" fmla="*/ 824598 h 824598"/>
                        <a:gd name="connsiteX1" fmla="*/ 471695 w 816717"/>
                        <a:gd name="connsiteY1" fmla="*/ 294570 h 824598"/>
                        <a:gd name="connsiteX2" fmla="*/ 43314 w 816717"/>
                        <a:gd name="connsiteY2" fmla="*/ 376314 h 824598"/>
                        <a:gd name="connsiteX3" fmla="*/ 0 w 816717"/>
                        <a:gd name="connsiteY3" fmla="*/ 117293 h 824598"/>
                        <a:gd name="connsiteX4" fmla="*/ 660660 w 816717"/>
                        <a:gd name="connsiteY4" fmla="*/ 0 h 824598"/>
                        <a:gd name="connsiteX5" fmla="*/ 778556 w 816717"/>
                        <a:gd name="connsiteY5" fmla="*/ 100225 h 824598"/>
                        <a:gd name="connsiteX6" fmla="*/ 816717 w 816717"/>
                        <a:gd name="connsiteY6" fmla="*/ 824598 h 82459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43314 w 816717"/>
                        <a:gd name="connsiteY2" fmla="*/ 37824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43314 w 816717"/>
                        <a:gd name="connsiteY2" fmla="*/ 37824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28622 w 816717"/>
                        <a:gd name="connsiteY2" fmla="*/ 42750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43438 w 816717"/>
                        <a:gd name="connsiteY1" fmla="*/ 340679 h 826528"/>
                        <a:gd name="connsiteX2" fmla="*/ 28622 w 816717"/>
                        <a:gd name="connsiteY2" fmla="*/ 42750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54402 w 827347"/>
                        <a:gd name="connsiteY0" fmla="*/ 824681 h 824681"/>
                        <a:gd name="connsiteX1" fmla="*/ 454068 w 827347"/>
                        <a:gd name="connsiteY1" fmla="*/ 338832 h 824681"/>
                        <a:gd name="connsiteX2" fmla="*/ 39252 w 827347"/>
                        <a:gd name="connsiteY2" fmla="*/ 425657 h 824681"/>
                        <a:gd name="connsiteX3" fmla="*/ 0 w 827347"/>
                        <a:gd name="connsiteY3" fmla="*/ 116738 h 824681"/>
                        <a:gd name="connsiteX4" fmla="*/ 671290 w 827347"/>
                        <a:gd name="connsiteY4" fmla="*/ 83 h 824681"/>
                        <a:gd name="connsiteX5" fmla="*/ 789186 w 827347"/>
                        <a:gd name="connsiteY5" fmla="*/ 100308 h 824681"/>
                        <a:gd name="connsiteX6" fmla="*/ 827347 w 827347"/>
                        <a:gd name="connsiteY6" fmla="*/ 824681 h 824681"/>
                        <a:gd name="connsiteX0" fmla="*/ 454402 w 827347"/>
                        <a:gd name="connsiteY0" fmla="*/ 812731 h 812731"/>
                        <a:gd name="connsiteX1" fmla="*/ 454068 w 827347"/>
                        <a:gd name="connsiteY1" fmla="*/ 326882 h 812731"/>
                        <a:gd name="connsiteX2" fmla="*/ 39252 w 827347"/>
                        <a:gd name="connsiteY2" fmla="*/ 413707 h 812731"/>
                        <a:gd name="connsiteX3" fmla="*/ 0 w 827347"/>
                        <a:gd name="connsiteY3" fmla="*/ 104788 h 812731"/>
                        <a:gd name="connsiteX4" fmla="*/ 639634 w 827347"/>
                        <a:gd name="connsiteY4" fmla="*/ 101 h 812731"/>
                        <a:gd name="connsiteX5" fmla="*/ 789186 w 827347"/>
                        <a:gd name="connsiteY5" fmla="*/ 88358 h 812731"/>
                        <a:gd name="connsiteX6" fmla="*/ 827347 w 827347"/>
                        <a:gd name="connsiteY6" fmla="*/ 812731 h 812731"/>
                        <a:gd name="connsiteX0" fmla="*/ 454402 w 827347"/>
                        <a:gd name="connsiteY0" fmla="*/ 813892 h 813892"/>
                        <a:gd name="connsiteX1" fmla="*/ 454068 w 827347"/>
                        <a:gd name="connsiteY1" fmla="*/ 328043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827347"/>
                        <a:gd name="connsiteY0" fmla="*/ 813892 h 813892"/>
                        <a:gd name="connsiteX1" fmla="*/ 432722 w 827347"/>
                        <a:gd name="connsiteY1" fmla="*/ 345965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827347"/>
                        <a:gd name="connsiteY0" fmla="*/ 813892 h 813892"/>
                        <a:gd name="connsiteX1" fmla="*/ 432722 w 827347"/>
                        <a:gd name="connsiteY1" fmla="*/ 345965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933846"/>
                        <a:gd name="connsiteY0" fmla="*/ 813892 h 864381"/>
                        <a:gd name="connsiteX1" fmla="*/ 432722 w 933846"/>
                        <a:gd name="connsiteY1" fmla="*/ 345965 h 864381"/>
                        <a:gd name="connsiteX2" fmla="*/ 39252 w 933846"/>
                        <a:gd name="connsiteY2" fmla="*/ 414868 h 864381"/>
                        <a:gd name="connsiteX3" fmla="*/ 0 w 933846"/>
                        <a:gd name="connsiteY3" fmla="*/ 105949 h 864381"/>
                        <a:gd name="connsiteX4" fmla="*/ 639634 w 933846"/>
                        <a:gd name="connsiteY4" fmla="*/ 1262 h 864381"/>
                        <a:gd name="connsiteX5" fmla="*/ 795584 w 933846"/>
                        <a:gd name="connsiteY5" fmla="*/ 178451 h 864381"/>
                        <a:gd name="connsiteX6" fmla="*/ 933846 w 933846"/>
                        <a:gd name="connsiteY6" fmla="*/ 864381 h 8643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933846" h="864381">
                          <a:moveTo>
                            <a:pt x="454402" y="813892"/>
                          </a:moveTo>
                          <a:cubicBezTo>
                            <a:pt x="454291" y="651942"/>
                            <a:pt x="432833" y="507915"/>
                            <a:pt x="432722" y="345965"/>
                          </a:cubicBezTo>
                          <a:lnTo>
                            <a:pt x="39252" y="414868"/>
                          </a:lnTo>
                          <a:cubicBezTo>
                            <a:pt x="24814" y="328528"/>
                            <a:pt x="14438" y="192289"/>
                            <a:pt x="0" y="105949"/>
                          </a:cubicBezTo>
                          <a:cubicBezTo>
                            <a:pt x="220220" y="66851"/>
                            <a:pt x="507037" y="-10822"/>
                            <a:pt x="639634" y="1262"/>
                          </a:cubicBezTo>
                          <a:cubicBezTo>
                            <a:pt x="772231" y="13346"/>
                            <a:pt x="787808" y="141245"/>
                            <a:pt x="795584" y="178451"/>
                          </a:cubicBezTo>
                          <a:cubicBezTo>
                            <a:pt x="803360" y="215657"/>
                            <a:pt x="921126" y="622923"/>
                            <a:pt x="933846" y="864381"/>
                          </a:cubicBezTo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22B39611-A291-4396-B9F8-7EEC67ED9016}"/>
                    </a:ext>
                  </a:extLst>
                </p:cNvPr>
                <p:cNvGrpSpPr/>
                <p:nvPr/>
              </p:nvGrpSpPr>
              <p:grpSpPr>
                <a:xfrm flipH="1">
                  <a:off x="6721079" y="3720574"/>
                  <a:ext cx="864381" cy="1703476"/>
                  <a:chOff x="8238084" y="3720574"/>
                  <a:chExt cx="864381" cy="1703476"/>
                </a:xfrm>
              </p:grpSpPr>
              <p:grpSp>
                <p:nvGrpSpPr>
                  <p:cNvPr id="319" name="グループ化 318">
                    <a:extLst>
                      <a:ext uri="{FF2B5EF4-FFF2-40B4-BE49-F238E27FC236}">
                        <a16:creationId xmlns:a16="http://schemas.microsoft.com/office/drawing/2014/main" id="{5AC1D732-8DA0-4F65-BAC5-0BA53E9E1B11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8284271" y="3720574"/>
                    <a:ext cx="738628" cy="1377107"/>
                    <a:chOff x="2957063" y="5076572"/>
                    <a:chExt cx="797584" cy="1483326"/>
                  </a:xfrm>
                  <a:solidFill>
                    <a:schemeClr val="accent2">
                      <a:lumMod val="75000"/>
                    </a:schemeClr>
                  </a:solidFill>
                </p:grpSpPr>
                <p:grpSp>
                  <p:nvGrpSpPr>
                    <p:cNvPr id="323" name="グループ化 322">
                      <a:extLst>
                        <a:ext uri="{FF2B5EF4-FFF2-40B4-BE49-F238E27FC236}">
                          <a16:creationId xmlns:a16="http://schemas.microsoft.com/office/drawing/2014/main" id="{E61C9311-FDB9-407F-8DF7-173ADE9E9BA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325" name="フリーフォーム: 図形 324">
                        <a:extLst>
                          <a:ext uri="{FF2B5EF4-FFF2-40B4-BE49-F238E27FC236}">
                            <a16:creationId xmlns:a16="http://schemas.microsoft.com/office/drawing/2014/main" id="{714A158B-202B-48A3-AF45-A0A21A362A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26" name="フリーフォーム: 図形 325">
                        <a:extLst>
                          <a:ext uri="{FF2B5EF4-FFF2-40B4-BE49-F238E27FC236}">
                            <a16:creationId xmlns:a16="http://schemas.microsoft.com/office/drawing/2014/main" id="{7CB2ED39-2F6F-47FC-86E4-D01CB1DE7222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24" name="フリーフォーム: 図形 323">
                      <a:extLst>
                        <a:ext uri="{FF2B5EF4-FFF2-40B4-BE49-F238E27FC236}">
                          <a16:creationId xmlns:a16="http://schemas.microsoft.com/office/drawing/2014/main" id="{D9176CA8-3664-4A35-BA9D-BF96EC85F5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3175"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20" name="グループ化 319">
                    <a:extLst>
                      <a:ext uri="{FF2B5EF4-FFF2-40B4-BE49-F238E27FC236}">
                        <a16:creationId xmlns:a16="http://schemas.microsoft.com/office/drawing/2014/main" id="{E918F56A-9638-46E9-84D3-653D30D2B480}"/>
                      </a:ext>
                    </a:extLst>
                  </p:cNvPr>
                  <p:cNvGrpSpPr/>
                  <p:nvPr/>
                </p:nvGrpSpPr>
                <p:grpSpPr>
                  <a:xfrm>
                    <a:off x="8238084" y="4372829"/>
                    <a:ext cx="864381" cy="1051221"/>
                    <a:chOff x="8238084" y="4372829"/>
                    <a:chExt cx="864381" cy="1051221"/>
                  </a:xfrm>
                </p:grpSpPr>
                <p:sp>
                  <p:nvSpPr>
                    <p:cNvPr id="321" name="台形 320">
                      <a:extLst>
                        <a:ext uri="{FF2B5EF4-FFF2-40B4-BE49-F238E27FC236}">
                          <a16:creationId xmlns:a16="http://schemas.microsoft.com/office/drawing/2014/main" id="{57181D50-172A-4089-803C-424992C359C2}"/>
                        </a:ext>
                      </a:extLst>
                    </p:cNvPr>
                    <p:cNvSpPr/>
                    <p:nvPr/>
                  </p:nvSpPr>
                  <p:spPr>
                    <a:xfrm rot="19434400">
                      <a:off x="8457559" y="4372829"/>
                      <a:ext cx="282483" cy="184203"/>
                    </a:xfrm>
                    <a:prstGeom prst="trapezoid">
                      <a:avLst>
                        <a:gd name="adj" fmla="val 14945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2" name="フリーフォーム: 図形 321">
                      <a:extLst>
                        <a:ext uri="{FF2B5EF4-FFF2-40B4-BE49-F238E27FC236}">
                          <a16:creationId xmlns:a16="http://schemas.microsoft.com/office/drawing/2014/main" id="{B6B05F42-8B5B-400A-97D0-70A8406BD3C3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8203352" y="4524936"/>
                      <a:ext cx="933846" cy="864381"/>
                    </a:xfrm>
                    <a:custGeom>
                      <a:avLst/>
                      <a:gdLst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28746 w 1014326"/>
                        <a:gd name="connsiteY6" fmla="*/ 356466 h 824598"/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52756 w 1014326"/>
                        <a:gd name="connsiteY6" fmla="*/ 359329 h 824598"/>
                        <a:gd name="connsiteX7" fmla="*/ 0 w 1014326"/>
                        <a:gd name="connsiteY7" fmla="*/ 186512 h 824598"/>
                        <a:gd name="connsiteX0" fmla="*/ 0 w 1014326"/>
                        <a:gd name="connsiteY0" fmla="*/ 186512 h 824598"/>
                        <a:gd name="connsiteX1" fmla="*/ 858269 w 1014326"/>
                        <a:gd name="connsiteY1" fmla="*/ 0 h 824598"/>
                        <a:gd name="connsiteX2" fmla="*/ 976165 w 1014326"/>
                        <a:gd name="connsiteY2" fmla="*/ 100225 h 824598"/>
                        <a:gd name="connsiteX3" fmla="*/ 1014326 w 1014326"/>
                        <a:gd name="connsiteY3" fmla="*/ 824598 h 824598"/>
                        <a:gd name="connsiteX4" fmla="*/ 641381 w 1014326"/>
                        <a:gd name="connsiteY4" fmla="*/ 824598 h 824598"/>
                        <a:gd name="connsiteX5" fmla="*/ 669304 w 1014326"/>
                        <a:gd name="connsiteY5" fmla="*/ 294570 h 824598"/>
                        <a:gd name="connsiteX6" fmla="*/ 52756 w 1014326"/>
                        <a:gd name="connsiteY6" fmla="*/ 359329 h 824598"/>
                        <a:gd name="connsiteX7" fmla="*/ 0 w 1014326"/>
                        <a:gd name="connsiteY7" fmla="*/ 186512 h 824598"/>
                        <a:gd name="connsiteX0" fmla="*/ 0 w 1014326"/>
                        <a:gd name="connsiteY0" fmla="*/ 186512 h 827598"/>
                        <a:gd name="connsiteX1" fmla="*/ 858269 w 1014326"/>
                        <a:gd name="connsiteY1" fmla="*/ 0 h 827598"/>
                        <a:gd name="connsiteX2" fmla="*/ 976165 w 1014326"/>
                        <a:gd name="connsiteY2" fmla="*/ 100225 h 827598"/>
                        <a:gd name="connsiteX3" fmla="*/ 1014326 w 1014326"/>
                        <a:gd name="connsiteY3" fmla="*/ 824598 h 827598"/>
                        <a:gd name="connsiteX4" fmla="*/ 819433 w 1014326"/>
                        <a:gd name="connsiteY4" fmla="*/ 827598 h 827598"/>
                        <a:gd name="connsiteX5" fmla="*/ 641381 w 1014326"/>
                        <a:gd name="connsiteY5" fmla="*/ 824598 h 827598"/>
                        <a:gd name="connsiteX6" fmla="*/ 669304 w 1014326"/>
                        <a:gd name="connsiteY6" fmla="*/ 294570 h 827598"/>
                        <a:gd name="connsiteX7" fmla="*/ 52756 w 1014326"/>
                        <a:gd name="connsiteY7" fmla="*/ 359329 h 827598"/>
                        <a:gd name="connsiteX8" fmla="*/ 0 w 1014326"/>
                        <a:gd name="connsiteY8" fmla="*/ 186512 h 827598"/>
                        <a:gd name="connsiteX0" fmla="*/ 819433 w 1014326"/>
                        <a:gd name="connsiteY0" fmla="*/ 827598 h 919038"/>
                        <a:gd name="connsiteX1" fmla="*/ 641381 w 1014326"/>
                        <a:gd name="connsiteY1" fmla="*/ 824598 h 919038"/>
                        <a:gd name="connsiteX2" fmla="*/ 669304 w 1014326"/>
                        <a:gd name="connsiteY2" fmla="*/ 294570 h 919038"/>
                        <a:gd name="connsiteX3" fmla="*/ 52756 w 1014326"/>
                        <a:gd name="connsiteY3" fmla="*/ 359329 h 919038"/>
                        <a:gd name="connsiteX4" fmla="*/ 0 w 1014326"/>
                        <a:gd name="connsiteY4" fmla="*/ 186512 h 919038"/>
                        <a:gd name="connsiteX5" fmla="*/ 858269 w 1014326"/>
                        <a:gd name="connsiteY5" fmla="*/ 0 h 919038"/>
                        <a:gd name="connsiteX6" fmla="*/ 976165 w 1014326"/>
                        <a:gd name="connsiteY6" fmla="*/ 100225 h 919038"/>
                        <a:gd name="connsiteX7" fmla="*/ 1014326 w 1014326"/>
                        <a:gd name="connsiteY7" fmla="*/ 824598 h 919038"/>
                        <a:gd name="connsiteX8" fmla="*/ 910873 w 1014326"/>
                        <a:gd name="connsiteY8" fmla="*/ 919038 h 919038"/>
                        <a:gd name="connsiteX0" fmla="*/ 641381 w 1014326"/>
                        <a:gd name="connsiteY0" fmla="*/ 824598 h 919038"/>
                        <a:gd name="connsiteX1" fmla="*/ 669304 w 1014326"/>
                        <a:gd name="connsiteY1" fmla="*/ 294570 h 919038"/>
                        <a:gd name="connsiteX2" fmla="*/ 52756 w 1014326"/>
                        <a:gd name="connsiteY2" fmla="*/ 359329 h 919038"/>
                        <a:gd name="connsiteX3" fmla="*/ 0 w 1014326"/>
                        <a:gd name="connsiteY3" fmla="*/ 186512 h 919038"/>
                        <a:gd name="connsiteX4" fmla="*/ 858269 w 1014326"/>
                        <a:gd name="connsiteY4" fmla="*/ 0 h 919038"/>
                        <a:gd name="connsiteX5" fmla="*/ 976165 w 1014326"/>
                        <a:gd name="connsiteY5" fmla="*/ 100225 h 919038"/>
                        <a:gd name="connsiteX6" fmla="*/ 1014326 w 1014326"/>
                        <a:gd name="connsiteY6" fmla="*/ 824598 h 919038"/>
                        <a:gd name="connsiteX7" fmla="*/ 910873 w 1014326"/>
                        <a:gd name="connsiteY7" fmla="*/ 919038 h 919038"/>
                        <a:gd name="connsiteX0" fmla="*/ 641381 w 1014326"/>
                        <a:gd name="connsiteY0" fmla="*/ 824598 h 824598"/>
                        <a:gd name="connsiteX1" fmla="*/ 669304 w 1014326"/>
                        <a:gd name="connsiteY1" fmla="*/ 294570 h 824598"/>
                        <a:gd name="connsiteX2" fmla="*/ 52756 w 1014326"/>
                        <a:gd name="connsiteY2" fmla="*/ 359329 h 824598"/>
                        <a:gd name="connsiteX3" fmla="*/ 0 w 1014326"/>
                        <a:gd name="connsiteY3" fmla="*/ 186512 h 824598"/>
                        <a:gd name="connsiteX4" fmla="*/ 858269 w 1014326"/>
                        <a:gd name="connsiteY4" fmla="*/ 0 h 824598"/>
                        <a:gd name="connsiteX5" fmla="*/ 976165 w 1014326"/>
                        <a:gd name="connsiteY5" fmla="*/ 100225 h 824598"/>
                        <a:gd name="connsiteX6" fmla="*/ 1014326 w 1014326"/>
                        <a:gd name="connsiteY6" fmla="*/ 824598 h 824598"/>
                        <a:gd name="connsiteX0" fmla="*/ 641381 w 1014326"/>
                        <a:gd name="connsiteY0" fmla="*/ 824598 h 824598"/>
                        <a:gd name="connsiteX1" fmla="*/ 669304 w 1014326"/>
                        <a:gd name="connsiteY1" fmla="*/ 294570 h 824598"/>
                        <a:gd name="connsiteX2" fmla="*/ 240923 w 1014326"/>
                        <a:gd name="connsiteY2" fmla="*/ 376314 h 824598"/>
                        <a:gd name="connsiteX3" fmla="*/ 0 w 1014326"/>
                        <a:gd name="connsiteY3" fmla="*/ 186512 h 824598"/>
                        <a:gd name="connsiteX4" fmla="*/ 858269 w 1014326"/>
                        <a:gd name="connsiteY4" fmla="*/ 0 h 824598"/>
                        <a:gd name="connsiteX5" fmla="*/ 976165 w 1014326"/>
                        <a:gd name="connsiteY5" fmla="*/ 100225 h 824598"/>
                        <a:gd name="connsiteX6" fmla="*/ 1014326 w 1014326"/>
                        <a:gd name="connsiteY6" fmla="*/ 824598 h 824598"/>
                        <a:gd name="connsiteX0" fmla="*/ 443772 w 816717"/>
                        <a:gd name="connsiteY0" fmla="*/ 824598 h 824598"/>
                        <a:gd name="connsiteX1" fmla="*/ 471695 w 816717"/>
                        <a:gd name="connsiteY1" fmla="*/ 294570 h 824598"/>
                        <a:gd name="connsiteX2" fmla="*/ 43314 w 816717"/>
                        <a:gd name="connsiteY2" fmla="*/ 376314 h 824598"/>
                        <a:gd name="connsiteX3" fmla="*/ 0 w 816717"/>
                        <a:gd name="connsiteY3" fmla="*/ 117293 h 824598"/>
                        <a:gd name="connsiteX4" fmla="*/ 660660 w 816717"/>
                        <a:gd name="connsiteY4" fmla="*/ 0 h 824598"/>
                        <a:gd name="connsiteX5" fmla="*/ 778556 w 816717"/>
                        <a:gd name="connsiteY5" fmla="*/ 100225 h 824598"/>
                        <a:gd name="connsiteX6" fmla="*/ 816717 w 816717"/>
                        <a:gd name="connsiteY6" fmla="*/ 824598 h 82459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43314 w 816717"/>
                        <a:gd name="connsiteY2" fmla="*/ 37824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43314 w 816717"/>
                        <a:gd name="connsiteY2" fmla="*/ 37824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71695 w 816717"/>
                        <a:gd name="connsiteY1" fmla="*/ 296500 h 826528"/>
                        <a:gd name="connsiteX2" fmla="*/ 28622 w 816717"/>
                        <a:gd name="connsiteY2" fmla="*/ 42750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43772 w 816717"/>
                        <a:gd name="connsiteY0" fmla="*/ 826528 h 826528"/>
                        <a:gd name="connsiteX1" fmla="*/ 443438 w 816717"/>
                        <a:gd name="connsiteY1" fmla="*/ 340679 h 826528"/>
                        <a:gd name="connsiteX2" fmla="*/ 28622 w 816717"/>
                        <a:gd name="connsiteY2" fmla="*/ 427504 h 826528"/>
                        <a:gd name="connsiteX3" fmla="*/ 0 w 816717"/>
                        <a:gd name="connsiteY3" fmla="*/ 119223 h 826528"/>
                        <a:gd name="connsiteX4" fmla="*/ 660660 w 816717"/>
                        <a:gd name="connsiteY4" fmla="*/ 1930 h 826528"/>
                        <a:gd name="connsiteX5" fmla="*/ 778556 w 816717"/>
                        <a:gd name="connsiteY5" fmla="*/ 102155 h 826528"/>
                        <a:gd name="connsiteX6" fmla="*/ 816717 w 816717"/>
                        <a:gd name="connsiteY6" fmla="*/ 826528 h 826528"/>
                        <a:gd name="connsiteX0" fmla="*/ 454402 w 827347"/>
                        <a:gd name="connsiteY0" fmla="*/ 824681 h 824681"/>
                        <a:gd name="connsiteX1" fmla="*/ 454068 w 827347"/>
                        <a:gd name="connsiteY1" fmla="*/ 338832 h 824681"/>
                        <a:gd name="connsiteX2" fmla="*/ 39252 w 827347"/>
                        <a:gd name="connsiteY2" fmla="*/ 425657 h 824681"/>
                        <a:gd name="connsiteX3" fmla="*/ 0 w 827347"/>
                        <a:gd name="connsiteY3" fmla="*/ 116738 h 824681"/>
                        <a:gd name="connsiteX4" fmla="*/ 671290 w 827347"/>
                        <a:gd name="connsiteY4" fmla="*/ 83 h 824681"/>
                        <a:gd name="connsiteX5" fmla="*/ 789186 w 827347"/>
                        <a:gd name="connsiteY5" fmla="*/ 100308 h 824681"/>
                        <a:gd name="connsiteX6" fmla="*/ 827347 w 827347"/>
                        <a:gd name="connsiteY6" fmla="*/ 824681 h 824681"/>
                        <a:gd name="connsiteX0" fmla="*/ 454402 w 827347"/>
                        <a:gd name="connsiteY0" fmla="*/ 812731 h 812731"/>
                        <a:gd name="connsiteX1" fmla="*/ 454068 w 827347"/>
                        <a:gd name="connsiteY1" fmla="*/ 326882 h 812731"/>
                        <a:gd name="connsiteX2" fmla="*/ 39252 w 827347"/>
                        <a:gd name="connsiteY2" fmla="*/ 413707 h 812731"/>
                        <a:gd name="connsiteX3" fmla="*/ 0 w 827347"/>
                        <a:gd name="connsiteY3" fmla="*/ 104788 h 812731"/>
                        <a:gd name="connsiteX4" fmla="*/ 639634 w 827347"/>
                        <a:gd name="connsiteY4" fmla="*/ 101 h 812731"/>
                        <a:gd name="connsiteX5" fmla="*/ 789186 w 827347"/>
                        <a:gd name="connsiteY5" fmla="*/ 88358 h 812731"/>
                        <a:gd name="connsiteX6" fmla="*/ 827347 w 827347"/>
                        <a:gd name="connsiteY6" fmla="*/ 812731 h 812731"/>
                        <a:gd name="connsiteX0" fmla="*/ 454402 w 827347"/>
                        <a:gd name="connsiteY0" fmla="*/ 813892 h 813892"/>
                        <a:gd name="connsiteX1" fmla="*/ 454068 w 827347"/>
                        <a:gd name="connsiteY1" fmla="*/ 328043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827347"/>
                        <a:gd name="connsiteY0" fmla="*/ 813892 h 813892"/>
                        <a:gd name="connsiteX1" fmla="*/ 432722 w 827347"/>
                        <a:gd name="connsiteY1" fmla="*/ 345965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827347"/>
                        <a:gd name="connsiteY0" fmla="*/ 813892 h 813892"/>
                        <a:gd name="connsiteX1" fmla="*/ 432722 w 827347"/>
                        <a:gd name="connsiteY1" fmla="*/ 345965 h 813892"/>
                        <a:gd name="connsiteX2" fmla="*/ 39252 w 827347"/>
                        <a:gd name="connsiteY2" fmla="*/ 414868 h 813892"/>
                        <a:gd name="connsiteX3" fmla="*/ 0 w 827347"/>
                        <a:gd name="connsiteY3" fmla="*/ 105949 h 813892"/>
                        <a:gd name="connsiteX4" fmla="*/ 639634 w 827347"/>
                        <a:gd name="connsiteY4" fmla="*/ 1262 h 813892"/>
                        <a:gd name="connsiteX5" fmla="*/ 795584 w 827347"/>
                        <a:gd name="connsiteY5" fmla="*/ 178451 h 813892"/>
                        <a:gd name="connsiteX6" fmla="*/ 827347 w 827347"/>
                        <a:gd name="connsiteY6" fmla="*/ 813892 h 813892"/>
                        <a:gd name="connsiteX0" fmla="*/ 454402 w 933846"/>
                        <a:gd name="connsiteY0" fmla="*/ 813892 h 864381"/>
                        <a:gd name="connsiteX1" fmla="*/ 432722 w 933846"/>
                        <a:gd name="connsiteY1" fmla="*/ 345965 h 864381"/>
                        <a:gd name="connsiteX2" fmla="*/ 39252 w 933846"/>
                        <a:gd name="connsiteY2" fmla="*/ 414868 h 864381"/>
                        <a:gd name="connsiteX3" fmla="*/ 0 w 933846"/>
                        <a:gd name="connsiteY3" fmla="*/ 105949 h 864381"/>
                        <a:gd name="connsiteX4" fmla="*/ 639634 w 933846"/>
                        <a:gd name="connsiteY4" fmla="*/ 1262 h 864381"/>
                        <a:gd name="connsiteX5" fmla="*/ 795584 w 933846"/>
                        <a:gd name="connsiteY5" fmla="*/ 178451 h 864381"/>
                        <a:gd name="connsiteX6" fmla="*/ 933846 w 933846"/>
                        <a:gd name="connsiteY6" fmla="*/ 864381 h 8643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933846" h="864381">
                          <a:moveTo>
                            <a:pt x="454402" y="813892"/>
                          </a:moveTo>
                          <a:cubicBezTo>
                            <a:pt x="454291" y="651942"/>
                            <a:pt x="432833" y="507915"/>
                            <a:pt x="432722" y="345965"/>
                          </a:cubicBezTo>
                          <a:lnTo>
                            <a:pt x="39252" y="414868"/>
                          </a:lnTo>
                          <a:cubicBezTo>
                            <a:pt x="24814" y="328528"/>
                            <a:pt x="14438" y="192289"/>
                            <a:pt x="0" y="105949"/>
                          </a:cubicBezTo>
                          <a:cubicBezTo>
                            <a:pt x="220220" y="66851"/>
                            <a:pt x="507037" y="-10822"/>
                            <a:pt x="639634" y="1262"/>
                          </a:cubicBezTo>
                          <a:cubicBezTo>
                            <a:pt x="772231" y="13346"/>
                            <a:pt x="787808" y="141245"/>
                            <a:pt x="795584" y="178451"/>
                          </a:cubicBezTo>
                          <a:cubicBezTo>
                            <a:pt x="803360" y="215657"/>
                            <a:pt x="921126" y="622923"/>
                            <a:pt x="933846" y="864381"/>
                          </a:cubicBezTo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66EB3386-E28C-455A-BF6D-1BC628035B68}"/>
                  </a:ext>
                </a:extLst>
              </p:cNvPr>
              <p:cNvGrpSpPr/>
              <p:nvPr/>
            </p:nvGrpSpPr>
            <p:grpSpPr>
              <a:xfrm>
                <a:off x="7694367" y="4590623"/>
                <a:ext cx="424884" cy="378340"/>
                <a:chOff x="3172176" y="907293"/>
                <a:chExt cx="713976" cy="970259"/>
              </a:xfrm>
            </p:grpSpPr>
            <p:sp>
              <p:nvSpPr>
                <p:cNvPr id="452" name="四角形: 角を丸くする 29">
                  <a:extLst>
                    <a:ext uri="{FF2B5EF4-FFF2-40B4-BE49-F238E27FC236}">
                      <a16:creationId xmlns:a16="http://schemas.microsoft.com/office/drawing/2014/main" id="{722E387D-9F79-4EF6-A629-6FC8493F9C2A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86241458-194E-414C-9097-A16382B3B460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8C785CD7-D2AD-47E3-848F-B0254DCF7382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184332DE-9DD4-41EF-B916-D07F0C1293B7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BF36FA4C-7B0D-4252-A49E-C5C851AF6C9D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C140D3D8-2A9B-4E43-9E16-5FACC1A99DE2}"/>
                  </a:ext>
                </a:extLst>
              </p:cNvPr>
              <p:cNvSpPr/>
              <p:nvPr/>
            </p:nvSpPr>
            <p:spPr>
              <a:xfrm>
                <a:off x="7491800" y="4228744"/>
                <a:ext cx="269219" cy="2150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A4165766-8D95-4CD8-9BCA-442DBB62AC75}"/>
                  </a:ext>
                </a:extLst>
              </p:cNvPr>
              <p:cNvSpPr/>
              <p:nvPr/>
            </p:nvSpPr>
            <p:spPr>
              <a:xfrm>
                <a:off x="8044250" y="4228744"/>
                <a:ext cx="269219" cy="2150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5158246F-A71E-42EE-A33C-D684DDEFCF34}"/>
                </a:ext>
              </a:extLst>
            </p:cNvPr>
            <p:cNvSpPr/>
            <p:nvPr/>
          </p:nvSpPr>
          <p:spPr>
            <a:xfrm>
              <a:off x="7861317" y="4061734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0AB31C99-D051-44DB-9A62-56B032987BEC}"/>
              </a:ext>
            </a:extLst>
          </p:cNvPr>
          <p:cNvGrpSpPr/>
          <p:nvPr/>
        </p:nvGrpSpPr>
        <p:grpSpPr>
          <a:xfrm>
            <a:off x="3662897" y="3709987"/>
            <a:ext cx="2427311" cy="2698212"/>
            <a:chOff x="3662897" y="3709987"/>
            <a:chExt cx="2427311" cy="2698212"/>
          </a:xfrm>
        </p:grpSpPr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B109FEAB-33E4-499D-9B5F-FA10B5549192}"/>
                </a:ext>
              </a:extLst>
            </p:cNvPr>
            <p:cNvSpPr/>
            <p:nvPr/>
          </p:nvSpPr>
          <p:spPr>
            <a:xfrm rot="20700000">
              <a:off x="3662897" y="3709987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FE39E041-188A-4A77-8F37-431C6C45D3C1}"/>
                </a:ext>
              </a:extLst>
            </p:cNvPr>
            <p:cNvGrpSpPr/>
            <p:nvPr/>
          </p:nvGrpSpPr>
          <p:grpSpPr>
            <a:xfrm>
              <a:off x="4033044" y="3982463"/>
              <a:ext cx="2057164" cy="2425736"/>
              <a:chOff x="3876323" y="3659640"/>
              <a:chExt cx="2370605" cy="2795336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73FB7257-7894-4979-BA07-8CF40E8F0943}"/>
                  </a:ext>
                </a:extLst>
              </p:cNvPr>
              <p:cNvGrpSpPr/>
              <p:nvPr/>
            </p:nvGrpSpPr>
            <p:grpSpPr>
              <a:xfrm>
                <a:off x="3876323" y="3659640"/>
                <a:ext cx="2370605" cy="2795336"/>
                <a:chOff x="3876323" y="3659640"/>
                <a:chExt cx="2370605" cy="2795336"/>
              </a:xfrm>
            </p:grpSpPr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065AE68D-E870-409B-B3AF-FF2977BB2909}"/>
                    </a:ext>
                  </a:extLst>
                </p:cNvPr>
                <p:cNvGrpSpPr/>
                <p:nvPr/>
              </p:nvGrpSpPr>
              <p:grpSpPr>
                <a:xfrm>
                  <a:off x="4427305" y="4833218"/>
                  <a:ext cx="1260280" cy="1621758"/>
                  <a:chOff x="4449527" y="5201111"/>
                  <a:chExt cx="974007" cy="1253376"/>
                </a:xfrm>
              </p:grpSpPr>
              <p:sp>
                <p:nvSpPr>
                  <p:cNvPr id="263" name="片側の 2 つの角を丸めた四角形 144">
                    <a:extLst>
                      <a:ext uri="{FF2B5EF4-FFF2-40B4-BE49-F238E27FC236}">
                        <a16:creationId xmlns:a16="http://schemas.microsoft.com/office/drawing/2014/main" id="{835C8388-ADE5-4F22-8BE2-C8E37E62B03A}"/>
                      </a:ext>
                    </a:extLst>
                  </p:cNvPr>
                  <p:cNvSpPr/>
                  <p:nvPr/>
                </p:nvSpPr>
                <p:spPr>
                  <a:xfrm>
                    <a:off x="4449527" y="5433562"/>
                    <a:ext cx="974007" cy="1020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819F031F-79A4-4270-89D1-9C1E2ED3D101}"/>
                      </a:ext>
                    </a:extLst>
                  </p:cNvPr>
                  <p:cNvSpPr/>
                  <p:nvPr/>
                </p:nvSpPr>
                <p:spPr>
                  <a:xfrm>
                    <a:off x="4698054" y="5201111"/>
                    <a:ext cx="467839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二等辺三角形 264">
                    <a:extLst>
                      <a:ext uri="{FF2B5EF4-FFF2-40B4-BE49-F238E27FC236}">
                        <a16:creationId xmlns:a16="http://schemas.microsoft.com/office/drawing/2014/main" id="{5C63629C-BA66-4A57-B15C-F5FA361B8CB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29806" y="5517392"/>
                    <a:ext cx="409782" cy="31873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AF42B0A3-76D9-487D-8E9F-8DD612CAE819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4D17EBDA-C189-45FE-AD33-6113879AF6EA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6" name="グループ化 245">
                    <a:extLst>
                      <a:ext uri="{FF2B5EF4-FFF2-40B4-BE49-F238E27FC236}">
                        <a16:creationId xmlns:a16="http://schemas.microsoft.com/office/drawing/2014/main" id="{B5AA4AD9-02D7-493F-9876-8A368586AFA5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55" name="グループ化 254">
                      <a:extLst>
                        <a:ext uri="{FF2B5EF4-FFF2-40B4-BE49-F238E27FC236}">
                          <a16:creationId xmlns:a16="http://schemas.microsoft.com/office/drawing/2014/main" id="{B6B2DBA6-4C86-491B-881D-864C49B008B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0" name="円/楕円 489">
                        <a:extLst>
                          <a:ext uri="{FF2B5EF4-FFF2-40B4-BE49-F238E27FC236}">
                            <a16:creationId xmlns:a16="http://schemas.microsoft.com/office/drawing/2014/main" id="{3FBB2F4A-C0DC-4609-AAD1-5983967942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1" name="円/楕円 490">
                        <a:extLst>
                          <a:ext uri="{FF2B5EF4-FFF2-40B4-BE49-F238E27FC236}">
                            <a16:creationId xmlns:a16="http://schemas.microsoft.com/office/drawing/2014/main" id="{02D2D587-0F87-498A-BBDA-CDAA93A476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6" name="グループ化 255">
                      <a:extLst>
                        <a:ext uri="{FF2B5EF4-FFF2-40B4-BE49-F238E27FC236}">
                          <a16:creationId xmlns:a16="http://schemas.microsoft.com/office/drawing/2014/main" id="{788159C9-5ED2-4142-9308-F58F4C9BEC1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8" name="円/楕円 487">
                        <a:extLst>
                          <a:ext uri="{FF2B5EF4-FFF2-40B4-BE49-F238E27FC236}">
                            <a16:creationId xmlns:a16="http://schemas.microsoft.com/office/drawing/2014/main" id="{459BF9CE-F933-4910-AA09-1EE5AD53D7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9" name="円/楕円 488">
                        <a:extLst>
                          <a:ext uri="{FF2B5EF4-FFF2-40B4-BE49-F238E27FC236}">
                            <a16:creationId xmlns:a16="http://schemas.microsoft.com/office/drawing/2014/main" id="{D5238687-BD08-427B-ADFA-9D8C457D4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7" name="円/楕円 486">
                      <a:extLst>
                        <a:ext uri="{FF2B5EF4-FFF2-40B4-BE49-F238E27FC236}">
                          <a16:creationId xmlns:a16="http://schemas.microsoft.com/office/drawing/2014/main" id="{C55FBD38-14F4-4AFE-BBD9-716E913C36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9" name="円/楕円 472">
                    <a:extLst>
                      <a:ext uri="{FF2B5EF4-FFF2-40B4-BE49-F238E27FC236}">
                        <a16:creationId xmlns:a16="http://schemas.microsoft.com/office/drawing/2014/main" id="{47BBA9A1-0C2A-455A-B81B-FA518F41195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499857" y="2633327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473">
                    <a:extLst>
                      <a:ext uri="{FF2B5EF4-FFF2-40B4-BE49-F238E27FC236}">
                        <a16:creationId xmlns:a16="http://schemas.microsoft.com/office/drawing/2014/main" id="{9503EF5B-BCC1-49DA-85D6-DC507E1B8C1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3644" y="2633327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61659EEF-1156-4D04-AE1F-A4F5853AAF46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2850626"/>
                    <a:ext cx="240026" cy="203430"/>
                    <a:chOff x="7084627" y="2850626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3" name="円/楕円 662">
                      <a:extLst>
                        <a:ext uri="{FF2B5EF4-FFF2-40B4-BE49-F238E27FC236}">
                          <a16:creationId xmlns:a16="http://schemas.microsoft.com/office/drawing/2014/main" id="{B5F76FA5-FACF-4C0D-A1E0-600E0733EA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2912137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5AB69AC0-FAD1-44E9-92B6-838CE4C737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2850626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8" name="グループ化 7">
                  <a:extLst>
                    <a:ext uri="{FF2B5EF4-FFF2-40B4-BE49-F238E27FC236}">
                      <a16:creationId xmlns:a16="http://schemas.microsoft.com/office/drawing/2014/main" id="{1DF0FE68-85DC-4BAB-95D2-C132BAD9C259}"/>
                    </a:ext>
                  </a:extLst>
                </p:cNvPr>
                <p:cNvGrpSpPr/>
                <p:nvPr/>
              </p:nvGrpSpPr>
              <p:grpSpPr>
                <a:xfrm>
                  <a:off x="5393184" y="3822036"/>
                  <a:ext cx="853744" cy="1621462"/>
                  <a:chOff x="5393184" y="3822036"/>
                  <a:chExt cx="853744" cy="1621462"/>
                </a:xfrm>
              </p:grpSpPr>
              <p:grpSp>
                <p:nvGrpSpPr>
                  <p:cNvPr id="287" name="グループ化 286">
                    <a:extLst>
                      <a:ext uri="{FF2B5EF4-FFF2-40B4-BE49-F238E27FC236}">
                        <a16:creationId xmlns:a16="http://schemas.microsoft.com/office/drawing/2014/main" id="{BD5D6C2B-8972-4FE1-9DCF-15F58ED14E5D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5464425" y="3822036"/>
                    <a:ext cx="714592" cy="1332294"/>
                    <a:chOff x="2957063" y="5076572"/>
                    <a:chExt cx="797584" cy="1483326"/>
                  </a:xfrm>
                  <a:solidFill>
                    <a:schemeClr val="accent2">
                      <a:lumMod val="75000"/>
                    </a:schemeClr>
                  </a:solidFill>
                </p:grpSpPr>
                <p:grpSp>
                  <p:nvGrpSpPr>
                    <p:cNvPr id="288" name="グループ化 287">
                      <a:extLst>
                        <a:ext uri="{FF2B5EF4-FFF2-40B4-BE49-F238E27FC236}">
                          <a16:creationId xmlns:a16="http://schemas.microsoft.com/office/drawing/2014/main" id="{0DB31759-9E37-4801-B4DD-05EECA0FB5B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290" name="フリーフォーム: 図形 289">
                        <a:extLst>
                          <a:ext uri="{FF2B5EF4-FFF2-40B4-BE49-F238E27FC236}">
                            <a16:creationId xmlns:a16="http://schemas.microsoft.com/office/drawing/2014/main" id="{BDCA7FF4-BD47-4CEC-A238-1F93CAA00B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1" name="フリーフォーム: 図形 290">
                        <a:extLst>
                          <a:ext uri="{FF2B5EF4-FFF2-40B4-BE49-F238E27FC236}">
                            <a16:creationId xmlns:a16="http://schemas.microsoft.com/office/drawing/2014/main" id="{1AD90A05-4ABD-4208-8172-B18D4D3D44AE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89" name="フリーフォーム: 図形 288">
                      <a:extLst>
                        <a:ext uri="{FF2B5EF4-FFF2-40B4-BE49-F238E27FC236}">
                          <a16:creationId xmlns:a16="http://schemas.microsoft.com/office/drawing/2014/main" id="{F7703B0B-DED7-4FC6-ADA1-17763954BD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3175"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91C93610-3EEB-4D07-B0D7-01D3B8A5EDF0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362729" y="4559299"/>
                    <a:ext cx="914654" cy="853744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961399"/>
                      <a:gd name="connsiteY0" fmla="*/ 826528 h 880732"/>
                      <a:gd name="connsiteX1" fmla="*/ 471695 w 961399"/>
                      <a:gd name="connsiteY1" fmla="*/ 296500 h 880732"/>
                      <a:gd name="connsiteX2" fmla="*/ 43314 w 961399"/>
                      <a:gd name="connsiteY2" fmla="*/ 378244 h 880732"/>
                      <a:gd name="connsiteX3" fmla="*/ 0 w 961399"/>
                      <a:gd name="connsiteY3" fmla="*/ 119223 h 880732"/>
                      <a:gd name="connsiteX4" fmla="*/ 660660 w 961399"/>
                      <a:gd name="connsiteY4" fmla="*/ 1930 h 880732"/>
                      <a:gd name="connsiteX5" fmla="*/ 778556 w 961399"/>
                      <a:gd name="connsiteY5" fmla="*/ 102155 h 880732"/>
                      <a:gd name="connsiteX6" fmla="*/ 961399 w 961399"/>
                      <a:gd name="connsiteY6" fmla="*/ 880732 h 880732"/>
                      <a:gd name="connsiteX0" fmla="*/ 443772 w 914654"/>
                      <a:gd name="connsiteY0" fmla="*/ 826528 h 853744"/>
                      <a:gd name="connsiteX1" fmla="*/ 471695 w 914654"/>
                      <a:gd name="connsiteY1" fmla="*/ 296500 h 853744"/>
                      <a:gd name="connsiteX2" fmla="*/ 43314 w 914654"/>
                      <a:gd name="connsiteY2" fmla="*/ 378244 h 853744"/>
                      <a:gd name="connsiteX3" fmla="*/ 0 w 914654"/>
                      <a:gd name="connsiteY3" fmla="*/ 119223 h 853744"/>
                      <a:gd name="connsiteX4" fmla="*/ 660660 w 914654"/>
                      <a:gd name="connsiteY4" fmla="*/ 1930 h 853744"/>
                      <a:gd name="connsiteX5" fmla="*/ 778556 w 914654"/>
                      <a:gd name="connsiteY5" fmla="*/ 102155 h 853744"/>
                      <a:gd name="connsiteX6" fmla="*/ 914654 w 914654"/>
                      <a:gd name="connsiteY6" fmla="*/ 853744 h 853744"/>
                      <a:gd name="connsiteX0" fmla="*/ 443772 w 914654"/>
                      <a:gd name="connsiteY0" fmla="*/ 826528 h 853744"/>
                      <a:gd name="connsiteX1" fmla="*/ 471695 w 914654"/>
                      <a:gd name="connsiteY1" fmla="*/ 296500 h 853744"/>
                      <a:gd name="connsiteX2" fmla="*/ 43314 w 914654"/>
                      <a:gd name="connsiteY2" fmla="*/ 378244 h 853744"/>
                      <a:gd name="connsiteX3" fmla="*/ 0 w 914654"/>
                      <a:gd name="connsiteY3" fmla="*/ 119223 h 853744"/>
                      <a:gd name="connsiteX4" fmla="*/ 660660 w 914654"/>
                      <a:gd name="connsiteY4" fmla="*/ 1930 h 853744"/>
                      <a:gd name="connsiteX5" fmla="*/ 778556 w 914654"/>
                      <a:gd name="connsiteY5" fmla="*/ 102155 h 853744"/>
                      <a:gd name="connsiteX6" fmla="*/ 914654 w 914654"/>
                      <a:gd name="connsiteY6" fmla="*/ 853744 h 853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14654" h="853744">
                        <a:moveTo>
                          <a:pt x="443772" y="826528"/>
                        </a:moveTo>
                        <a:lnTo>
                          <a:pt x="471695" y="296500"/>
                        </a:lnTo>
                        <a:lnTo>
                          <a:pt x="43314" y="378244"/>
                        </a:lnTo>
                        <a:lnTo>
                          <a:pt x="0" y="119223"/>
                        </a:lnTo>
                        <a:cubicBezTo>
                          <a:pt x="220220" y="80125"/>
                          <a:pt x="593326" y="-14668"/>
                          <a:pt x="660660" y="1930"/>
                        </a:cubicBezTo>
                        <a:cubicBezTo>
                          <a:pt x="727994" y="18528"/>
                          <a:pt x="770780" y="64949"/>
                          <a:pt x="778556" y="102155"/>
                        </a:cubicBezTo>
                        <a:cubicBezTo>
                          <a:pt x="786332" y="139361"/>
                          <a:pt x="859414" y="609735"/>
                          <a:pt x="914654" y="853744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FC2CB55C-7540-480F-8561-748BCD181A55}"/>
                    </a:ext>
                  </a:extLst>
                </p:cNvPr>
                <p:cNvGrpSpPr/>
                <p:nvPr/>
              </p:nvGrpSpPr>
              <p:grpSpPr>
                <a:xfrm flipH="1">
                  <a:off x="3876323" y="3822036"/>
                  <a:ext cx="853744" cy="1621462"/>
                  <a:chOff x="5393184" y="3822036"/>
                  <a:chExt cx="853744" cy="1621462"/>
                </a:xfrm>
              </p:grpSpPr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0517A12D-8673-4818-B2B7-6C9A69DD704C}"/>
                      </a:ext>
                    </a:extLst>
                  </p:cNvPr>
                  <p:cNvGrpSpPr/>
                  <p:nvPr/>
                </p:nvGrpSpPr>
                <p:grpSpPr>
                  <a:xfrm rot="20968118">
                    <a:off x="5464425" y="3822036"/>
                    <a:ext cx="714592" cy="1332294"/>
                    <a:chOff x="2957063" y="5076572"/>
                    <a:chExt cx="797584" cy="1483326"/>
                  </a:xfrm>
                  <a:solidFill>
                    <a:schemeClr val="accent2">
                      <a:lumMod val="75000"/>
                    </a:schemeClr>
                  </a:solidFill>
                </p:grpSpPr>
                <p:grpSp>
                  <p:nvGrpSpPr>
                    <p:cNvPr id="314" name="グループ化 313">
                      <a:extLst>
                        <a:ext uri="{FF2B5EF4-FFF2-40B4-BE49-F238E27FC236}">
                          <a16:creationId xmlns:a16="http://schemas.microsoft.com/office/drawing/2014/main" id="{3F77D07F-A8DB-4D81-BBCB-EAB5E38A6B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997" y="5076572"/>
                      <a:ext cx="317383" cy="358145"/>
                      <a:chOff x="2926637" y="3499228"/>
                      <a:chExt cx="361165" cy="407550"/>
                    </a:xfrm>
                    <a:grpFill/>
                  </p:grpSpPr>
                  <p:sp>
                    <p:nvSpPr>
                      <p:cNvPr id="316" name="フリーフォーム: 図形 315">
                        <a:extLst>
                          <a:ext uri="{FF2B5EF4-FFF2-40B4-BE49-F238E27FC236}">
                            <a16:creationId xmlns:a16="http://schemas.microsoft.com/office/drawing/2014/main" id="{5DB69A4D-0CAE-4179-8F03-E0F784561A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6616" y="3544609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17" name="フリーフォーム: 図形 316">
                        <a:extLst>
                          <a:ext uri="{FF2B5EF4-FFF2-40B4-BE49-F238E27FC236}">
                            <a16:creationId xmlns:a16="http://schemas.microsoft.com/office/drawing/2014/main" id="{89BEBCFC-3A29-4C69-BA16-2C30DB928D63}"/>
                          </a:ext>
                        </a:extLst>
                      </p:cNvPr>
                      <p:cNvSpPr/>
                      <p:nvPr/>
                    </p:nvSpPr>
                    <p:spPr>
                      <a:xfrm rot="20345785">
                        <a:off x="2926637" y="3499228"/>
                        <a:ext cx="321186" cy="362169"/>
                      </a:xfrm>
                      <a:custGeom>
                        <a:avLst/>
                        <a:gdLst>
                          <a:gd name="connsiteX0" fmla="*/ 343049 w 395926"/>
                          <a:gd name="connsiteY0" fmla="*/ 6803 h 446446"/>
                          <a:gd name="connsiteX1" fmla="*/ 395926 w 395926"/>
                          <a:gd name="connsiteY1" fmla="*/ 86576 h 446446"/>
                          <a:gd name="connsiteX2" fmla="*/ 393696 w 395926"/>
                          <a:gd name="connsiteY2" fmla="*/ 97623 h 446446"/>
                          <a:gd name="connsiteX3" fmla="*/ 393696 w 395926"/>
                          <a:gd name="connsiteY3" fmla="*/ 359870 h 446446"/>
                          <a:gd name="connsiteX4" fmla="*/ 307120 w 395926"/>
                          <a:gd name="connsiteY4" fmla="*/ 446446 h 446446"/>
                          <a:gd name="connsiteX5" fmla="*/ 220544 w 395926"/>
                          <a:gd name="connsiteY5" fmla="*/ 359870 h 446446"/>
                          <a:gd name="connsiteX6" fmla="*/ 220544 w 395926"/>
                          <a:gd name="connsiteY6" fmla="*/ 173152 h 446446"/>
                          <a:gd name="connsiteX7" fmla="*/ 86576 w 395926"/>
                          <a:gd name="connsiteY7" fmla="*/ 173152 h 446446"/>
                          <a:gd name="connsiteX8" fmla="*/ 0 w 395926"/>
                          <a:gd name="connsiteY8" fmla="*/ 86576 h 446446"/>
                          <a:gd name="connsiteX9" fmla="*/ 86576 w 395926"/>
                          <a:gd name="connsiteY9" fmla="*/ 0 h 446446"/>
                          <a:gd name="connsiteX10" fmla="*/ 309350 w 395926"/>
                          <a:gd name="connsiteY10" fmla="*/ 0 h 446446"/>
                          <a:gd name="connsiteX11" fmla="*/ 343049 w 395926"/>
                          <a:gd name="connsiteY11" fmla="*/ 6803 h 446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95926" h="446446">
                            <a:moveTo>
                              <a:pt x="343049" y="6803"/>
                            </a:moveTo>
                            <a:cubicBezTo>
                              <a:pt x="374123" y="19946"/>
                              <a:pt x="395926" y="50715"/>
                              <a:pt x="395926" y="86576"/>
                            </a:cubicBezTo>
                            <a:lnTo>
                              <a:pt x="393696" y="97623"/>
                            </a:lnTo>
                            <a:lnTo>
                              <a:pt x="393696" y="359870"/>
                            </a:lnTo>
                            <a:cubicBezTo>
                              <a:pt x="393696" y="407685"/>
                              <a:pt x="354935" y="446446"/>
                              <a:pt x="307120" y="446446"/>
                            </a:cubicBezTo>
                            <a:cubicBezTo>
                              <a:pt x="259305" y="446446"/>
                              <a:pt x="220544" y="407685"/>
                              <a:pt x="220544" y="359870"/>
                            </a:cubicBezTo>
                            <a:lnTo>
                              <a:pt x="220544" y="173152"/>
                            </a:lnTo>
                            <a:lnTo>
                              <a:pt x="86576" y="173152"/>
                            </a:lnTo>
                            <a:cubicBezTo>
                              <a:pt x="38761" y="173152"/>
                              <a:pt x="0" y="134391"/>
                              <a:pt x="0" y="86576"/>
                            </a:cubicBezTo>
                            <a:cubicBezTo>
                              <a:pt x="0" y="38761"/>
                              <a:pt x="38761" y="0"/>
                              <a:pt x="86576" y="0"/>
                            </a:cubicBezTo>
                            <a:lnTo>
                              <a:pt x="309350" y="0"/>
                            </a:lnTo>
                            <a:cubicBezTo>
                              <a:pt x="321304" y="0"/>
                              <a:pt x="332692" y="2423"/>
                              <a:pt x="343049" y="680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6AE2A790-B017-40FA-8B96-B67866A4B5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7063" y="5102341"/>
                      <a:ext cx="797584" cy="1457557"/>
                    </a:xfrm>
                    <a:custGeom>
                      <a:avLst/>
                      <a:gdLst>
                        <a:gd name="connsiteX0" fmla="*/ 187251 w 797584"/>
                        <a:gd name="connsiteY0" fmla="*/ 1138 h 1457557"/>
                        <a:gd name="connsiteX1" fmla="*/ 219353 w 797584"/>
                        <a:gd name="connsiteY1" fmla="*/ 18217 h 1457557"/>
                        <a:gd name="connsiteX2" fmla="*/ 223832 w 797584"/>
                        <a:gd name="connsiteY2" fmla="*/ 24963 h 1457557"/>
                        <a:gd name="connsiteX3" fmla="*/ 357056 w 797584"/>
                        <a:gd name="connsiteY3" fmla="*/ 158187 h 1457557"/>
                        <a:gd name="connsiteX4" fmla="*/ 370720 w 797584"/>
                        <a:gd name="connsiteY4" fmla="*/ 178763 h 1457557"/>
                        <a:gd name="connsiteX5" fmla="*/ 372662 w 797584"/>
                        <a:gd name="connsiteY5" fmla="*/ 188747 h 1457557"/>
                        <a:gd name="connsiteX6" fmla="*/ 376431 w 797584"/>
                        <a:gd name="connsiteY6" fmla="*/ 195556 h 1457557"/>
                        <a:gd name="connsiteX7" fmla="*/ 381410 w 797584"/>
                        <a:gd name="connsiteY7" fmla="*/ 445425 h 1457557"/>
                        <a:gd name="connsiteX8" fmla="*/ 385008 w 797584"/>
                        <a:gd name="connsiteY8" fmla="*/ 562717 h 1457557"/>
                        <a:gd name="connsiteX9" fmla="*/ 384424 w 797584"/>
                        <a:gd name="connsiteY9" fmla="*/ 623206 h 1457557"/>
                        <a:gd name="connsiteX10" fmla="*/ 777333 w 797584"/>
                        <a:gd name="connsiteY10" fmla="*/ 1231076 h 1457557"/>
                        <a:gd name="connsiteX11" fmla="*/ 722073 w 797584"/>
                        <a:gd name="connsiteY11" fmla="*/ 1437307 h 1457557"/>
                        <a:gd name="connsiteX12" fmla="*/ 722074 w 797584"/>
                        <a:gd name="connsiteY12" fmla="*/ 1437306 h 1457557"/>
                        <a:gd name="connsiteX13" fmla="*/ 515842 w 797584"/>
                        <a:gd name="connsiteY13" fmla="*/ 1382046 h 1457557"/>
                        <a:gd name="connsiteX14" fmla="*/ 167145 w 797584"/>
                        <a:gd name="connsiteY14" fmla="*/ 677290 h 1457557"/>
                        <a:gd name="connsiteX15" fmla="*/ 147400 w 797584"/>
                        <a:gd name="connsiteY15" fmla="*/ 658498 h 1457557"/>
                        <a:gd name="connsiteX16" fmla="*/ 84879 w 797584"/>
                        <a:gd name="connsiteY16" fmla="*/ 445425 h 1457557"/>
                        <a:gd name="connsiteX17" fmla="*/ 147401 w 797584"/>
                        <a:gd name="connsiteY17" fmla="*/ 232351 h 1457557"/>
                        <a:gd name="connsiteX18" fmla="*/ 202681 w 797584"/>
                        <a:gd name="connsiteY18" fmla="*/ 179738 h 1457557"/>
                        <a:gd name="connsiteX19" fmla="*/ 174238 w 797584"/>
                        <a:gd name="connsiteY19" fmla="*/ 151295 h 1457557"/>
                        <a:gd name="connsiteX20" fmla="*/ 106181 w 797584"/>
                        <a:gd name="connsiteY20" fmla="*/ 219353 h 1457557"/>
                        <a:gd name="connsiteX21" fmla="*/ 18217 w 797584"/>
                        <a:gd name="connsiteY21" fmla="*/ 219353 h 1457557"/>
                        <a:gd name="connsiteX22" fmla="*/ 18217 w 797584"/>
                        <a:gd name="connsiteY22" fmla="*/ 131389 h 1457557"/>
                        <a:gd name="connsiteX23" fmla="*/ 131389 w 797584"/>
                        <a:gd name="connsiteY23" fmla="*/ 18217 h 1457557"/>
                        <a:gd name="connsiteX24" fmla="*/ 151965 w 797584"/>
                        <a:gd name="connsiteY24" fmla="*/ 4554 h 1457557"/>
                        <a:gd name="connsiteX25" fmla="*/ 187251 w 797584"/>
                        <a:gd name="connsiteY25" fmla="*/ 1138 h 1457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797584" h="1457557">
                          <a:moveTo>
                            <a:pt x="187251" y="1138"/>
                          </a:moveTo>
                          <a:cubicBezTo>
                            <a:pt x="199013" y="3415"/>
                            <a:pt x="210243" y="9109"/>
                            <a:pt x="219353" y="18217"/>
                          </a:cubicBezTo>
                          <a:lnTo>
                            <a:pt x="223832" y="24963"/>
                          </a:lnTo>
                          <a:lnTo>
                            <a:pt x="357056" y="158187"/>
                          </a:lnTo>
                          <a:cubicBezTo>
                            <a:pt x="363129" y="164260"/>
                            <a:pt x="367684" y="171275"/>
                            <a:pt x="370720" y="178763"/>
                          </a:cubicBezTo>
                          <a:lnTo>
                            <a:pt x="372662" y="188747"/>
                          </a:lnTo>
                          <a:lnTo>
                            <a:pt x="376431" y="195556"/>
                          </a:lnTo>
                          <a:cubicBezTo>
                            <a:pt x="395012" y="249707"/>
                            <a:pt x="381410" y="341412"/>
                            <a:pt x="381410" y="445425"/>
                          </a:cubicBezTo>
                          <a:cubicBezTo>
                            <a:pt x="381410" y="487030"/>
                            <a:pt x="383586" y="526666"/>
                            <a:pt x="385008" y="562717"/>
                          </a:cubicBezTo>
                          <a:lnTo>
                            <a:pt x="384424" y="623206"/>
                          </a:lnTo>
                          <a:lnTo>
                            <a:pt x="777333" y="1231076"/>
                          </a:lnTo>
                          <a:cubicBezTo>
                            <a:pt x="819023" y="1303285"/>
                            <a:pt x="794283" y="1395617"/>
                            <a:pt x="722073" y="1437307"/>
                          </a:cubicBezTo>
                          <a:lnTo>
                            <a:pt x="722074" y="1437306"/>
                          </a:lnTo>
                          <a:cubicBezTo>
                            <a:pt x="649865" y="1478996"/>
                            <a:pt x="557532" y="1454255"/>
                            <a:pt x="515842" y="1382046"/>
                          </a:cubicBezTo>
                          <a:lnTo>
                            <a:pt x="167145" y="677290"/>
                          </a:lnTo>
                          <a:lnTo>
                            <a:pt x="147400" y="658498"/>
                          </a:lnTo>
                          <a:cubicBezTo>
                            <a:pt x="108772" y="603968"/>
                            <a:pt x="84879" y="528635"/>
                            <a:pt x="84879" y="445425"/>
                          </a:cubicBezTo>
                          <a:cubicBezTo>
                            <a:pt x="84879" y="362214"/>
                            <a:pt x="108771" y="286881"/>
                            <a:pt x="147401" y="232351"/>
                          </a:cubicBezTo>
                          <a:lnTo>
                            <a:pt x="202681" y="179738"/>
                          </a:lnTo>
                          <a:lnTo>
                            <a:pt x="174238" y="151295"/>
                          </a:lnTo>
                          <a:lnTo>
                            <a:pt x="106181" y="219353"/>
                          </a:lnTo>
                          <a:cubicBezTo>
                            <a:pt x="81891" y="243643"/>
                            <a:pt x="42508" y="243643"/>
                            <a:pt x="18217" y="219353"/>
                          </a:cubicBezTo>
                          <a:cubicBezTo>
                            <a:pt x="-6073" y="195063"/>
                            <a:pt x="-6073" y="155680"/>
                            <a:pt x="18217" y="131389"/>
                          </a:cubicBezTo>
                          <a:lnTo>
                            <a:pt x="131389" y="18217"/>
                          </a:lnTo>
                          <a:cubicBezTo>
                            <a:pt x="137462" y="12145"/>
                            <a:pt x="144479" y="7590"/>
                            <a:pt x="151965" y="4554"/>
                          </a:cubicBezTo>
                          <a:cubicBezTo>
                            <a:pt x="163197" y="-1"/>
                            <a:pt x="175489" y="-1139"/>
                            <a:pt x="187251" y="113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3175"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19D96710-2A06-4D99-8AAB-87C213B226C2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362729" y="4559299"/>
                    <a:ext cx="914654" cy="853744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961399"/>
                      <a:gd name="connsiteY0" fmla="*/ 826528 h 880732"/>
                      <a:gd name="connsiteX1" fmla="*/ 471695 w 961399"/>
                      <a:gd name="connsiteY1" fmla="*/ 296500 h 880732"/>
                      <a:gd name="connsiteX2" fmla="*/ 43314 w 961399"/>
                      <a:gd name="connsiteY2" fmla="*/ 378244 h 880732"/>
                      <a:gd name="connsiteX3" fmla="*/ 0 w 961399"/>
                      <a:gd name="connsiteY3" fmla="*/ 119223 h 880732"/>
                      <a:gd name="connsiteX4" fmla="*/ 660660 w 961399"/>
                      <a:gd name="connsiteY4" fmla="*/ 1930 h 880732"/>
                      <a:gd name="connsiteX5" fmla="*/ 778556 w 961399"/>
                      <a:gd name="connsiteY5" fmla="*/ 102155 h 880732"/>
                      <a:gd name="connsiteX6" fmla="*/ 961399 w 961399"/>
                      <a:gd name="connsiteY6" fmla="*/ 880732 h 880732"/>
                      <a:gd name="connsiteX0" fmla="*/ 443772 w 914654"/>
                      <a:gd name="connsiteY0" fmla="*/ 826528 h 853744"/>
                      <a:gd name="connsiteX1" fmla="*/ 471695 w 914654"/>
                      <a:gd name="connsiteY1" fmla="*/ 296500 h 853744"/>
                      <a:gd name="connsiteX2" fmla="*/ 43314 w 914654"/>
                      <a:gd name="connsiteY2" fmla="*/ 378244 h 853744"/>
                      <a:gd name="connsiteX3" fmla="*/ 0 w 914654"/>
                      <a:gd name="connsiteY3" fmla="*/ 119223 h 853744"/>
                      <a:gd name="connsiteX4" fmla="*/ 660660 w 914654"/>
                      <a:gd name="connsiteY4" fmla="*/ 1930 h 853744"/>
                      <a:gd name="connsiteX5" fmla="*/ 778556 w 914654"/>
                      <a:gd name="connsiteY5" fmla="*/ 102155 h 853744"/>
                      <a:gd name="connsiteX6" fmla="*/ 914654 w 914654"/>
                      <a:gd name="connsiteY6" fmla="*/ 853744 h 853744"/>
                      <a:gd name="connsiteX0" fmla="*/ 443772 w 914654"/>
                      <a:gd name="connsiteY0" fmla="*/ 826528 h 853744"/>
                      <a:gd name="connsiteX1" fmla="*/ 471695 w 914654"/>
                      <a:gd name="connsiteY1" fmla="*/ 296500 h 853744"/>
                      <a:gd name="connsiteX2" fmla="*/ 43314 w 914654"/>
                      <a:gd name="connsiteY2" fmla="*/ 378244 h 853744"/>
                      <a:gd name="connsiteX3" fmla="*/ 0 w 914654"/>
                      <a:gd name="connsiteY3" fmla="*/ 119223 h 853744"/>
                      <a:gd name="connsiteX4" fmla="*/ 660660 w 914654"/>
                      <a:gd name="connsiteY4" fmla="*/ 1930 h 853744"/>
                      <a:gd name="connsiteX5" fmla="*/ 778556 w 914654"/>
                      <a:gd name="connsiteY5" fmla="*/ 102155 h 853744"/>
                      <a:gd name="connsiteX6" fmla="*/ 914654 w 914654"/>
                      <a:gd name="connsiteY6" fmla="*/ 853744 h 853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14654" h="853744">
                        <a:moveTo>
                          <a:pt x="443772" y="826528"/>
                        </a:moveTo>
                        <a:lnTo>
                          <a:pt x="471695" y="296500"/>
                        </a:lnTo>
                        <a:lnTo>
                          <a:pt x="43314" y="378244"/>
                        </a:lnTo>
                        <a:lnTo>
                          <a:pt x="0" y="119223"/>
                        </a:lnTo>
                        <a:cubicBezTo>
                          <a:pt x="220220" y="80125"/>
                          <a:pt x="593326" y="-14668"/>
                          <a:pt x="660660" y="1930"/>
                        </a:cubicBezTo>
                        <a:cubicBezTo>
                          <a:pt x="727994" y="18528"/>
                          <a:pt x="770780" y="64949"/>
                          <a:pt x="778556" y="102155"/>
                        </a:cubicBezTo>
                        <a:cubicBezTo>
                          <a:pt x="786332" y="139361"/>
                          <a:pt x="859414" y="609735"/>
                          <a:pt x="914654" y="853744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F0B028B4-D8DD-47DB-B503-9E513D57BF63}"/>
                  </a:ext>
                </a:extLst>
              </p:cNvPr>
              <p:cNvGrpSpPr/>
              <p:nvPr/>
            </p:nvGrpSpPr>
            <p:grpSpPr>
              <a:xfrm>
                <a:off x="4847789" y="4616778"/>
                <a:ext cx="424381" cy="377861"/>
                <a:chOff x="3172176" y="907293"/>
                <a:chExt cx="713976" cy="970259"/>
              </a:xfrm>
            </p:grpSpPr>
            <p:sp>
              <p:nvSpPr>
                <p:cNvPr id="458" name="四角形: 角を丸くする 29">
                  <a:extLst>
                    <a:ext uri="{FF2B5EF4-FFF2-40B4-BE49-F238E27FC236}">
                      <a16:creationId xmlns:a16="http://schemas.microsoft.com/office/drawing/2014/main" id="{A2D3C6DB-9DE9-4AB9-9F7E-C3A1E7686AEF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510339C8-9864-46B1-AF54-9F792FBC77F0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EE179C2F-A9A0-424F-96AE-62BA3F487208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2142270C-298A-4489-844A-258C9BE49B32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8728BF20-CAF5-41D9-B497-3CB0F24B1C19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DFC836CC-3EB0-48E6-A764-49C5B87B44A6}"/>
                  </a:ext>
                </a:extLst>
              </p:cNvPr>
              <p:cNvSpPr/>
              <p:nvPr/>
            </p:nvSpPr>
            <p:spPr>
              <a:xfrm>
                <a:off x="4634300" y="4273195"/>
                <a:ext cx="269219" cy="1727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BE8FCB29-29CE-4C70-BF3C-DCEE0C7D7E50}"/>
                  </a:ext>
                </a:extLst>
              </p:cNvPr>
              <p:cNvSpPr/>
              <p:nvPr/>
            </p:nvSpPr>
            <p:spPr>
              <a:xfrm>
                <a:off x="5186750" y="4273195"/>
                <a:ext cx="269219" cy="1727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5385028F-01D7-40FC-8C5B-478F271EA90A}"/>
                </a:ext>
              </a:extLst>
            </p:cNvPr>
            <p:cNvSpPr/>
            <p:nvPr/>
          </p:nvSpPr>
          <p:spPr>
            <a:xfrm>
              <a:off x="5049105" y="4061734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62A2A653-60EB-45E7-A430-88283C4C951E}"/>
              </a:ext>
            </a:extLst>
          </p:cNvPr>
          <p:cNvGrpSpPr/>
          <p:nvPr/>
        </p:nvGrpSpPr>
        <p:grpSpPr>
          <a:xfrm>
            <a:off x="712662" y="3709988"/>
            <a:ext cx="2272155" cy="2699544"/>
            <a:chOff x="712662" y="3709988"/>
            <a:chExt cx="2272155" cy="2699544"/>
          </a:xfrm>
        </p:grpSpPr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F925F83E-7121-4101-AF4C-91E719FEF083}"/>
                </a:ext>
              </a:extLst>
            </p:cNvPr>
            <p:cNvSpPr/>
            <p:nvPr/>
          </p:nvSpPr>
          <p:spPr>
            <a:xfrm rot="20700000">
              <a:off x="712662" y="3709988"/>
              <a:ext cx="1490805" cy="582366"/>
            </a:xfrm>
            <a:custGeom>
              <a:avLst/>
              <a:gdLst>
                <a:gd name="connsiteX0" fmla="*/ 972114 w 2258126"/>
                <a:gd name="connsiteY0" fmla="*/ 329858 h 890933"/>
                <a:gd name="connsiteX1" fmla="*/ 999712 w 2258126"/>
                <a:gd name="connsiteY1" fmla="*/ 432855 h 890933"/>
                <a:gd name="connsiteX2" fmla="*/ 1264636 w 2258126"/>
                <a:gd name="connsiteY2" fmla="*/ 432855 h 890933"/>
                <a:gd name="connsiteX3" fmla="*/ 1376699 w 2258126"/>
                <a:gd name="connsiteY3" fmla="*/ 494768 h 890933"/>
                <a:gd name="connsiteX4" fmla="*/ 1216628 w 2258126"/>
                <a:gd name="connsiteY4" fmla="*/ 772019 h 890933"/>
                <a:gd name="connsiteX5" fmla="*/ 1109393 w 2258126"/>
                <a:gd name="connsiteY5" fmla="*/ 710107 h 890933"/>
                <a:gd name="connsiteX6" fmla="*/ 1197974 w 2258126"/>
                <a:gd name="connsiteY6" fmla="*/ 556680 h 890933"/>
                <a:gd name="connsiteX7" fmla="*/ 1032891 w 2258126"/>
                <a:gd name="connsiteY7" fmla="*/ 556680 h 890933"/>
                <a:gd name="connsiteX8" fmla="*/ 1113866 w 2258126"/>
                <a:gd name="connsiteY8" fmla="*/ 858884 h 890933"/>
                <a:gd name="connsiteX9" fmla="*/ 994260 w 2258126"/>
                <a:gd name="connsiteY9" fmla="*/ 890933 h 890933"/>
                <a:gd name="connsiteX10" fmla="*/ 904697 w 2258126"/>
                <a:gd name="connsiteY10" fmla="*/ 556680 h 890933"/>
                <a:gd name="connsiteX11" fmla="*/ 774098 w 2258126"/>
                <a:gd name="connsiteY11" fmla="*/ 556680 h 890933"/>
                <a:gd name="connsiteX12" fmla="*/ 774098 w 2258126"/>
                <a:gd name="connsiteY12" fmla="*/ 432855 h 890933"/>
                <a:gd name="connsiteX13" fmla="*/ 871519 w 2258126"/>
                <a:gd name="connsiteY13" fmla="*/ 432855 h 890933"/>
                <a:gd name="connsiteX14" fmla="*/ 852508 w 2258126"/>
                <a:gd name="connsiteY14" fmla="*/ 361907 h 890933"/>
                <a:gd name="connsiteX15" fmla="*/ 1752751 w 2258126"/>
                <a:gd name="connsiteY15" fmla="*/ 295793 h 890933"/>
                <a:gd name="connsiteX16" fmla="*/ 1837056 w 2258126"/>
                <a:gd name="connsiteY16" fmla="*/ 380097 h 890933"/>
                <a:gd name="connsiteX17" fmla="*/ 1921360 w 2258126"/>
                <a:gd name="connsiteY17" fmla="*/ 295793 h 890933"/>
                <a:gd name="connsiteX18" fmla="*/ 1922781 w 2258126"/>
                <a:gd name="connsiteY18" fmla="*/ 297214 h 890933"/>
                <a:gd name="connsiteX19" fmla="*/ 2061265 w 2258126"/>
                <a:gd name="connsiteY19" fmla="*/ 432855 h 890933"/>
                <a:gd name="connsiteX20" fmla="*/ 2258126 w 2258126"/>
                <a:gd name="connsiteY20" fmla="*/ 432855 h 890933"/>
                <a:gd name="connsiteX21" fmla="*/ 2258126 w 2258126"/>
                <a:gd name="connsiteY21" fmla="*/ 556680 h 890933"/>
                <a:gd name="connsiteX22" fmla="*/ 2013003 w 2258126"/>
                <a:gd name="connsiteY22" fmla="*/ 556680 h 890933"/>
                <a:gd name="connsiteX23" fmla="*/ 2013003 w 2258126"/>
                <a:gd name="connsiteY23" fmla="*/ 553648 h 890933"/>
                <a:gd name="connsiteX24" fmla="*/ 1924247 w 2258126"/>
                <a:gd name="connsiteY24" fmla="*/ 470953 h 890933"/>
                <a:gd name="connsiteX25" fmla="*/ 1838522 w 2258126"/>
                <a:gd name="connsiteY25" fmla="*/ 556678 h 890933"/>
                <a:gd name="connsiteX26" fmla="*/ 1749864 w 2258126"/>
                <a:gd name="connsiteY26" fmla="*/ 470953 h 890933"/>
                <a:gd name="connsiteX27" fmla="*/ 1665195 w 2258126"/>
                <a:gd name="connsiteY27" fmla="*/ 555622 h 890933"/>
                <a:gd name="connsiteX28" fmla="*/ 1420072 w 2258126"/>
                <a:gd name="connsiteY28" fmla="*/ 556680 h 890933"/>
                <a:gd name="connsiteX29" fmla="*/ 1420072 w 2258126"/>
                <a:gd name="connsiteY29" fmla="*/ 432855 h 890933"/>
                <a:gd name="connsiteX30" fmla="*/ 1612847 w 2258126"/>
                <a:gd name="connsiteY30" fmla="*/ 432855 h 890933"/>
                <a:gd name="connsiteX31" fmla="*/ 1751330 w 2258126"/>
                <a:gd name="connsiteY31" fmla="*/ 297214 h 890933"/>
                <a:gd name="connsiteX32" fmla="*/ 337598 w 2258126"/>
                <a:gd name="connsiteY32" fmla="*/ 43403 h 890933"/>
                <a:gd name="connsiteX33" fmla="*/ 388354 w 2258126"/>
                <a:gd name="connsiteY33" fmla="*/ 232829 h 890933"/>
                <a:gd name="connsiteX34" fmla="*/ 723899 w 2258126"/>
                <a:gd name="connsiteY34" fmla="*/ 232829 h 890933"/>
                <a:gd name="connsiteX35" fmla="*/ 723899 w 2258126"/>
                <a:gd name="connsiteY35" fmla="*/ 356655 h 890933"/>
                <a:gd name="connsiteX36" fmla="*/ 421533 w 2258126"/>
                <a:gd name="connsiteY36" fmla="*/ 356655 h 890933"/>
                <a:gd name="connsiteX37" fmla="*/ 441951 w 2258126"/>
                <a:gd name="connsiteY37" fmla="*/ 432855 h 890933"/>
                <a:gd name="connsiteX38" fmla="*/ 723899 w 2258126"/>
                <a:gd name="connsiteY38" fmla="*/ 432855 h 890933"/>
                <a:gd name="connsiteX39" fmla="*/ 723899 w 2258126"/>
                <a:gd name="connsiteY39" fmla="*/ 556680 h 890933"/>
                <a:gd name="connsiteX40" fmla="*/ 475130 w 2258126"/>
                <a:gd name="connsiteY40" fmla="*/ 556680 h 890933"/>
                <a:gd name="connsiteX41" fmla="*/ 556105 w 2258126"/>
                <a:gd name="connsiteY41" fmla="*/ 858883 h 890933"/>
                <a:gd name="connsiteX42" fmla="*/ 436499 w 2258126"/>
                <a:gd name="connsiteY42" fmla="*/ 890932 h 890933"/>
                <a:gd name="connsiteX43" fmla="*/ 346937 w 2258126"/>
                <a:gd name="connsiteY43" fmla="*/ 556680 h 890933"/>
                <a:gd name="connsiteX44" fmla="*/ 0 w 2258126"/>
                <a:gd name="connsiteY44" fmla="*/ 556680 h 890933"/>
                <a:gd name="connsiteX45" fmla="*/ 0 w 2258126"/>
                <a:gd name="connsiteY45" fmla="*/ 432855 h 890933"/>
                <a:gd name="connsiteX46" fmla="*/ 313758 w 2258126"/>
                <a:gd name="connsiteY46" fmla="*/ 432855 h 890933"/>
                <a:gd name="connsiteX47" fmla="*/ 293340 w 2258126"/>
                <a:gd name="connsiteY47" fmla="*/ 356655 h 890933"/>
                <a:gd name="connsiteX48" fmla="*/ 0 w 2258126"/>
                <a:gd name="connsiteY48" fmla="*/ 356655 h 890933"/>
                <a:gd name="connsiteX49" fmla="*/ 0 w 2258126"/>
                <a:gd name="connsiteY49" fmla="*/ 232829 h 890933"/>
                <a:gd name="connsiteX50" fmla="*/ 260161 w 2258126"/>
                <a:gd name="connsiteY50" fmla="*/ 232829 h 890933"/>
                <a:gd name="connsiteX51" fmla="*/ 217992 w 2258126"/>
                <a:gd name="connsiteY51" fmla="*/ 75451 h 890933"/>
                <a:gd name="connsiteX52" fmla="*/ 622780 w 2258126"/>
                <a:gd name="connsiteY52" fmla="*/ 0 h 890933"/>
                <a:gd name="connsiteX53" fmla="*/ 746605 w 2258126"/>
                <a:gd name="connsiteY53" fmla="*/ 0 h 890933"/>
                <a:gd name="connsiteX54" fmla="*/ 746605 w 2258126"/>
                <a:gd name="connsiteY54" fmla="*/ 138115 h 890933"/>
                <a:gd name="connsiteX55" fmla="*/ 622780 w 2258126"/>
                <a:gd name="connsiteY55" fmla="*/ 138115 h 890933"/>
                <a:gd name="connsiteX56" fmla="*/ 432280 w 2258126"/>
                <a:gd name="connsiteY56" fmla="*/ 0 h 890933"/>
                <a:gd name="connsiteX57" fmla="*/ 556105 w 2258126"/>
                <a:gd name="connsiteY57" fmla="*/ 0 h 890933"/>
                <a:gd name="connsiteX58" fmla="*/ 556105 w 2258126"/>
                <a:gd name="connsiteY58" fmla="*/ 138115 h 890933"/>
                <a:gd name="connsiteX59" fmla="*/ 432280 w 2258126"/>
                <a:gd name="connsiteY59" fmla="*/ 138115 h 89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58126" h="890933">
                  <a:moveTo>
                    <a:pt x="972114" y="329858"/>
                  </a:moveTo>
                  <a:lnTo>
                    <a:pt x="999712" y="432855"/>
                  </a:lnTo>
                  <a:lnTo>
                    <a:pt x="1264636" y="432855"/>
                  </a:lnTo>
                  <a:lnTo>
                    <a:pt x="1376699" y="494768"/>
                  </a:lnTo>
                  <a:lnTo>
                    <a:pt x="1216628" y="772019"/>
                  </a:lnTo>
                  <a:lnTo>
                    <a:pt x="1109393" y="710107"/>
                  </a:lnTo>
                  <a:lnTo>
                    <a:pt x="1197974" y="556680"/>
                  </a:lnTo>
                  <a:lnTo>
                    <a:pt x="1032891" y="556680"/>
                  </a:lnTo>
                  <a:lnTo>
                    <a:pt x="1113866" y="858884"/>
                  </a:lnTo>
                  <a:lnTo>
                    <a:pt x="994260" y="890933"/>
                  </a:lnTo>
                  <a:lnTo>
                    <a:pt x="904697" y="556680"/>
                  </a:lnTo>
                  <a:lnTo>
                    <a:pt x="774098" y="556680"/>
                  </a:lnTo>
                  <a:lnTo>
                    <a:pt x="774098" y="432855"/>
                  </a:lnTo>
                  <a:lnTo>
                    <a:pt x="871519" y="432855"/>
                  </a:lnTo>
                  <a:lnTo>
                    <a:pt x="852508" y="361907"/>
                  </a:lnTo>
                  <a:close/>
                  <a:moveTo>
                    <a:pt x="1752751" y="295793"/>
                  </a:moveTo>
                  <a:lnTo>
                    <a:pt x="1837056" y="380097"/>
                  </a:lnTo>
                  <a:lnTo>
                    <a:pt x="1921360" y="295793"/>
                  </a:lnTo>
                  <a:lnTo>
                    <a:pt x="1922781" y="297214"/>
                  </a:lnTo>
                  <a:lnTo>
                    <a:pt x="2061265" y="432855"/>
                  </a:lnTo>
                  <a:lnTo>
                    <a:pt x="2258126" y="432855"/>
                  </a:lnTo>
                  <a:lnTo>
                    <a:pt x="2258126" y="556680"/>
                  </a:lnTo>
                  <a:lnTo>
                    <a:pt x="2013003" y="556680"/>
                  </a:lnTo>
                  <a:lnTo>
                    <a:pt x="2013003" y="553648"/>
                  </a:lnTo>
                  <a:lnTo>
                    <a:pt x="1924247" y="470953"/>
                  </a:lnTo>
                  <a:lnTo>
                    <a:pt x="1838522" y="556678"/>
                  </a:lnTo>
                  <a:lnTo>
                    <a:pt x="1749864" y="470953"/>
                  </a:lnTo>
                  <a:lnTo>
                    <a:pt x="1665195" y="555622"/>
                  </a:lnTo>
                  <a:lnTo>
                    <a:pt x="1420072" y="556680"/>
                  </a:lnTo>
                  <a:lnTo>
                    <a:pt x="1420072" y="432855"/>
                  </a:lnTo>
                  <a:lnTo>
                    <a:pt x="1612847" y="432855"/>
                  </a:lnTo>
                  <a:lnTo>
                    <a:pt x="1751330" y="297214"/>
                  </a:lnTo>
                  <a:close/>
                  <a:moveTo>
                    <a:pt x="337598" y="43403"/>
                  </a:moveTo>
                  <a:lnTo>
                    <a:pt x="388354" y="232829"/>
                  </a:lnTo>
                  <a:lnTo>
                    <a:pt x="723899" y="232829"/>
                  </a:lnTo>
                  <a:lnTo>
                    <a:pt x="723899" y="356655"/>
                  </a:lnTo>
                  <a:lnTo>
                    <a:pt x="421533" y="356655"/>
                  </a:lnTo>
                  <a:lnTo>
                    <a:pt x="441951" y="432855"/>
                  </a:lnTo>
                  <a:lnTo>
                    <a:pt x="723899" y="432855"/>
                  </a:lnTo>
                  <a:lnTo>
                    <a:pt x="723899" y="556680"/>
                  </a:lnTo>
                  <a:lnTo>
                    <a:pt x="475130" y="556680"/>
                  </a:lnTo>
                  <a:lnTo>
                    <a:pt x="556105" y="858883"/>
                  </a:lnTo>
                  <a:lnTo>
                    <a:pt x="436499" y="890932"/>
                  </a:lnTo>
                  <a:lnTo>
                    <a:pt x="346937" y="556680"/>
                  </a:lnTo>
                  <a:lnTo>
                    <a:pt x="0" y="556680"/>
                  </a:lnTo>
                  <a:lnTo>
                    <a:pt x="0" y="432855"/>
                  </a:lnTo>
                  <a:lnTo>
                    <a:pt x="313758" y="432855"/>
                  </a:lnTo>
                  <a:lnTo>
                    <a:pt x="293340" y="356655"/>
                  </a:lnTo>
                  <a:lnTo>
                    <a:pt x="0" y="356655"/>
                  </a:lnTo>
                  <a:lnTo>
                    <a:pt x="0" y="232829"/>
                  </a:lnTo>
                  <a:lnTo>
                    <a:pt x="260161" y="232829"/>
                  </a:lnTo>
                  <a:lnTo>
                    <a:pt x="217992" y="75451"/>
                  </a:lnTo>
                  <a:close/>
                  <a:moveTo>
                    <a:pt x="622780" y="0"/>
                  </a:moveTo>
                  <a:lnTo>
                    <a:pt x="746605" y="0"/>
                  </a:lnTo>
                  <a:lnTo>
                    <a:pt x="746605" y="138115"/>
                  </a:lnTo>
                  <a:lnTo>
                    <a:pt x="622780" y="138115"/>
                  </a:lnTo>
                  <a:close/>
                  <a:moveTo>
                    <a:pt x="432280" y="0"/>
                  </a:moveTo>
                  <a:lnTo>
                    <a:pt x="556105" y="0"/>
                  </a:lnTo>
                  <a:lnTo>
                    <a:pt x="556105" y="138115"/>
                  </a:lnTo>
                  <a:lnTo>
                    <a:pt x="432280" y="138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7ED7CAC0-5054-48DA-B08A-DF6E8C2BA321}"/>
                </a:ext>
              </a:extLst>
            </p:cNvPr>
            <p:cNvGrpSpPr/>
            <p:nvPr/>
          </p:nvGrpSpPr>
          <p:grpSpPr>
            <a:xfrm>
              <a:off x="979081" y="4001300"/>
              <a:ext cx="2005736" cy="2408232"/>
              <a:chOff x="826277" y="3679809"/>
              <a:chExt cx="2311344" cy="2775168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E16E9789-C2C9-43B2-AAD5-7139377ED6D7}"/>
                  </a:ext>
                </a:extLst>
              </p:cNvPr>
              <p:cNvGrpSpPr/>
              <p:nvPr/>
            </p:nvGrpSpPr>
            <p:grpSpPr>
              <a:xfrm>
                <a:off x="826277" y="3679809"/>
                <a:ext cx="2311344" cy="2775168"/>
                <a:chOff x="826277" y="3679809"/>
                <a:chExt cx="2311344" cy="2775168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8DDD4386-C826-49D0-8F77-00874E7C1B62}"/>
                    </a:ext>
                  </a:extLst>
                </p:cNvPr>
                <p:cNvGrpSpPr/>
                <p:nvPr/>
              </p:nvGrpSpPr>
              <p:grpSpPr>
                <a:xfrm>
                  <a:off x="1375526" y="4833217"/>
                  <a:ext cx="1218450" cy="1621760"/>
                  <a:chOff x="1375526" y="4833217"/>
                  <a:chExt cx="1218450" cy="1621760"/>
                </a:xfrm>
              </p:grpSpPr>
              <p:sp>
                <p:nvSpPr>
                  <p:cNvPr id="227" name="片側の 2 つの角を丸めた四角形 144">
                    <a:extLst>
                      <a:ext uri="{FF2B5EF4-FFF2-40B4-BE49-F238E27FC236}">
                        <a16:creationId xmlns:a16="http://schemas.microsoft.com/office/drawing/2014/main" id="{212C869D-F60A-4EDD-B660-89FDAB51E0B6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4DDD6C4F-171A-40AF-835F-4527636EA98A}"/>
                      </a:ext>
                    </a:extLst>
                  </p:cNvPr>
                  <p:cNvSpPr/>
                  <p:nvPr/>
                </p:nvSpPr>
                <p:spPr>
                  <a:xfrm>
                    <a:off x="2193448" y="5433346"/>
                    <a:ext cx="232502" cy="216752"/>
                  </a:xfrm>
                  <a:custGeom>
                    <a:avLst/>
                    <a:gdLst>
                      <a:gd name="connsiteX0" fmla="*/ 0 w 472143"/>
                      <a:gd name="connsiteY0" fmla="*/ 0 h 423725"/>
                      <a:gd name="connsiteX1" fmla="*/ 160993 w 472143"/>
                      <a:gd name="connsiteY1" fmla="*/ 0 h 423725"/>
                      <a:gd name="connsiteX2" fmla="*/ 160993 w 472143"/>
                      <a:gd name="connsiteY2" fmla="*/ 1 h 423725"/>
                      <a:gd name="connsiteX3" fmla="*/ 191497 w 472143"/>
                      <a:gd name="connsiteY3" fmla="*/ 1 h 423725"/>
                      <a:gd name="connsiteX4" fmla="*/ 311150 w 472143"/>
                      <a:gd name="connsiteY4" fmla="*/ 215514 h 423725"/>
                      <a:gd name="connsiteX5" fmla="*/ 311150 w 472143"/>
                      <a:gd name="connsiteY5" fmla="*/ 0 h 423725"/>
                      <a:gd name="connsiteX6" fmla="*/ 472143 w 472143"/>
                      <a:gd name="connsiteY6" fmla="*/ 0 h 423725"/>
                      <a:gd name="connsiteX7" fmla="*/ 472143 w 472143"/>
                      <a:gd name="connsiteY7" fmla="*/ 423724 h 423725"/>
                      <a:gd name="connsiteX8" fmla="*/ 426749 w 472143"/>
                      <a:gd name="connsiteY8" fmla="*/ 423724 h 423725"/>
                      <a:gd name="connsiteX9" fmla="*/ 426749 w 472143"/>
                      <a:gd name="connsiteY9" fmla="*/ 423725 h 423725"/>
                      <a:gd name="connsiteX10" fmla="*/ 258093 w 472143"/>
                      <a:gd name="connsiteY10" fmla="*/ 423725 h 423725"/>
                      <a:gd name="connsiteX11" fmla="*/ 160993 w 472143"/>
                      <a:gd name="connsiteY11" fmla="*/ 248834 h 423725"/>
                      <a:gd name="connsiteX12" fmla="*/ 160993 w 472143"/>
                      <a:gd name="connsiteY12" fmla="*/ 423724 h 423725"/>
                      <a:gd name="connsiteX13" fmla="*/ 0 w 472143"/>
                      <a:gd name="connsiteY13" fmla="*/ 423724 h 42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143" h="423725">
                        <a:moveTo>
                          <a:pt x="0" y="0"/>
                        </a:moveTo>
                        <a:lnTo>
                          <a:pt x="160993" y="0"/>
                        </a:lnTo>
                        <a:lnTo>
                          <a:pt x="160993" y="1"/>
                        </a:lnTo>
                        <a:lnTo>
                          <a:pt x="191497" y="1"/>
                        </a:lnTo>
                        <a:lnTo>
                          <a:pt x="311150" y="215514"/>
                        </a:lnTo>
                        <a:lnTo>
                          <a:pt x="311150" y="0"/>
                        </a:lnTo>
                        <a:lnTo>
                          <a:pt x="472143" y="0"/>
                        </a:lnTo>
                        <a:lnTo>
                          <a:pt x="472143" y="423724"/>
                        </a:lnTo>
                        <a:lnTo>
                          <a:pt x="426749" y="423724"/>
                        </a:lnTo>
                        <a:lnTo>
                          <a:pt x="426749" y="423725"/>
                        </a:lnTo>
                        <a:lnTo>
                          <a:pt x="258093" y="423725"/>
                        </a:lnTo>
                        <a:lnTo>
                          <a:pt x="160993" y="248834"/>
                        </a:lnTo>
                        <a:lnTo>
                          <a:pt x="160993" y="423724"/>
                        </a:lnTo>
                        <a:lnTo>
                          <a:pt x="0" y="4237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5433D30A-A149-4A4F-84D4-3DB76197CFD6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A4E2D2F3-6CD2-4EB2-9C17-3B50F6373F80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07" name="雲 391">
                    <a:extLst>
                      <a:ext uri="{FF2B5EF4-FFF2-40B4-BE49-F238E27FC236}">
                        <a16:creationId xmlns:a16="http://schemas.microsoft.com/office/drawing/2014/main" id="{2D9F1155-95DE-4F0D-B608-5A40155ED371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07E07F94-0D87-41A2-AECD-A98B65B406A8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64531BA2-C91D-428C-9889-11F67C4892C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11DB0292-AEED-4447-979E-253206E3EE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2E98020C-5287-4445-8F18-70F4536DE4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343703A1-2AF6-4D28-889B-EE250ADC3379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4AF18807-1546-4326-8247-69DABE113E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6B617B00-EF1D-4B4E-809E-746B4F5135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B92886A7-9657-4F7E-9C20-D32B2E3AEC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4" name="円/楕円 449">
                    <a:extLst>
                      <a:ext uri="{FF2B5EF4-FFF2-40B4-BE49-F238E27FC236}">
                        <a16:creationId xmlns:a16="http://schemas.microsoft.com/office/drawing/2014/main" id="{BD8D7E9A-1833-4D1F-8ED9-018D6EE98D1E}"/>
                      </a:ext>
                    </a:extLst>
                  </p:cNvPr>
                  <p:cNvSpPr/>
                  <p:nvPr/>
                </p:nvSpPr>
                <p:spPr>
                  <a:xfrm>
                    <a:off x="277160" y="2935418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0A834D3C-3A71-47BF-B5E8-F9B86E6D3641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8" name="アーチ 197">
                  <a:extLst>
                    <a:ext uri="{FF2B5EF4-FFF2-40B4-BE49-F238E27FC236}">
                      <a16:creationId xmlns:a16="http://schemas.microsoft.com/office/drawing/2014/main" id="{DA2C9AD3-5855-48A5-8F79-4BB9C44104D9}"/>
                    </a:ext>
                  </a:extLst>
                </p:cNvPr>
                <p:cNvSpPr/>
                <p:nvPr/>
              </p:nvSpPr>
              <p:spPr>
                <a:xfrm rot="10800000">
                  <a:off x="1509353" y="410247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アーチ 198">
                  <a:extLst>
                    <a:ext uri="{FF2B5EF4-FFF2-40B4-BE49-F238E27FC236}">
                      <a16:creationId xmlns:a16="http://schemas.microsoft.com/office/drawing/2014/main" id="{4249203C-C479-45B4-81AA-17921F386757}"/>
                    </a:ext>
                  </a:extLst>
                </p:cNvPr>
                <p:cNvSpPr/>
                <p:nvPr/>
              </p:nvSpPr>
              <p:spPr>
                <a:xfrm rot="10800000">
                  <a:off x="2108997" y="410247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938DED8B-2A2E-445B-8149-3AFFC826EB7D}"/>
                    </a:ext>
                  </a:extLst>
                </p:cNvPr>
                <p:cNvGrpSpPr/>
                <p:nvPr/>
              </p:nvGrpSpPr>
              <p:grpSpPr>
                <a:xfrm rot="20968118">
                  <a:off x="2342728" y="3839398"/>
                  <a:ext cx="293923" cy="332499"/>
                  <a:chOff x="2926637" y="3499228"/>
                  <a:chExt cx="361165" cy="407550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472E3BEF-BBBA-484B-BE20-4649977A781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1F84F2A9-17FE-4534-88B9-8F2DEA5172A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643A01C6-77FB-4EF2-83D7-895CE7EDE45E}"/>
                    </a:ext>
                  </a:extLst>
                </p:cNvPr>
                <p:cNvGrpSpPr/>
                <p:nvPr/>
              </p:nvGrpSpPr>
              <p:grpSpPr>
                <a:xfrm>
                  <a:off x="2395032" y="3822432"/>
                  <a:ext cx="742589" cy="1615317"/>
                  <a:chOff x="2395032" y="3822432"/>
                  <a:chExt cx="742589" cy="1615317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5F4AE13E-7521-447C-A34B-C895AD0B147D}"/>
                      </a:ext>
                    </a:extLst>
                  </p:cNvPr>
                  <p:cNvSpPr/>
                  <p:nvPr/>
                </p:nvSpPr>
                <p:spPr>
                  <a:xfrm rot="20968118">
                    <a:off x="2395032" y="3822432"/>
                    <a:ext cx="742589" cy="1515432"/>
                  </a:xfrm>
                  <a:custGeom>
                    <a:avLst/>
                    <a:gdLst>
                      <a:gd name="connsiteX0" fmla="*/ 173410 w 742589"/>
                      <a:gd name="connsiteY0" fmla="*/ 1056 h 1515432"/>
                      <a:gd name="connsiteX1" fmla="*/ 203139 w 742589"/>
                      <a:gd name="connsiteY1" fmla="*/ 16912 h 1515432"/>
                      <a:gd name="connsiteX2" fmla="*/ 207287 w 742589"/>
                      <a:gd name="connsiteY2" fmla="*/ 23175 h 1515432"/>
                      <a:gd name="connsiteX3" fmla="*/ 330663 w 742589"/>
                      <a:gd name="connsiteY3" fmla="*/ 146859 h 1515432"/>
                      <a:gd name="connsiteX4" fmla="*/ 343317 w 742589"/>
                      <a:gd name="connsiteY4" fmla="*/ 165962 h 1515432"/>
                      <a:gd name="connsiteX5" fmla="*/ 345115 w 742589"/>
                      <a:gd name="connsiteY5" fmla="*/ 175231 h 1515432"/>
                      <a:gd name="connsiteX6" fmla="*/ 348606 w 742589"/>
                      <a:gd name="connsiteY6" fmla="*/ 181552 h 1515432"/>
                      <a:gd name="connsiteX7" fmla="*/ 353217 w 742589"/>
                      <a:gd name="connsiteY7" fmla="*/ 413529 h 1515432"/>
                      <a:gd name="connsiteX8" fmla="*/ 356549 w 742589"/>
                      <a:gd name="connsiteY8" fmla="*/ 522421 h 1515432"/>
                      <a:gd name="connsiteX9" fmla="*/ 356008 w 742589"/>
                      <a:gd name="connsiteY9" fmla="*/ 578579 h 1515432"/>
                      <a:gd name="connsiteX10" fmla="*/ 719874 w 742589"/>
                      <a:gd name="connsiteY10" fmla="*/ 1142920 h 1515432"/>
                      <a:gd name="connsiteX11" fmla="*/ 730928 w 742589"/>
                      <a:gd name="connsiteY11" fmla="*/ 1175875 h 1515432"/>
                      <a:gd name="connsiteX12" fmla="*/ 733255 w 742589"/>
                      <a:gd name="connsiteY12" fmla="*/ 1179766 h 1515432"/>
                      <a:gd name="connsiteX13" fmla="*/ 733254 w 742589"/>
                      <a:gd name="connsiteY13" fmla="*/ 1179766 h 1515432"/>
                      <a:gd name="connsiteX14" fmla="*/ 734000 w 742589"/>
                      <a:gd name="connsiteY14" fmla="*/ 1185032 h 1515432"/>
                      <a:gd name="connsiteX15" fmla="*/ 737570 w 742589"/>
                      <a:gd name="connsiteY15" fmla="*/ 1195675 h 1515432"/>
                      <a:gd name="connsiteX16" fmla="*/ 736890 w 742589"/>
                      <a:gd name="connsiteY16" fmla="*/ 1205454 h 1515432"/>
                      <a:gd name="connsiteX17" fmla="*/ 742589 w 742589"/>
                      <a:gd name="connsiteY17" fmla="*/ 1245727 h 1515432"/>
                      <a:gd name="connsiteX18" fmla="*/ 630997 w 742589"/>
                      <a:gd name="connsiteY18" fmla="*/ 1393851 h 1515432"/>
                      <a:gd name="connsiteX19" fmla="*/ 314326 w 742589"/>
                      <a:gd name="connsiteY19" fmla="*/ 1505795 h 1515432"/>
                      <a:gd name="connsiteX20" fmla="*/ 100241 w 742589"/>
                      <a:gd name="connsiteY20" fmla="*/ 1403537 h 1515432"/>
                      <a:gd name="connsiteX21" fmla="*/ 100241 w 742589"/>
                      <a:gd name="connsiteY21" fmla="*/ 1403538 h 1515432"/>
                      <a:gd name="connsiteX22" fmla="*/ 202498 w 742589"/>
                      <a:gd name="connsiteY22" fmla="*/ 1189453 h 1515432"/>
                      <a:gd name="connsiteX23" fmla="*/ 397484 w 742589"/>
                      <a:gd name="connsiteY23" fmla="*/ 1120525 h 1515432"/>
                      <a:gd name="connsiteX24" fmla="*/ 154790 w 742589"/>
                      <a:gd name="connsiteY24" fmla="*/ 628790 h 1515432"/>
                      <a:gd name="connsiteX25" fmla="*/ 136504 w 742589"/>
                      <a:gd name="connsiteY25" fmla="*/ 611344 h 1515432"/>
                      <a:gd name="connsiteX26" fmla="*/ 78605 w 742589"/>
                      <a:gd name="connsiteY26" fmla="*/ 413529 h 1515432"/>
                      <a:gd name="connsiteX27" fmla="*/ 136505 w 742589"/>
                      <a:gd name="connsiteY27" fmla="*/ 215713 h 1515432"/>
                      <a:gd name="connsiteX28" fmla="*/ 187699 w 742589"/>
                      <a:gd name="connsiteY28" fmla="*/ 166867 h 1515432"/>
                      <a:gd name="connsiteX29" fmla="*/ 161359 w 742589"/>
                      <a:gd name="connsiteY29" fmla="*/ 140461 h 1515432"/>
                      <a:gd name="connsiteX30" fmla="*/ 98332 w 742589"/>
                      <a:gd name="connsiteY30" fmla="*/ 203645 h 1515432"/>
                      <a:gd name="connsiteX31" fmla="*/ 16871 w 742589"/>
                      <a:gd name="connsiteY31" fmla="*/ 203645 h 1515432"/>
                      <a:gd name="connsiteX32" fmla="*/ 16870 w 742589"/>
                      <a:gd name="connsiteY32" fmla="*/ 121980 h 1515432"/>
                      <a:gd name="connsiteX33" fmla="*/ 121677 w 742589"/>
                      <a:gd name="connsiteY33" fmla="*/ 16912 h 1515432"/>
                      <a:gd name="connsiteX34" fmla="*/ 140732 w 742589"/>
                      <a:gd name="connsiteY34" fmla="*/ 4228 h 1515432"/>
                      <a:gd name="connsiteX35" fmla="*/ 173410 w 742589"/>
                      <a:gd name="connsiteY35" fmla="*/ 1056 h 1515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742589" h="1515432">
                        <a:moveTo>
                          <a:pt x="173410" y="1056"/>
                        </a:moveTo>
                        <a:cubicBezTo>
                          <a:pt x="184302" y="3170"/>
                          <a:pt x="194702" y="8457"/>
                          <a:pt x="203139" y="16912"/>
                        </a:cubicBezTo>
                        <a:lnTo>
                          <a:pt x="207287" y="23175"/>
                        </a:lnTo>
                        <a:lnTo>
                          <a:pt x="330663" y="146859"/>
                        </a:lnTo>
                        <a:cubicBezTo>
                          <a:pt x="336287" y="152497"/>
                          <a:pt x="340506" y="159010"/>
                          <a:pt x="343317" y="165962"/>
                        </a:cubicBezTo>
                        <a:lnTo>
                          <a:pt x="345115" y="175231"/>
                        </a:lnTo>
                        <a:lnTo>
                          <a:pt x="348606" y="181552"/>
                        </a:lnTo>
                        <a:cubicBezTo>
                          <a:pt x="365813" y="231826"/>
                          <a:pt x="353217" y="316964"/>
                          <a:pt x="353217" y="413529"/>
                        </a:cubicBezTo>
                        <a:cubicBezTo>
                          <a:pt x="353217" y="452154"/>
                          <a:pt x="355232" y="488952"/>
                          <a:pt x="356549" y="522421"/>
                        </a:cubicBezTo>
                        <a:lnTo>
                          <a:pt x="356008" y="578579"/>
                        </a:lnTo>
                        <a:lnTo>
                          <a:pt x="719874" y="1142920"/>
                        </a:lnTo>
                        <a:lnTo>
                          <a:pt x="730928" y="1175875"/>
                        </a:lnTo>
                        <a:lnTo>
                          <a:pt x="733255" y="1179766"/>
                        </a:lnTo>
                        <a:lnTo>
                          <a:pt x="733254" y="1179766"/>
                        </a:lnTo>
                        <a:lnTo>
                          <a:pt x="734000" y="1185032"/>
                        </a:lnTo>
                        <a:lnTo>
                          <a:pt x="737570" y="1195675"/>
                        </a:lnTo>
                        <a:lnTo>
                          <a:pt x="736890" y="1205454"/>
                        </a:lnTo>
                        <a:lnTo>
                          <a:pt x="742589" y="1245727"/>
                        </a:lnTo>
                        <a:cubicBezTo>
                          <a:pt x="738645" y="1310986"/>
                          <a:pt x="696514" y="1370691"/>
                          <a:pt x="630997" y="1393851"/>
                        </a:cubicBezTo>
                        <a:lnTo>
                          <a:pt x="314326" y="1505795"/>
                        </a:lnTo>
                        <a:cubicBezTo>
                          <a:pt x="226970" y="1536675"/>
                          <a:pt x="131121" y="1490893"/>
                          <a:pt x="100241" y="1403537"/>
                        </a:cubicBezTo>
                        <a:lnTo>
                          <a:pt x="100241" y="1403538"/>
                        </a:lnTo>
                        <a:cubicBezTo>
                          <a:pt x="69361" y="1316183"/>
                          <a:pt x="115143" y="1220334"/>
                          <a:pt x="202498" y="1189453"/>
                        </a:cubicBezTo>
                        <a:lnTo>
                          <a:pt x="397484" y="1120525"/>
                        </a:lnTo>
                        <a:lnTo>
                          <a:pt x="154790" y="628790"/>
                        </a:lnTo>
                        <a:lnTo>
                          <a:pt x="136504" y="611344"/>
                        </a:lnTo>
                        <a:cubicBezTo>
                          <a:pt x="100732" y="560718"/>
                          <a:pt x="78605" y="490780"/>
                          <a:pt x="78605" y="413529"/>
                        </a:cubicBezTo>
                        <a:cubicBezTo>
                          <a:pt x="78605" y="336276"/>
                          <a:pt x="100731" y="266338"/>
                          <a:pt x="136505" y="215713"/>
                        </a:cubicBezTo>
                        <a:lnTo>
                          <a:pt x="187699" y="166867"/>
                        </a:lnTo>
                        <a:lnTo>
                          <a:pt x="161359" y="140461"/>
                        </a:lnTo>
                        <a:lnTo>
                          <a:pt x="98332" y="203645"/>
                        </a:lnTo>
                        <a:cubicBezTo>
                          <a:pt x="75838" y="226196"/>
                          <a:pt x="39366" y="226196"/>
                          <a:pt x="16871" y="203645"/>
                        </a:cubicBezTo>
                        <a:cubicBezTo>
                          <a:pt x="-5624" y="181095"/>
                          <a:pt x="-5624" y="144532"/>
                          <a:pt x="16870" y="121980"/>
                        </a:cubicBezTo>
                        <a:lnTo>
                          <a:pt x="121677" y="16912"/>
                        </a:lnTo>
                        <a:cubicBezTo>
                          <a:pt x="127301" y="11275"/>
                          <a:pt x="133799" y="7047"/>
                          <a:pt x="140732" y="4228"/>
                        </a:cubicBezTo>
                        <a:cubicBezTo>
                          <a:pt x="151134" y="-1"/>
                          <a:pt x="162517" y="-1058"/>
                          <a:pt x="173410" y="105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317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D6F5B1A7-DCAC-4AF0-8865-6723DC79F2B7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470247" y="4940754"/>
                    <a:ext cx="463728" cy="530262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0 w 816717"/>
                      <a:gd name="connsiteY2" fmla="*/ 119223 h 826528"/>
                      <a:gd name="connsiteX3" fmla="*/ 660660 w 816717"/>
                      <a:gd name="connsiteY3" fmla="*/ 1930 h 826528"/>
                      <a:gd name="connsiteX4" fmla="*/ 778556 w 816717"/>
                      <a:gd name="connsiteY4" fmla="*/ 102155 h 826528"/>
                      <a:gd name="connsiteX5" fmla="*/ 816717 w 816717"/>
                      <a:gd name="connsiteY5" fmla="*/ 826528 h 826528"/>
                      <a:gd name="connsiteX0" fmla="*/ 0 w 372945"/>
                      <a:gd name="connsiteY0" fmla="*/ 824598 h 824598"/>
                      <a:gd name="connsiteX1" fmla="*/ 27923 w 372945"/>
                      <a:gd name="connsiteY1" fmla="*/ 294570 h 824598"/>
                      <a:gd name="connsiteX2" fmla="*/ 216888 w 372945"/>
                      <a:gd name="connsiteY2" fmla="*/ 0 h 824598"/>
                      <a:gd name="connsiteX3" fmla="*/ 334784 w 372945"/>
                      <a:gd name="connsiteY3" fmla="*/ 100225 h 824598"/>
                      <a:gd name="connsiteX4" fmla="*/ 372945 w 372945"/>
                      <a:gd name="connsiteY4" fmla="*/ 824598 h 824598"/>
                      <a:gd name="connsiteX0" fmla="*/ 0 w 372945"/>
                      <a:gd name="connsiteY0" fmla="*/ 724373 h 724373"/>
                      <a:gd name="connsiteX1" fmla="*/ 27923 w 372945"/>
                      <a:gd name="connsiteY1" fmla="*/ 194345 h 724373"/>
                      <a:gd name="connsiteX2" fmla="*/ 334784 w 372945"/>
                      <a:gd name="connsiteY2" fmla="*/ 0 h 724373"/>
                      <a:gd name="connsiteX3" fmla="*/ 372945 w 372945"/>
                      <a:gd name="connsiteY3" fmla="*/ 724373 h 724373"/>
                      <a:gd name="connsiteX0" fmla="*/ 0 w 377978"/>
                      <a:gd name="connsiteY0" fmla="*/ 582120 h 582120"/>
                      <a:gd name="connsiteX1" fmla="*/ 27923 w 377978"/>
                      <a:gd name="connsiteY1" fmla="*/ 52092 h 582120"/>
                      <a:gd name="connsiteX2" fmla="*/ 376388 w 377978"/>
                      <a:gd name="connsiteY2" fmla="*/ 0 h 582120"/>
                      <a:gd name="connsiteX3" fmla="*/ 372945 w 377978"/>
                      <a:gd name="connsiteY3" fmla="*/ 582120 h 582120"/>
                      <a:gd name="connsiteX0" fmla="*/ 0 w 443870"/>
                      <a:gd name="connsiteY0" fmla="*/ 582120 h 582120"/>
                      <a:gd name="connsiteX1" fmla="*/ 27923 w 443870"/>
                      <a:gd name="connsiteY1" fmla="*/ 52092 h 582120"/>
                      <a:gd name="connsiteX2" fmla="*/ 376388 w 443870"/>
                      <a:gd name="connsiteY2" fmla="*/ 0 h 582120"/>
                      <a:gd name="connsiteX3" fmla="*/ 443870 w 443870"/>
                      <a:gd name="connsiteY3" fmla="*/ 573574 h 582120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63728"/>
                      <a:gd name="connsiteY0" fmla="*/ 530262 h 530262"/>
                      <a:gd name="connsiteX1" fmla="*/ 41806 w 463728"/>
                      <a:gd name="connsiteY1" fmla="*/ 0 h 530262"/>
                      <a:gd name="connsiteX2" fmla="*/ 462193 w 463728"/>
                      <a:gd name="connsiteY2" fmla="*/ 47175 h 530262"/>
                      <a:gd name="connsiteX3" fmla="*/ 457753 w 463728"/>
                      <a:gd name="connsiteY3" fmla="*/ 521482 h 530262"/>
                      <a:gd name="connsiteX4" fmla="*/ 0 w 463728"/>
                      <a:gd name="connsiteY4" fmla="*/ 530262 h 530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3728" h="530262">
                        <a:moveTo>
                          <a:pt x="0" y="530262"/>
                        </a:moveTo>
                        <a:lnTo>
                          <a:pt x="41806" y="0"/>
                        </a:lnTo>
                        <a:lnTo>
                          <a:pt x="462193" y="47175"/>
                        </a:lnTo>
                        <a:cubicBezTo>
                          <a:pt x="469969" y="84381"/>
                          <a:pt x="445033" y="280024"/>
                          <a:pt x="457753" y="521482"/>
                        </a:cubicBezTo>
                        <a:cubicBezTo>
                          <a:pt x="326636" y="457064"/>
                          <a:pt x="189162" y="427469"/>
                          <a:pt x="0" y="530262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47031E38-894A-4DC0-88F7-A196710D1F10}"/>
                    </a:ext>
                  </a:extLst>
                </p:cNvPr>
                <p:cNvGrpSpPr/>
                <p:nvPr/>
              </p:nvGrpSpPr>
              <p:grpSpPr>
                <a:xfrm flipH="1">
                  <a:off x="826277" y="3822432"/>
                  <a:ext cx="742589" cy="1615317"/>
                  <a:chOff x="2395032" y="3822432"/>
                  <a:chExt cx="742589" cy="1615317"/>
                </a:xfrm>
              </p:grpSpPr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0BE46D45-5BAB-4FCE-9B73-0C17ACD222C6}"/>
                      </a:ext>
                    </a:extLst>
                  </p:cNvPr>
                  <p:cNvSpPr/>
                  <p:nvPr/>
                </p:nvSpPr>
                <p:spPr>
                  <a:xfrm rot="20968118">
                    <a:off x="2395032" y="3822432"/>
                    <a:ext cx="742589" cy="1515432"/>
                  </a:xfrm>
                  <a:custGeom>
                    <a:avLst/>
                    <a:gdLst>
                      <a:gd name="connsiteX0" fmla="*/ 173410 w 742589"/>
                      <a:gd name="connsiteY0" fmla="*/ 1056 h 1515432"/>
                      <a:gd name="connsiteX1" fmla="*/ 203139 w 742589"/>
                      <a:gd name="connsiteY1" fmla="*/ 16912 h 1515432"/>
                      <a:gd name="connsiteX2" fmla="*/ 207287 w 742589"/>
                      <a:gd name="connsiteY2" fmla="*/ 23175 h 1515432"/>
                      <a:gd name="connsiteX3" fmla="*/ 330663 w 742589"/>
                      <a:gd name="connsiteY3" fmla="*/ 146859 h 1515432"/>
                      <a:gd name="connsiteX4" fmla="*/ 343317 w 742589"/>
                      <a:gd name="connsiteY4" fmla="*/ 165962 h 1515432"/>
                      <a:gd name="connsiteX5" fmla="*/ 345115 w 742589"/>
                      <a:gd name="connsiteY5" fmla="*/ 175231 h 1515432"/>
                      <a:gd name="connsiteX6" fmla="*/ 348606 w 742589"/>
                      <a:gd name="connsiteY6" fmla="*/ 181552 h 1515432"/>
                      <a:gd name="connsiteX7" fmla="*/ 353217 w 742589"/>
                      <a:gd name="connsiteY7" fmla="*/ 413529 h 1515432"/>
                      <a:gd name="connsiteX8" fmla="*/ 356549 w 742589"/>
                      <a:gd name="connsiteY8" fmla="*/ 522421 h 1515432"/>
                      <a:gd name="connsiteX9" fmla="*/ 356008 w 742589"/>
                      <a:gd name="connsiteY9" fmla="*/ 578579 h 1515432"/>
                      <a:gd name="connsiteX10" fmla="*/ 719874 w 742589"/>
                      <a:gd name="connsiteY10" fmla="*/ 1142920 h 1515432"/>
                      <a:gd name="connsiteX11" fmla="*/ 730928 w 742589"/>
                      <a:gd name="connsiteY11" fmla="*/ 1175875 h 1515432"/>
                      <a:gd name="connsiteX12" fmla="*/ 733255 w 742589"/>
                      <a:gd name="connsiteY12" fmla="*/ 1179766 h 1515432"/>
                      <a:gd name="connsiteX13" fmla="*/ 733254 w 742589"/>
                      <a:gd name="connsiteY13" fmla="*/ 1179766 h 1515432"/>
                      <a:gd name="connsiteX14" fmla="*/ 734000 w 742589"/>
                      <a:gd name="connsiteY14" fmla="*/ 1185032 h 1515432"/>
                      <a:gd name="connsiteX15" fmla="*/ 737570 w 742589"/>
                      <a:gd name="connsiteY15" fmla="*/ 1195675 h 1515432"/>
                      <a:gd name="connsiteX16" fmla="*/ 736890 w 742589"/>
                      <a:gd name="connsiteY16" fmla="*/ 1205454 h 1515432"/>
                      <a:gd name="connsiteX17" fmla="*/ 742589 w 742589"/>
                      <a:gd name="connsiteY17" fmla="*/ 1245727 h 1515432"/>
                      <a:gd name="connsiteX18" fmla="*/ 630997 w 742589"/>
                      <a:gd name="connsiteY18" fmla="*/ 1393851 h 1515432"/>
                      <a:gd name="connsiteX19" fmla="*/ 314326 w 742589"/>
                      <a:gd name="connsiteY19" fmla="*/ 1505795 h 1515432"/>
                      <a:gd name="connsiteX20" fmla="*/ 100241 w 742589"/>
                      <a:gd name="connsiteY20" fmla="*/ 1403537 h 1515432"/>
                      <a:gd name="connsiteX21" fmla="*/ 100241 w 742589"/>
                      <a:gd name="connsiteY21" fmla="*/ 1403538 h 1515432"/>
                      <a:gd name="connsiteX22" fmla="*/ 202498 w 742589"/>
                      <a:gd name="connsiteY22" fmla="*/ 1189453 h 1515432"/>
                      <a:gd name="connsiteX23" fmla="*/ 397484 w 742589"/>
                      <a:gd name="connsiteY23" fmla="*/ 1120525 h 1515432"/>
                      <a:gd name="connsiteX24" fmla="*/ 154790 w 742589"/>
                      <a:gd name="connsiteY24" fmla="*/ 628790 h 1515432"/>
                      <a:gd name="connsiteX25" fmla="*/ 136504 w 742589"/>
                      <a:gd name="connsiteY25" fmla="*/ 611344 h 1515432"/>
                      <a:gd name="connsiteX26" fmla="*/ 78605 w 742589"/>
                      <a:gd name="connsiteY26" fmla="*/ 413529 h 1515432"/>
                      <a:gd name="connsiteX27" fmla="*/ 136505 w 742589"/>
                      <a:gd name="connsiteY27" fmla="*/ 215713 h 1515432"/>
                      <a:gd name="connsiteX28" fmla="*/ 187699 w 742589"/>
                      <a:gd name="connsiteY28" fmla="*/ 166867 h 1515432"/>
                      <a:gd name="connsiteX29" fmla="*/ 161359 w 742589"/>
                      <a:gd name="connsiteY29" fmla="*/ 140461 h 1515432"/>
                      <a:gd name="connsiteX30" fmla="*/ 98332 w 742589"/>
                      <a:gd name="connsiteY30" fmla="*/ 203645 h 1515432"/>
                      <a:gd name="connsiteX31" fmla="*/ 16871 w 742589"/>
                      <a:gd name="connsiteY31" fmla="*/ 203645 h 1515432"/>
                      <a:gd name="connsiteX32" fmla="*/ 16870 w 742589"/>
                      <a:gd name="connsiteY32" fmla="*/ 121980 h 1515432"/>
                      <a:gd name="connsiteX33" fmla="*/ 121677 w 742589"/>
                      <a:gd name="connsiteY33" fmla="*/ 16912 h 1515432"/>
                      <a:gd name="connsiteX34" fmla="*/ 140732 w 742589"/>
                      <a:gd name="connsiteY34" fmla="*/ 4228 h 1515432"/>
                      <a:gd name="connsiteX35" fmla="*/ 173410 w 742589"/>
                      <a:gd name="connsiteY35" fmla="*/ 1056 h 1515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742589" h="1515432">
                        <a:moveTo>
                          <a:pt x="173410" y="1056"/>
                        </a:moveTo>
                        <a:cubicBezTo>
                          <a:pt x="184302" y="3170"/>
                          <a:pt x="194702" y="8457"/>
                          <a:pt x="203139" y="16912"/>
                        </a:cubicBezTo>
                        <a:lnTo>
                          <a:pt x="207287" y="23175"/>
                        </a:lnTo>
                        <a:lnTo>
                          <a:pt x="330663" y="146859"/>
                        </a:lnTo>
                        <a:cubicBezTo>
                          <a:pt x="336287" y="152497"/>
                          <a:pt x="340506" y="159010"/>
                          <a:pt x="343317" y="165962"/>
                        </a:cubicBezTo>
                        <a:lnTo>
                          <a:pt x="345115" y="175231"/>
                        </a:lnTo>
                        <a:lnTo>
                          <a:pt x="348606" y="181552"/>
                        </a:lnTo>
                        <a:cubicBezTo>
                          <a:pt x="365813" y="231826"/>
                          <a:pt x="353217" y="316964"/>
                          <a:pt x="353217" y="413529"/>
                        </a:cubicBezTo>
                        <a:cubicBezTo>
                          <a:pt x="353217" y="452154"/>
                          <a:pt x="355232" y="488952"/>
                          <a:pt x="356549" y="522421"/>
                        </a:cubicBezTo>
                        <a:lnTo>
                          <a:pt x="356008" y="578579"/>
                        </a:lnTo>
                        <a:lnTo>
                          <a:pt x="719874" y="1142920"/>
                        </a:lnTo>
                        <a:lnTo>
                          <a:pt x="730928" y="1175875"/>
                        </a:lnTo>
                        <a:lnTo>
                          <a:pt x="733255" y="1179766"/>
                        </a:lnTo>
                        <a:lnTo>
                          <a:pt x="733254" y="1179766"/>
                        </a:lnTo>
                        <a:lnTo>
                          <a:pt x="734000" y="1185032"/>
                        </a:lnTo>
                        <a:lnTo>
                          <a:pt x="737570" y="1195675"/>
                        </a:lnTo>
                        <a:lnTo>
                          <a:pt x="736890" y="1205454"/>
                        </a:lnTo>
                        <a:lnTo>
                          <a:pt x="742589" y="1245727"/>
                        </a:lnTo>
                        <a:cubicBezTo>
                          <a:pt x="738645" y="1310986"/>
                          <a:pt x="696514" y="1370691"/>
                          <a:pt x="630997" y="1393851"/>
                        </a:cubicBezTo>
                        <a:lnTo>
                          <a:pt x="314326" y="1505795"/>
                        </a:lnTo>
                        <a:cubicBezTo>
                          <a:pt x="226970" y="1536675"/>
                          <a:pt x="131121" y="1490893"/>
                          <a:pt x="100241" y="1403537"/>
                        </a:cubicBezTo>
                        <a:lnTo>
                          <a:pt x="100241" y="1403538"/>
                        </a:lnTo>
                        <a:cubicBezTo>
                          <a:pt x="69361" y="1316183"/>
                          <a:pt x="115143" y="1220334"/>
                          <a:pt x="202498" y="1189453"/>
                        </a:cubicBezTo>
                        <a:lnTo>
                          <a:pt x="397484" y="1120525"/>
                        </a:lnTo>
                        <a:lnTo>
                          <a:pt x="154790" y="628790"/>
                        </a:lnTo>
                        <a:lnTo>
                          <a:pt x="136504" y="611344"/>
                        </a:lnTo>
                        <a:cubicBezTo>
                          <a:pt x="100732" y="560718"/>
                          <a:pt x="78605" y="490780"/>
                          <a:pt x="78605" y="413529"/>
                        </a:cubicBezTo>
                        <a:cubicBezTo>
                          <a:pt x="78605" y="336276"/>
                          <a:pt x="100731" y="266338"/>
                          <a:pt x="136505" y="215713"/>
                        </a:cubicBezTo>
                        <a:lnTo>
                          <a:pt x="187699" y="166867"/>
                        </a:lnTo>
                        <a:lnTo>
                          <a:pt x="161359" y="140461"/>
                        </a:lnTo>
                        <a:lnTo>
                          <a:pt x="98332" y="203645"/>
                        </a:lnTo>
                        <a:cubicBezTo>
                          <a:pt x="75838" y="226196"/>
                          <a:pt x="39366" y="226196"/>
                          <a:pt x="16871" y="203645"/>
                        </a:cubicBezTo>
                        <a:cubicBezTo>
                          <a:pt x="-5624" y="181095"/>
                          <a:pt x="-5624" y="144532"/>
                          <a:pt x="16870" y="121980"/>
                        </a:cubicBezTo>
                        <a:lnTo>
                          <a:pt x="121677" y="16912"/>
                        </a:lnTo>
                        <a:cubicBezTo>
                          <a:pt x="127301" y="11275"/>
                          <a:pt x="133799" y="7047"/>
                          <a:pt x="140732" y="4228"/>
                        </a:cubicBezTo>
                        <a:cubicBezTo>
                          <a:pt x="151134" y="-1"/>
                          <a:pt x="162517" y="-1058"/>
                          <a:pt x="173410" y="1056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317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53338BE0-211B-4AFE-8A15-CD8FCFD77981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470247" y="4940754"/>
                    <a:ext cx="463728" cy="530262"/>
                  </a:xfrm>
                  <a:custGeom>
                    <a:avLst/>
                    <a:gdLst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28746 w 1014326"/>
                      <a:gd name="connsiteY6" fmla="*/ 356466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4598"/>
                      <a:gd name="connsiteX1" fmla="*/ 858269 w 1014326"/>
                      <a:gd name="connsiteY1" fmla="*/ 0 h 824598"/>
                      <a:gd name="connsiteX2" fmla="*/ 976165 w 1014326"/>
                      <a:gd name="connsiteY2" fmla="*/ 100225 h 824598"/>
                      <a:gd name="connsiteX3" fmla="*/ 1014326 w 1014326"/>
                      <a:gd name="connsiteY3" fmla="*/ 824598 h 824598"/>
                      <a:gd name="connsiteX4" fmla="*/ 641381 w 1014326"/>
                      <a:gd name="connsiteY4" fmla="*/ 824598 h 824598"/>
                      <a:gd name="connsiteX5" fmla="*/ 669304 w 1014326"/>
                      <a:gd name="connsiteY5" fmla="*/ 294570 h 824598"/>
                      <a:gd name="connsiteX6" fmla="*/ 52756 w 1014326"/>
                      <a:gd name="connsiteY6" fmla="*/ 359329 h 824598"/>
                      <a:gd name="connsiteX7" fmla="*/ 0 w 1014326"/>
                      <a:gd name="connsiteY7" fmla="*/ 186512 h 824598"/>
                      <a:gd name="connsiteX0" fmla="*/ 0 w 1014326"/>
                      <a:gd name="connsiteY0" fmla="*/ 186512 h 827598"/>
                      <a:gd name="connsiteX1" fmla="*/ 858269 w 1014326"/>
                      <a:gd name="connsiteY1" fmla="*/ 0 h 827598"/>
                      <a:gd name="connsiteX2" fmla="*/ 976165 w 1014326"/>
                      <a:gd name="connsiteY2" fmla="*/ 100225 h 827598"/>
                      <a:gd name="connsiteX3" fmla="*/ 1014326 w 1014326"/>
                      <a:gd name="connsiteY3" fmla="*/ 824598 h 827598"/>
                      <a:gd name="connsiteX4" fmla="*/ 819433 w 1014326"/>
                      <a:gd name="connsiteY4" fmla="*/ 827598 h 827598"/>
                      <a:gd name="connsiteX5" fmla="*/ 641381 w 1014326"/>
                      <a:gd name="connsiteY5" fmla="*/ 824598 h 827598"/>
                      <a:gd name="connsiteX6" fmla="*/ 669304 w 1014326"/>
                      <a:gd name="connsiteY6" fmla="*/ 294570 h 827598"/>
                      <a:gd name="connsiteX7" fmla="*/ 52756 w 1014326"/>
                      <a:gd name="connsiteY7" fmla="*/ 359329 h 827598"/>
                      <a:gd name="connsiteX8" fmla="*/ 0 w 1014326"/>
                      <a:gd name="connsiteY8" fmla="*/ 186512 h 827598"/>
                      <a:gd name="connsiteX0" fmla="*/ 819433 w 1014326"/>
                      <a:gd name="connsiteY0" fmla="*/ 827598 h 919038"/>
                      <a:gd name="connsiteX1" fmla="*/ 641381 w 1014326"/>
                      <a:gd name="connsiteY1" fmla="*/ 824598 h 919038"/>
                      <a:gd name="connsiteX2" fmla="*/ 669304 w 1014326"/>
                      <a:gd name="connsiteY2" fmla="*/ 294570 h 919038"/>
                      <a:gd name="connsiteX3" fmla="*/ 52756 w 1014326"/>
                      <a:gd name="connsiteY3" fmla="*/ 359329 h 919038"/>
                      <a:gd name="connsiteX4" fmla="*/ 0 w 1014326"/>
                      <a:gd name="connsiteY4" fmla="*/ 186512 h 919038"/>
                      <a:gd name="connsiteX5" fmla="*/ 858269 w 1014326"/>
                      <a:gd name="connsiteY5" fmla="*/ 0 h 919038"/>
                      <a:gd name="connsiteX6" fmla="*/ 976165 w 1014326"/>
                      <a:gd name="connsiteY6" fmla="*/ 100225 h 919038"/>
                      <a:gd name="connsiteX7" fmla="*/ 1014326 w 1014326"/>
                      <a:gd name="connsiteY7" fmla="*/ 824598 h 919038"/>
                      <a:gd name="connsiteX8" fmla="*/ 910873 w 1014326"/>
                      <a:gd name="connsiteY8" fmla="*/ 919038 h 919038"/>
                      <a:gd name="connsiteX0" fmla="*/ 641381 w 1014326"/>
                      <a:gd name="connsiteY0" fmla="*/ 824598 h 919038"/>
                      <a:gd name="connsiteX1" fmla="*/ 669304 w 1014326"/>
                      <a:gd name="connsiteY1" fmla="*/ 294570 h 919038"/>
                      <a:gd name="connsiteX2" fmla="*/ 52756 w 1014326"/>
                      <a:gd name="connsiteY2" fmla="*/ 359329 h 919038"/>
                      <a:gd name="connsiteX3" fmla="*/ 0 w 1014326"/>
                      <a:gd name="connsiteY3" fmla="*/ 186512 h 919038"/>
                      <a:gd name="connsiteX4" fmla="*/ 858269 w 1014326"/>
                      <a:gd name="connsiteY4" fmla="*/ 0 h 919038"/>
                      <a:gd name="connsiteX5" fmla="*/ 976165 w 1014326"/>
                      <a:gd name="connsiteY5" fmla="*/ 100225 h 919038"/>
                      <a:gd name="connsiteX6" fmla="*/ 1014326 w 1014326"/>
                      <a:gd name="connsiteY6" fmla="*/ 824598 h 919038"/>
                      <a:gd name="connsiteX7" fmla="*/ 910873 w 1014326"/>
                      <a:gd name="connsiteY7" fmla="*/ 919038 h 91903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52756 w 1014326"/>
                      <a:gd name="connsiteY2" fmla="*/ 359329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641381 w 1014326"/>
                      <a:gd name="connsiteY0" fmla="*/ 824598 h 824598"/>
                      <a:gd name="connsiteX1" fmla="*/ 669304 w 1014326"/>
                      <a:gd name="connsiteY1" fmla="*/ 294570 h 824598"/>
                      <a:gd name="connsiteX2" fmla="*/ 240923 w 1014326"/>
                      <a:gd name="connsiteY2" fmla="*/ 376314 h 824598"/>
                      <a:gd name="connsiteX3" fmla="*/ 0 w 1014326"/>
                      <a:gd name="connsiteY3" fmla="*/ 186512 h 824598"/>
                      <a:gd name="connsiteX4" fmla="*/ 858269 w 1014326"/>
                      <a:gd name="connsiteY4" fmla="*/ 0 h 824598"/>
                      <a:gd name="connsiteX5" fmla="*/ 976165 w 1014326"/>
                      <a:gd name="connsiteY5" fmla="*/ 100225 h 824598"/>
                      <a:gd name="connsiteX6" fmla="*/ 1014326 w 1014326"/>
                      <a:gd name="connsiteY6" fmla="*/ 824598 h 824598"/>
                      <a:gd name="connsiteX0" fmla="*/ 443772 w 816717"/>
                      <a:gd name="connsiteY0" fmla="*/ 824598 h 824598"/>
                      <a:gd name="connsiteX1" fmla="*/ 471695 w 816717"/>
                      <a:gd name="connsiteY1" fmla="*/ 294570 h 824598"/>
                      <a:gd name="connsiteX2" fmla="*/ 43314 w 816717"/>
                      <a:gd name="connsiteY2" fmla="*/ 376314 h 824598"/>
                      <a:gd name="connsiteX3" fmla="*/ 0 w 816717"/>
                      <a:gd name="connsiteY3" fmla="*/ 117293 h 824598"/>
                      <a:gd name="connsiteX4" fmla="*/ 660660 w 816717"/>
                      <a:gd name="connsiteY4" fmla="*/ 0 h 824598"/>
                      <a:gd name="connsiteX5" fmla="*/ 778556 w 816717"/>
                      <a:gd name="connsiteY5" fmla="*/ 100225 h 824598"/>
                      <a:gd name="connsiteX6" fmla="*/ 816717 w 816717"/>
                      <a:gd name="connsiteY6" fmla="*/ 824598 h 82459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43314 w 816717"/>
                      <a:gd name="connsiteY2" fmla="*/ 378244 h 826528"/>
                      <a:gd name="connsiteX3" fmla="*/ 0 w 816717"/>
                      <a:gd name="connsiteY3" fmla="*/ 119223 h 826528"/>
                      <a:gd name="connsiteX4" fmla="*/ 660660 w 816717"/>
                      <a:gd name="connsiteY4" fmla="*/ 1930 h 826528"/>
                      <a:gd name="connsiteX5" fmla="*/ 778556 w 816717"/>
                      <a:gd name="connsiteY5" fmla="*/ 102155 h 826528"/>
                      <a:gd name="connsiteX6" fmla="*/ 816717 w 816717"/>
                      <a:gd name="connsiteY6" fmla="*/ 826528 h 826528"/>
                      <a:gd name="connsiteX0" fmla="*/ 443772 w 816717"/>
                      <a:gd name="connsiteY0" fmla="*/ 826528 h 826528"/>
                      <a:gd name="connsiteX1" fmla="*/ 471695 w 816717"/>
                      <a:gd name="connsiteY1" fmla="*/ 296500 h 826528"/>
                      <a:gd name="connsiteX2" fmla="*/ 0 w 816717"/>
                      <a:gd name="connsiteY2" fmla="*/ 119223 h 826528"/>
                      <a:gd name="connsiteX3" fmla="*/ 660660 w 816717"/>
                      <a:gd name="connsiteY3" fmla="*/ 1930 h 826528"/>
                      <a:gd name="connsiteX4" fmla="*/ 778556 w 816717"/>
                      <a:gd name="connsiteY4" fmla="*/ 102155 h 826528"/>
                      <a:gd name="connsiteX5" fmla="*/ 816717 w 816717"/>
                      <a:gd name="connsiteY5" fmla="*/ 826528 h 826528"/>
                      <a:gd name="connsiteX0" fmla="*/ 0 w 372945"/>
                      <a:gd name="connsiteY0" fmla="*/ 824598 h 824598"/>
                      <a:gd name="connsiteX1" fmla="*/ 27923 w 372945"/>
                      <a:gd name="connsiteY1" fmla="*/ 294570 h 824598"/>
                      <a:gd name="connsiteX2" fmla="*/ 216888 w 372945"/>
                      <a:gd name="connsiteY2" fmla="*/ 0 h 824598"/>
                      <a:gd name="connsiteX3" fmla="*/ 334784 w 372945"/>
                      <a:gd name="connsiteY3" fmla="*/ 100225 h 824598"/>
                      <a:gd name="connsiteX4" fmla="*/ 372945 w 372945"/>
                      <a:gd name="connsiteY4" fmla="*/ 824598 h 824598"/>
                      <a:gd name="connsiteX0" fmla="*/ 0 w 372945"/>
                      <a:gd name="connsiteY0" fmla="*/ 724373 h 724373"/>
                      <a:gd name="connsiteX1" fmla="*/ 27923 w 372945"/>
                      <a:gd name="connsiteY1" fmla="*/ 194345 h 724373"/>
                      <a:gd name="connsiteX2" fmla="*/ 334784 w 372945"/>
                      <a:gd name="connsiteY2" fmla="*/ 0 h 724373"/>
                      <a:gd name="connsiteX3" fmla="*/ 372945 w 372945"/>
                      <a:gd name="connsiteY3" fmla="*/ 724373 h 724373"/>
                      <a:gd name="connsiteX0" fmla="*/ 0 w 377978"/>
                      <a:gd name="connsiteY0" fmla="*/ 582120 h 582120"/>
                      <a:gd name="connsiteX1" fmla="*/ 27923 w 377978"/>
                      <a:gd name="connsiteY1" fmla="*/ 52092 h 582120"/>
                      <a:gd name="connsiteX2" fmla="*/ 376388 w 377978"/>
                      <a:gd name="connsiteY2" fmla="*/ 0 h 582120"/>
                      <a:gd name="connsiteX3" fmla="*/ 372945 w 377978"/>
                      <a:gd name="connsiteY3" fmla="*/ 582120 h 582120"/>
                      <a:gd name="connsiteX0" fmla="*/ 0 w 443870"/>
                      <a:gd name="connsiteY0" fmla="*/ 582120 h 582120"/>
                      <a:gd name="connsiteX1" fmla="*/ 27923 w 443870"/>
                      <a:gd name="connsiteY1" fmla="*/ 52092 h 582120"/>
                      <a:gd name="connsiteX2" fmla="*/ 376388 w 443870"/>
                      <a:gd name="connsiteY2" fmla="*/ 0 h 582120"/>
                      <a:gd name="connsiteX3" fmla="*/ 443870 w 443870"/>
                      <a:gd name="connsiteY3" fmla="*/ 573574 h 582120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43870"/>
                      <a:gd name="connsiteY0" fmla="*/ 533156 h 533156"/>
                      <a:gd name="connsiteX1" fmla="*/ 27923 w 443870"/>
                      <a:gd name="connsiteY1" fmla="*/ 3128 h 533156"/>
                      <a:gd name="connsiteX2" fmla="*/ 427858 w 443870"/>
                      <a:gd name="connsiteY2" fmla="*/ 0 h 533156"/>
                      <a:gd name="connsiteX3" fmla="*/ 443870 w 443870"/>
                      <a:gd name="connsiteY3" fmla="*/ 524610 h 533156"/>
                      <a:gd name="connsiteX4" fmla="*/ 0 w 443870"/>
                      <a:gd name="connsiteY4" fmla="*/ 533156 h 533156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57753"/>
                      <a:gd name="connsiteY0" fmla="*/ 533390 h 533390"/>
                      <a:gd name="connsiteX1" fmla="*/ 41806 w 457753"/>
                      <a:gd name="connsiteY1" fmla="*/ 3128 h 533390"/>
                      <a:gd name="connsiteX2" fmla="*/ 441741 w 457753"/>
                      <a:gd name="connsiteY2" fmla="*/ 0 h 533390"/>
                      <a:gd name="connsiteX3" fmla="*/ 457753 w 457753"/>
                      <a:gd name="connsiteY3" fmla="*/ 524610 h 533390"/>
                      <a:gd name="connsiteX4" fmla="*/ 0 w 457753"/>
                      <a:gd name="connsiteY4" fmla="*/ 533390 h 533390"/>
                      <a:gd name="connsiteX0" fmla="*/ 0 w 463728"/>
                      <a:gd name="connsiteY0" fmla="*/ 530262 h 530262"/>
                      <a:gd name="connsiteX1" fmla="*/ 41806 w 463728"/>
                      <a:gd name="connsiteY1" fmla="*/ 0 h 530262"/>
                      <a:gd name="connsiteX2" fmla="*/ 462193 w 463728"/>
                      <a:gd name="connsiteY2" fmla="*/ 47175 h 530262"/>
                      <a:gd name="connsiteX3" fmla="*/ 457753 w 463728"/>
                      <a:gd name="connsiteY3" fmla="*/ 521482 h 530262"/>
                      <a:gd name="connsiteX4" fmla="*/ 0 w 463728"/>
                      <a:gd name="connsiteY4" fmla="*/ 530262 h 530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3728" h="530262">
                        <a:moveTo>
                          <a:pt x="0" y="530262"/>
                        </a:moveTo>
                        <a:lnTo>
                          <a:pt x="41806" y="0"/>
                        </a:lnTo>
                        <a:lnTo>
                          <a:pt x="462193" y="47175"/>
                        </a:lnTo>
                        <a:cubicBezTo>
                          <a:pt x="469969" y="84381"/>
                          <a:pt x="445033" y="280024"/>
                          <a:pt x="457753" y="521482"/>
                        </a:cubicBezTo>
                        <a:cubicBezTo>
                          <a:pt x="326636" y="457064"/>
                          <a:pt x="189162" y="427469"/>
                          <a:pt x="0" y="530262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512C0928-75C6-471F-9AA5-4D024210B6E8}"/>
                  </a:ext>
                </a:extLst>
              </p:cNvPr>
              <p:cNvGrpSpPr/>
              <p:nvPr/>
            </p:nvGrpSpPr>
            <p:grpSpPr>
              <a:xfrm>
                <a:off x="1783363" y="4616778"/>
                <a:ext cx="390363" cy="347572"/>
                <a:chOff x="3172176" y="907293"/>
                <a:chExt cx="713976" cy="970259"/>
              </a:xfrm>
            </p:grpSpPr>
            <p:sp>
              <p:nvSpPr>
                <p:cNvPr id="464" name="四角形: 角を丸くする 29">
                  <a:extLst>
                    <a:ext uri="{FF2B5EF4-FFF2-40B4-BE49-F238E27FC236}">
                      <a16:creationId xmlns:a16="http://schemas.microsoft.com/office/drawing/2014/main" id="{D51840CC-1D9C-4BD1-8405-94C9CD331BAA}"/>
                    </a:ext>
                  </a:extLst>
                </p:cNvPr>
                <p:cNvSpPr/>
                <p:nvPr/>
              </p:nvSpPr>
              <p:spPr>
                <a:xfrm>
                  <a:off x="3172176" y="946928"/>
                  <a:ext cx="713976" cy="930624"/>
                </a:xfrm>
                <a:custGeom>
                  <a:avLst/>
                  <a:gdLst>
                    <a:gd name="connsiteX0" fmla="*/ 0 w 486180"/>
                    <a:gd name="connsiteY0" fmla="*/ 81032 h 624873"/>
                    <a:gd name="connsiteX1" fmla="*/ 81032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1032 h 624873"/>
                    <a:gd name="connsiteX1" fmla="*/ 202476 w 486180"/>
                    <a:gd name="connsiteY1" fmla="*/ 0 h 624873"/>
                    <a:gd name="connsiteX2" fmla="*/ 405148 w 486180"/>
                    <a:gd name="connsiteY2" fmla="*/ 0 h 624873"/>
                    <a:gd name="connsiteX3" fmla="*/ 486180 w 486180"/>
                    <a:gd name="connsiteY3" fmla="*/ 81032 h 624873"/>
                    <a:gd name="connsiteX4" fmla="*/ 486180 w 486180"/>
                    <a:gd name="connsiteY4" fmla="*/ 543841 h 624873"/>
                    <a:gd name="connsiteX5" fmla="*/ 405148 w 486180"/>
                    <a:gd name="connsiteY5" fmla="*/ 624873 h 624873"/>
                    <a:gd name="connsiteX6" fmla="*/ 81032 w 486180"/>
                    <a:gd name="connsiteY6" fmla="*/ 624873 h 624873"/>
                    <a:gd name="connsiteX7" fmla="*/ 0 w 486180"/>
                    <a:gd name="connsiteY7" fmla="*/ 543841 h 624873"/>
                    <a:gd name="connsiteX8" fmla="*/ 0 w 486180"/>
                    <a:gd name="connsiteY8" fmla="*/ 81032 h 624873"/>
                    <a:gd name="connsiteX0" fmla="*/ 0 w 486180"/>
                    <a:gd name="connsiteY0" fmla="*/ 88175 h 632016"/>
                    <a:gd name="connsiteX1" fmla="*/ 202476 w 486180"/>
                    <a:gd name="connsiteY1" fmla="*/ 7143 h 632016"/>
                    <a:gd name="connsiteX2" fmla="*/ 357523 w 486180"/>
                    <a:gd name="connsiteY2" fmla="*/ 0 h 632016"/>
                    <a:gd name="connsiteX3" fmla="*/ 486180 w 486180"/>
                    <a:gd name="connsiteY3" fmla="*/ 88175 h 632016"/>
                    <a:gd name="connsiteX4" fmla="*/ 486180 w 486180"/>
                    <a:gd name="connsiteY4" fmla="*/ 550984 h 632016"/>
                    <a:gd name="connsiteX5" fmla="*/ 405148 w 486180"/>
                    <a:gd name="connsiteY5" fmla="*/ 632016 h 632016"/>
                    <a:gd name="connsiteX6" fmla="*/ 81032 w 486180"/>
                    <a:gd name="connsiteY6" fmla="*/ 632016 h 632016"/>
                    <a:gd name="connsiteX7" fmla="*/ 0 w 486180"/>
                    <a:gd name="connsiteY7" fmla="*/ 550984 h 632016"/>
                    <a:gd name="connsiteX8" fmla="*/ 0 w 486180"/>
                    <a:gd name="connsiteY8" fmla="*/ 88175 h 632016"/>
                    <a:gd name="connsiteX0" fmla="*/ 0 w 486180"/>
                    <a:gd name="connsiteY0" fmla="*/ 88176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8" fmla="*/ 0 w 486180"/>
                    <a:gd name="connsiteY8" fmla="*/ 88176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88176 h 632017"/>
                    <a:gd name="connsiteX4" fmla="*/ 486180 w 486180"/>
                    <a:gd name="connsiteY4" fmla="*/ 550985 h 632017"/>
                    <a:gd name="connsiteX5" fmla="*/ 405148 w 486180"/>
                    <a:gd name="connsiteY5" fmla="*/ 632017 h 632017"/>
                    <a:gd name="connsiteX6" fmla="*/ 81032 w 486180"/>
                    <a:gd name="connsiteY6" fmla="*/ 632017 h 632017"/>
                    <a:gd name="connsiteX7" fmla="*/ 0 w 486180"/>
                    <a:gd name="connsiteY7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0985 h 632017"/>
                    <a:gd name="connsiteX1" fmla="*/ 145326 w 486180"/>
                    <a:gd name="connsiteY1" fmla="*/ 0 h 632017"/>
                    <a:gd name="connsiteX2" fmla="*/ 357523 w 486180"/>
                    <a:gd name="connsiteY2" fmla="*/ 1 h 632017"/>
                    <a:gd name="connsiteX3" fmla="*/ 486180 w 486180"/>
                    <a:gd name="connsiteY3" fmla="*/ 550985 h 632017"/>
                    <a:gd name="connsiteX4" fmla="*/ 405148 w 486180"/>
                    <a:gd name="connsiteY4" fmla="*/ 632017 h 632017"/>
                    <a:gd name="connsiteX5" fmla="*/ 81032 w 486180"/>
                    <a:gd name="connsiteY5" fmla="*/ 632017 h 632017"/>
                    <a:gd name="connsiteX6" fmla="*/ 0 w 486180"/>
                    <a:gd name="connsiteY6" fmla="*/ 550985 h 632017"/>
                    <a:gd name="connsiteX0" fmla="*/ 0 w 486180"/>
                    <a:gd name="connsiteY0" fmla="*/ 553366 h 634398"/>
                    <a:gd name="connsiteX1" fmla="*/ 95320 w 486180"/>
                    <a:gd name="connsiteY1" fmla="*/ 0 h 634398"/>
                    <a:gd name="connsiteX2" fmla="*/ 357523 w 486180"/>
                    <a:gd name="connsiteY2" fmla="*/ 2382 h 634398"/>
                    <a:gd name="connsiteX3" fmla="*/ 486180 w 486180"/>
                    <a:gd name="connsiteY3" fmla="*/ 553366 h 634398"/>
                    <a:gd name="connsiteX4" fmla="*/ 405148 w 486180"/>
                    <a:gd name="connsiteY4" fmla="*/ 634398 h 634398"/>
                    <a:gd name="connsiteX5" fmla="*/ 81032 w 486180"/>
                    <a:gd name="connsiteY5" fmla="*/ 634398 h 634398"/>
                    <a:gd name="connsiteX6" fmla="*/ 0 w 486180"/>
                    <a:gd name="connsiteY6" fmla="*/ 553366 h 634398"/>
                    <a:gd name="connsiteX0" fmla="*/ 0 w 486180"/>
                    <a:gd name="connsiteY0" fmla="*/ 562118 h 643150"/>
                    <a:gd name="connsiteX1" fmla="*/ 95320 w 486180"/>
                    <a:gd name="connsiteY1" fmla="*/ 8752 h 643150"/>
                    <a:gd name="connsiteX2" fmla="*/ 357523 w 486180"/>
                    <a:gd name="connsiteY2" fmla="*/ 11134 h 643150"/>
                    <a:gd name="connsiteX3" fmla="*/ 486180 w 486180"/>
                    <a:gd name="connsiteY3" fmla="*/ 562118 h 643150"/>
                    <a:gd name="connsiteX4" fmla="*/ 405148 w 486180"/>
                    <a:gd name="connsiteY4" fmla="*/ 643150 h 643150"/>
                    <a:gd name="connsiteX5" fmla="*/ 81032 w 486180"/>
                    <a:gd name="connsiteY5" fmla="*/ 643150 h 643150"/>
                    <a:gd name="connsiteX6" fmla="*/ 0 w 486180"/>
                    <a:gd name="connsiteY6" fmla="*/ 562118 h 643150"/>
                    <a:gd name="connsiteX0" fmla="*/ 0 w 486180"/>
                    <a:gd name="connsiteY0" fmla="*/ 594532 h 675564"/>
                    <a:gd name="connsiteX1" fmla="*/ 95320 w 486180"/>
                    <a:gd name="connsiteY1" fmla="*/ 41166 h 675564"/>
                    <a:gd name="connsiteX2" fmla="*/ 378955 w 486180"/>
                    <a:gd name="connsiteY2" fmla="*/ 41167 h 675564"/>
                    <a:gd name="connsiteX3" fmla="*/ 486180 w 486180"/>
                    <a:gd name="connsiteY3" fmla="*/ 594532 h 675564"/>
                    <a:gd name="connsiteX4" fmla="*/ 405148 w 486180"/>
                    <a:gd name="connsiteY4" fmla="*/ 675564 h 675564"/>
                    <a:gd name="connsiteX5" fmla="*/ 81032 w 486180"/>
                    <a:gd name="connsiteY5" fmla="*/ 675564 h 675564"/>
                    <a:gd name="connsiteX6" fmla="*/ 0 w 486180"/>
                    <a:gd name="connsiteY6" fmla="*/ 594532 h 675564"/>
                    <a:gd name="connsiteX0" fmla="*/ 0 w 486180"/>
                    <a:gd name="connsiteY0" fmla="*/ 599755 h 680787"/>
                    <a:gd name="connsiteX1" fmla="*/ 95320 w 486180"/>
                    <a:gd name="connsiteY1" fmla="*/ 46389 h 680787"/>
                    <a:gd name="connsiteX2" fmla="*/ 378955 w 486180"/>
                    <a:gd name="connsiteY2" fmla="*/ 46390 h 680787"/>
                    <a:gd name="connsiteX3" fmla="*/ 486180 w 486180"/>
                    <a:gd name="connsiteY3" fmla="*/ 599755 h 680787"/>
                    <a:gd name="connsiteX4" fmla="*/ 405148 w 486180"/>
                    <a:gd name="connsiteY4" fmla="*/ 680787 h 680787"/>
                    <a:gd name="connsiteX5" fmla="*/ 81032 w 486180"/>
                    <a:gd name="connsiteY5" fmla="*/ 680787 h 680787"/>
                    <a:gd name="connsiteX6" fmla="*/ 0 w 486180"/>
                    <a:gd name="connsiteY6" fmla="*/ 599755 h 680787"/>
                    <a:gd name="connsiteX0" fmla="*/ 0 w 486180"/>
                    <a:gd name="connsiteY0" fmla="*/ 572236 h 653268"/>
                    <a:gd name="connsiteX1" fmla="*/ 95320 w 486180"/>
                    <a:gd name="connsiteY1" fmla="*/ 18870 h 653268"/>
                    <a:gd name="connsiteX2" fmla="*/ 378955 w 486180"/>
                    <a:gd name="connsiteY2" fmla="*/ 18871 h 653268"/>
                    <a:gd name="connsiteX3" fmla="*/ 486180 w 486180"/>
                    <a:gd name="connsiteY3" fmla="*/ 572236 h 653268"/>
                    <a:gd name="connsiteX4" fmla="*/ 405148 w 486180"/>
                    <a:gd name="connsiteY4" fmla="*/ 653268 h 653268"/>
                    <a:gd name="connsiteX5" fmla="*/ 81032 w 486180"/>
                    <a:gd name="connsiteY5" fmla="*/ 653268 h 653268"/>
                    <a:gd name="connsiteX6" fmla="*/ 0 w 486180"/>
                    <a:gd name="connsiteY6" fmla="*/ 572236 h 653268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4144 h 655176"/>
                    <a:gd name="connsiteX1" fmla="*/ 95320 w 486180"/>
                    <a:gd name="connsiteY1" fmla="*/ 20778 h 655176"/>
                    <a:gd name="connsiteX2" fmla="*/ 378955 w 486180"/>
                    <a:gd name="connsiteY2" fmla="*/ 20779 h 655176"/>
                    <a:gd name="connsiteX3" fmla="*/ 486180 w 486180"/>
                    <a:gd name="connsiteY3" fmla="*/ 574144 h 655176"/>
                    <a:gd name="connsiteX4" fmla="*/ 405148 w 486180"/>
                    <a:gd name="connsiteY4" fmla="*/ 655176 h 655176"/>
                    <a:gd name="connsiteX5" fmla="*/ 81032 w 486180"/>
                    <a:gd name="connsiteY5" fmla="*/ 655176 h 655176"/>
                    <a:gd name="connsiteX6" fmla="*/ 0 w 486180"/>
                    <a:gd name="connsiteY6" fmla="*/ 574144 h 655176"/>
                    <a:gd name="connsiteX0" fmla="*/ 0 w 486180"/>
                    <a:gd name="connsiteY0" fmla="*/ 579917 h 660949"/>
                    <a:gd name="connsiteX1" fmla="*/ 95320 w 486180"/>
                    <a:gd name="connsiteY1" fmla="*/ 26551 h 660949"/>
                    <a:gd name="connsiteX2" fmla="*/ 378955 w 486180"/>
                    <a:gd name="connsiteY2" fmla="*/ 26552 h 660949"/>
                    <a:gd name="connsiteX3" fmla="*/ 486180 w 486180"/>
                    <a:gd name="connsiteY3" fmla="*/ 579917 h 660949"/>
                    <a:gd name="connsiteX4" fmla="*/ 405148 w 486180"/>
                    <a:gd name="connsiteY4" fmla="*/ 660949 h 660949"/>
                    <a:gd name="connsiteX5" fmla="*/ 81032 w 486180"/>
                    <a:gd name="connsiteY5" fmla="*/ 660949 h 660949"/>
                    <a:gd name="connsiteX6" fmla="*/ 0 w 486180"/>
                    <a:gd name="connsiteY6" fmla="*/ 579917 h 660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6180" h="660949">
                      <a:moveTo>
                        <a:pt x="0" y="579917"/>
                      </a:moveTo>
                      <a:cubicBezTo>
                        <a:pt x="31773" y="395462"/>
                        <a:pt x="63117" y="59246"/>
                        <a:pt x="95320" y="26551"/>
                      </a:cubicBezTo>
                      <a:cubicBezTo>
                        <a:pt x="127523" y="-6144"/>
                        <a:pt x="344380" y="-11458"/>
                        <a:pt x="378955" y="26552"/>
                      </a:cubicBezTo>
                      <a:cubicBezTo>
                        <a:pt x="413530" y="64562"/>
                        <a:pt x="450438" y="395462"/>
                        <a:pt x="486180" y="579917"/>
                      </a:cubicBezTo>
                      <a:cubicBezTo>
                        <a:pt x="486180" y="624670"/>
                        <a:pt x="449901" y="660949"/>
                        <a:pt x="405148" y="660949"/>
                      </a:cubicBezTo>
                      <a:lnTo>
                        <a:pt x="81032" y="660949"/>
                      </a:lnTo>
                      <a:cubicBezTo>
                        <a:pt x="36279" y="660949"/>
                        <a:pt x="0" y="624670"/>
                        <a:pt x="0" y="5799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E5A687B7-D56B-4FD7-B508-D2B600B43CCF}"/>
                    </a:ext>
                  </a:extLst>
                </p:cNvPr>
                <p:cNvSpPr/>
                <p:nvPr/>
              </p:nvSpPr>
              <p:spPr>
                <a:xfrm>
                  <a:off x="3288587" y="907293"/>
                  <a:ext cx="461976" cy="182413"/>
                </a:xfrm>
                <a:custGeom>
                  <a:avLst/>
                  <a:gdLst>
                    <a:gd name="connsiteX0" fmla="*/ 229865 w 461975"/>
                    <a:gd name="connsiteY0" fmla="*/ 52 h 93821"/>
                    <a:gd name="connsiteX1" fmla="*/ 439437 w 461975"/>
                    <a:gd name="connsiteY1" fmla="*/ 37386 h 93821"/>
                    <a:gd name="connsiteX2" fmla="*/ 458628 w 461975"/>
                    <a:gd name="connsiteY2" fmla="*/ 75578 h 93821"/>
                    <a:gd name="connsiteX3" fmla="*/ 461975 w 461975"/>
                    <a:gd name="connsiteY3" fmla="*/ 87554 h 93821"/>
                    <a:gd name="connsiteX4" fmla="*/ 454504 w 461975"/>
                    <a:gd name="connsiteY4" fmla="*/ 85221 h 93821"/>
                    <a:gd name="connsiteX5" fmla="*/ 241024 w 461975"/>
                    <a:gd name="connsiteY5" fmla="*/ 65261 h 93821"/>
                    <a:gd name="connsiteX6" fmla="*/ 27543 w 461975"/>
                    <a:gd name="connsiteY6" fmla="*/ 85221 h 93821"/>
                    <a:gd name="connsiteX7" fmla="*/ 0 w 461975"/>
                    <a:gd name="connsiteY7" fmla="*/ 93821 h 93821"/>
                    <a:gd name="connsiteX8" fmla="*/ 5228 w 461975"/>
                    <a:gd name="connsiteY8" fmla="*/ 73428 h 93821"/>
                    <a:gd name="connsiteX9" fmla="*/ 22907 w 461975"/>
                    <a:gd name="connsiteY9" fmla="*/ 37384 h 93821"/>
                    <a:gd name="connsiteX10" fmla="*/ 229865 w 461975"/>
                    <a:gd name="connsiteY10" fmla="*/ 52 h 9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1975" h="93821">
                      <a:moveTo>
                        <a:pt x="229865" y="52"/>
                      </a:moveTo>
                      <a:cubicBezTo>
                        <a:pt x="321740" y="-883"/>
                        <a:pt x="414049" y="10626"/>
                        <a:pt x="439437" y="37386"/>
                      </a:cubicBezTo>
                      <a:cubicBezTo>
                        <a:pt x="445783" y="44075"/>
                        <a:pt x="452184" y="57209"/>
                        <a:pt x="458628" y="75578"/>
                      </a:cubicBezTo>
                      <a:lnTo>
                        <a:pt x="461975" y="87554"/>
                      </a:lnTo>
                      <a:lnTo>
                        <a:pt x="454504" y="85221"/>
                      </a:lnTo>
                      <a:cubicBezTo>
                        <a:pt x="388889" y="72369"/>
                        <a:pt x="316749" y="65261"/>
                        <a:pt x="241024" y="65261"/>
                      </a:cubicBezTo>
                      <a:cubicBezTo>
                        <a:pt x="165299" y="65261"/>
                        <a:pt x="93159" y="72369"/>
                        <a:pt x="27543" y="85221"/>
                      </a:cubicBezTo>
                      <a:lnTo>
                        <a:pt x="0" y="93821"/>
                      </a:lnTo>
                      <a:lnTo>
                        <a:pt x="5228" y="73428"/>
                      </a:lnTo>
                      <a:cubicBezTo>
                        <a:pt x="11103" y="55570"/>
                        <a:pt x="16995" y="43139"/>
                        <a:pt x="22907" y="37384"/>
                      </a:cubicBezTo>
                      <a:cubicBezTo>
                        <a:pt x="46552" y="14367"/>
                        <a:pt x="137991" y="987"/>
                        <a:pt x="229865" y="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0DFE13B3-9F2C-4C53-95E7-7AD8A44C4C0E}"/>
                    </a:ext>
                  </a:extLst>
                </p:cNvPr>
                <p:cNvSpPr/>
                <p:nvPr/>
              </p:nvSpPr>
              <p:spPr>
                <a:xfrm>
                  <a:off x="3266037" y="1092099"/>
                  <a:ext cx="515272" cy="704294"/>
                </a:xfrm>
                <a:custGeom>
                  <a:avLst/>
                  <a:gdLst>
                    <a:gd name="connsiteX0" fmla="*/ 219086 w 515272"/>
                    <a:gd name="connsiteY0" fmla="*/ 0 h 704294"/>
                    <a:gd name="connsiteX1" fmla="*/ 210221 w 515272"/>
                    <a:gd name="connsiteY1" fmla="*/ 21151 h 704294"/>
                    <a:gd name="connsiteX2" fmla="*/ 205826 w 515272"/>
                    <a:gd name="connsiteY2" fmla="*/ 56174 h 704294"/>
                    <a:gd name="connsiteX3" fmla="*/ 261757 w 515272"/>
                    <a:gd name="connsiteY3" fmla="*/ 146152 h 704294"/>
                    <a:gd name="connsiteX4" fmla="*/ 317688 w 515272"/>
                    <a:gd name="connsiteY4" fmla="*/ 56174 h 704294"/>
                    <a:gd name="connsiteX5" fmla="*/ 313293 w 515272"/>
                    <a:gd name="connsiteY5" fmla="*/ 21151 h 704294"/>
                    <a:gd name="connsiteX6" fmla="*/ 305128 w 515272"/>
                    <a:gd name="connsiteY6" fmla="*/ 1669 h 704294"/>
                    <a:gd name="connsiteX7" fmla="*/ 309559 w 515272"/>
                    <a:gd name="connsiteY7" fmla="*/ 2496 h 704294"/>
                    <a:gd name="connsiteX8" fmla="*/ 515272 w 515272"/>
                    <a:gd name="connsiteY8" fmla="*/ 469917 h 704294"/>
                    <a:gd name="connsiteX9" fmla="*/ 495026 w 515272"/>
                    <a:gd name="connsiteY9" fmla="*/ 655632 h 704294"/>
                    <a:gd name="connsiteX10" fmla="*/ 480763 w 515272"/>
                    <a:gd name="connsiteY10" fmla="*/ 704294 h 704294"/>
                    <a:gd name="connsiteX11" fmla="*/ 34509 w 515272"/>
                    <a:gd name="connsiteY11" fmla="*/ 704294 h 704294"/>
                    <a:gd name="connsiteX12" fmla="*/ 20247 w 515272"/>
                    <a:gd name="connsiteY12" fmla="*/ 655632 h 704294"/>
                    <a:gd name="connsiteX13" fmla="*/ 0 w 515272"/>
                    <a:gd name="connsiteY13" fmla="*/ 469917 h 704294"/>
                    <a:gd name="connsiteX14" fmla="*/ 205714 w 515272"/>
                    <a:gd name="connsiteY14" fmla="*/ 2496 h 70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5272" h="704294">
                      <a:moveTo>
                        <a:pt x="219086" y="0"/>
                      </a:moveTo>
                      <a:lnTo>
                        <a:pt x="210221" y="21151"/>
                      </a:lnTo>
                      <a:cubicBezTo>
                        <a:pt x="207391" y="31916"/>
                        <a:pt x="205826" y="43751"/>
                        <a:pt x="205826" y="56174"/>
                      </a:cubicBezTo>
                      <a:cubicBezTo>
                        <a:pt x="205826" y="105867"/>
                        <a:pt x="230867" y="146152"/>
                        <a:pt x="261757" y="146152"/>
                      </a:cubicBezTo>
                      <a:cubicBezTo>
                        <a:pt x="292647" y="146152"/>
                        <a:pt x="317688" y="105867"/>
                        <a:pt x="317688" y="56174"/>
                      </a:cubicBezTo>
                      <a:cubicBezTo>
                        <a:pt x="317688" y="43751"/>
                        <a:pt x="316123" y="31916"/>
                        <a:pt x="313293" y="21151"/>
                      </a:cubicBezTo>
                      <a:lnTo>
                        <a:pt x="305128" y="1669"/>
                      </a:lnTo>
                      <a:lnTo>
                        <a:pt x="309559" y="2496"/>
                      </a:lnTo>
                      <a:cubicBezTo>
                        <a:pt x="426959" y="46985"/>
                        <a:pt x="515272" y="239352"/>
                        <a:pt x="515272" y="469917"/>
                      </a:cubicBezTo>
                      <a:cubicBezTo>
                        <a:pt x="515272" y="535793"/>
                        <a:pt x="508063" y="598551"/>
                        <a:pt x="495026" y="655632"/>
                      </a:cubicBezTo>
                      <a:lnTo>
                        <a:pt x="480763" y="704294"/>
                      </a:lnTo>
                      <a:lnTo>
                        <a:pt x="34509" y="704294"/>
                      </a:lnTo>
                      <a:lnTo>
                        <a:pt x="20247" y="655632"/>
                      </a:lnTo>
                      <a:cubicBezTo>
                        <a:pt x="7209" y="598551"/>
                        <a:pt x="0" y="535793"/>
                        <a:pt x="0" y="469917"/>
                      </a:cubicBezTo>
                      <a:cubicBezTo>
                        <a:pt x="0" y="239352"/>
                        <a:pt x="88313" y="46985"/>
                        <a:pt x="205714" y="2496"/>
                      </a:cubicBezTo>
                      <a:close/>
                    </a:path>
                  </a:pathLst>
                </a:custGeom>
                <a:pattFill prst="dkVert">
                  <a:fgClr>
                    <a:schemeClr val="tx1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305432E1-F9A5-4A2A-AF06-C6DB3DBBACBA}"/>
                    </a:ext>
                  </a:extLst>
                </p:cNvPr>
                <p:cNvSpPr/>
                <p:nvPr/>
              </p:nvSpPr>
              <p:spPr>
                <a:xfrm>
                  <a:off x="3306628" y="1596064"/>
                  <a:ext cx="443843" cy="137608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1928A206-9D33-4258-BD42-755FBA06A4D5}"/>
                    </a:ext>
                  </a:extLst>
                </p:cNvPr>
                <p:cNvSpPr/>
                <p:nvPr/>
              </p:nvSpPr>
              <p:spPr>
                <a:xfrm>
                  <a:off x="3243042" y="1681591"/>
                  <a:ext cx="572245" cy="159513"/>
                </a:xfrm>
                <a:custGeom>
                  <a:avLst/>
                  <a:gdLst>
                    <a:gd name="connsiteX0" fmla="*/ 31189 w 572244"/>
                    <a:gd name="connsiteY0" fmla="*/ 0 h 95633"/>
                    <a:gd name="connsiteX1" fmla="*/ 36646 w 572244"/>
                    <a:gd name="connsiteY1" fmla="*/ 0 h 95633"/>
                    <a:gd name="connsiteX2" fmla="*/ 100599 w 572244"/>
                    <a:gd name="connsiteY2" fmla="*/ 18420 h 95633"/>
                    <a:gd name="connsiteX3" fmla="*/ 286122 w 572244"/>
                    <a:gd name="connsiteY3" fmla="*/ 34421 h 95633"/>
                    <a:gd name="connsiteX4" fmla="*/ 471646 w 572244"/>
                    <a:gd name="connsiteY4" fmla="*/ 18420 h 95633"/>
                    <a:gd name="connsiteX5" fmla="*/ 535598 w 572244"/>
                    <a:gd name="connsiteY5" fmla="*/ 0 h 95633"/>
                    <a:gd name="connsiteX6" fmla="*/ 541055 w 572244"/>
                    <a:gd name="connsiteY6" fmla="*/ 0 h 95633"/>
                    <a:gd name="connsiteX7" fmla="*/ 572244 w 572244"/>
                    <a:gd name="connsiteY7" fmla="*/ 26430 h 95633"/>
                    <a:gd name="connsiteX8" fmla="*/ 572244 w 572244"/>
                    <a:gd name="connsiteY8" fmla="*/ 48176 h 95633"/>
                    <a:gd name="connsiteX9" fmla="*/ 534325 w 572244"/>
                    <a:gd name="connsiteY9" fmla="*/ 65066 h 95633"/>
                    <a:gd name="connsiteX10" fmla="*/ 288578 w 572244"/>
                    <a:gd name="connsiteY10" fmla="*/ 95633 h 95633"/>
                    <a:gd name="connsiteX11" fmla="*/ 42831 w 572244"/>
                    <a:gd name="connsiteY11" fmla="*/ 65066 h 95633"/>
                    <a:gd name="connsiteX12" fmla="*/ 0 w 572244"/>
                    <a:gd name="connsiteY12" fmla="*/ 45989 h 95633"/>
                    <a:gd name="connsiteX13" fmla="*/ 0 w 572244"/>
                    <a:gd name="connsiteY13" fmla="*/ 26430 h 95633"/>
                    <a:gd name="connsiteX14" fmla="*/ 31189 w 572244"/>
                    <a:gd name="connsiteY14" fmla="*/ 0 h 9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2244" h="95633">
                      <a:moveTo>
                        <a:pt x="31189" y="0"/>
                      </a:moveTo>
                      <a:lnTo>
                        <a:pt x="36646" y="0"/>
                      </a:lnTo>
                      <a:lnTo>
                        <a:pt x="100599" y="18420"/>
                      </a:lnTo>
                      <a:cubicBezTo>
                        <a:pt x="157621" y="28723"/>
                        <a:pt x="220314" y="34421"/>
                        <a:pt x="286122" y="34421"/>
                      </a:cubicBezTo>
                      <a:cubicBezTo>
                        <a:pt x="351930" y="34421"/>
                        <a:pt x="414623" y="28723"/>
                        <a:pt x="471646" y="18420"/>
                      </a:cubicBezTo>
                      <a:lnTo>
                        <a:pt x="535598" y="0"/>
                      </a:lnTo>
                      <a:lnTo>
                        <a:pt x="541055" y="0"/>
                      </a:lnTo>
                      <a:cubicBezTo>
                        <a:pt x="558281" y="0"/>
                        <a:pt x="572244" y="11833"/>
                        <a:pt x="572244" y="26430"/>
                      </a:cubicBezTo>
                      <a:lnTo>
                        <a:pt x="572244" y="48176"/>
                      </a:lnTo>
                      <a:lnTo>
                        <a:pt x="534325" y="65066"/>
                      </a:lnTo>
                      <a:cubicBezTo>
                        <a:pt x="471432" y="83952"/>
                        <a:pt x="384548" y="95633"/>
                        <a:pt x="288578" y="95633"/>
                      </a:cubicBezTo>
                      <a:cubicBezTo>
                        <a:pt x="192608" y="95633"/>
                        <a:pt x="105723" y="83952"/>
                        <a:pt x="42831" y="65066"/>
                      </a:cubicBezTo>
                      <a:lnTo>
                        <a:pt x="0" y="45989"/>
                      </a:lnTo>
                      <a:lnTo>
                        <a:pt x="0" y="26430"/>
                      </a:lnTo>
                      <a:cubicBezTo>
                        <a:pt x="0" y="11833"/>
                        <a:pt x="13964" y="0"/>
                        <a:pt x="311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A376843E-7516-411E-B98F-11E3E40E01DB}"/>
                  </a:ext>
                </a:extLst>
              </p:cNvPr>
              <p:cNvSpPr/>
              <p:nvPr/>
            </p:nvSpPr>
            <p:spPr>
              <a:xfrm>
                <a:off x="1545684" y="4284826"/>
                <a:ext cx="270416" cy="14773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8A512482-4A9D-45CD-9318-C914CB287D37}"/>
                  </a:ext>
                </a:extLst>
              </p:cNvPr>
              <p:cNvSpPr/>
              <p:nvPr/>
            </p:nvSpPr>
            <p:spPr>
              <a:xfrm>
                <a:off x="2129884" y="4284826"/>
                <a:ext cx="270416" cy="14773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EDFFA835-2186-47B7-A423-E8A2FAE521B6}"/>
                </a:ext>
              </a:extLst>
            </p:cNvPr>
            <p:cNvSpPr/>
            <p:nvPr/>
          </p:nvSpPr>
          <p:spPr>
            <a:xfrm>
              <a:off x="2029860" y="3992723"/>
              <a:ext cx="234104" cy="386179"/>
            </a:xfrm>
            <a:custGeom>
              <a:avLst/>
              <a:gdLst>
                <a:gd name="connsiteX0" fmla="*/ 215900 w 362987"/>
                <a:gd name="connsiteY0" fmla="*/ 1 h 598785"/>
                <a:gd name="connsiteX1" fmla="*/ 261619 w 362987"/>
                <a:gd name="connsiteY1" fmla="*/ 1 h 598785"/>
                <a:gd name="connsiteX2" fmla="*/ 261619 w 362987"/>
                <a:gd name="connsiteY2" fmla="*/ 301365 h 598785"/>
                <a:gd name="connsiteX3" fmla="*/ 215900 w 362987"/>
                <a:gd name="connsiteY3" fmla="*/ 301365 h 598785"/>
                <a:gd name="connsiteX4" fmla="*/ 111125 w 362987"/>
                <a:gd name="connsiteY4" fmla="*/ 1 h 598785"/>
                <a:gd name="connsiteX5" fmla="*/ 156844 w 362987"/>
                <a:gd name="connsiteY5" fmla="*/ 1 h 598785"/>
                <a:gd name="connsiteX6" fmla="*/ 156844 w 362987"/>
                <a:gd name="connsiteY6" fmla="*/ 384495 h 598785"/>
                <a:gd name="connsiteX7" fmla="*/ 111125 w 362987"/>
                <a:gd name="connsiteY7" fmla="*/ 384495 h 598785"/>
                <a:gd name="connsiteX8" fmla="*/ 317268 w 362987"/>
                <a:gd name="connsiteY8" fmla="*/ 0 h 598785"/>
                <a:gd name="connsiteX9" fmla="*/ 362987 w 362987"/>
                <a:gd name="connsiteY9" fmla="*/ 0 h 598785"/>
                <a:gd name="connsiteX10" fmla="*/ 362987 w 362987"/>
                <a:gd name="connsiteY10" fmla="*/ 454659 h 598785"/>
                <a:gd name="connsiteX11" fmla="*/ 317268 w 362987"/>
                <a:gd name="connsiteY11" fmla="*/ 454659 h 598785"/>
                <a:gd name="connsiteX12" fmla="*/ 0 w 362987"/>
                <a:gd name="connsiteY12" fmla="*/ 0 h 598785"/>
                <a:gd name="connsiteX13" fmla="*/ 45719 w 362987"/>
                <a:gd name="connsiteY13" fmla="*/ 0 h 598785"/>
                <a:gd name="connsiteX14" fmla="*/ 45719 w 362987"/>
                <a:gd name="connsiteY14" fmla="*/ 598785 h 598785"/>
                <a:gd name="connsiteX15" fmla="*/ 0 w 362987"/>
                <a:gd name="connsiteY15" fmla="*/ 598785 h 5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2987" h="598785">
                  <a:moveTo>
                    <a:pt x="215900" y="1"/>
                  </a:moveTo>
                  <a:lnTo>
                    <a:pt x="261619" y="1"/>
                  </a:lnTo>
                  <a:lnTo>
                    <a:pt x="261619" y="301365"/>
                  </a:lnTo>
                  <a:lnTo>
                    <a:pt x="215900" y="301365"/>
                  </a:lnTo>
                  <a:close/>
                  <a:moveTo>
                    <a:pt x="111125" y="1"/>
                  </a:moveTo>
                  <a:lnTo>
                    <a:pt x="156844" y="1"/>
                  </a:lnTo>
                  <a:lnTo>
                    <a:pt x="156844" y="384495"/>
                  </a:lnTo>
                  <a:lnTo>
                    <a:pt x="111125" y="384495"/>
                  </a:lnTo>
                  <a:close/>
                  <a:moveTo>
                    <a:pt x="317268" y="0"/>
                  </a:moveTo>
                  <a:lnTo>
                    <a:pt x="362987" y="0"/>
                  </a:lnTo>
                  <a:lnTo>
                    <a:pt x="362987" y="454659"/>
                  </a:lnTo>
                  <a:lnTo>
                    <a:pt x="317268" y="45465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598785"/>
                  </a:lnTo>
                  <a:lnTo>
                    <a:pt x="0" y="59878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167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pptxe87_絶叫する男性のイラスト</dc:title>
  <dc:subject>pptxe87_絶叫する男性のイラスト</dc:subject>
  <dc:creator>でじけろお</dc:creator>
  <cp:revision>1</cp:revision>
  <dcterms:created xsi:type="dcterms:W3CDTF">2018-05-20T00:31:01Z</dcterms:created>
  <dcterms:modified xsi:type="dcterms:W3CDTF">2020-09-25T14:21:21Z</dcterms:modified>
  <cp:version>1</cp:version>
</cp:coreProperties>
</file>