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8" r:id="rId2"/>
    <p:sldId id="4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F02932A-F6DA-4250-9BE7-B80AC872FBE8}"/>
              </a:ext>
            </a:extLst>
          </p:cNvPr>
          <p:cNvGrpSpPr/>
          <p:nvPr/>
        </p:nvGrpSpPr>
        <p:grpSpPr>
          <a:xfrm>
            <a:off x="697966" y="886166"/>
            <a:ext cx="2378952" cy="2649233"/>
            <a:chOff x="697966" y="886166"/>
            <a:chExt cx="2378952" cy="264923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845155F-419D-48D9-93B4-111C722643EB}"/>
                </a:ext>
              </a:extLst>
            </p:cNvPr>
            <p:cNvSpPr/>
            <p:nvPr/>
          </p:nvSpPr>
          <p:spPr>
            <a:xfrm rot="20700000">
              <a:off x="697966" y="8861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28C5639-7649-491D-9B7E-DF6019267C41}"/>
                </a:ext>
              </a:extLst>
            </p:cNvPr>
            <p:cNvGrpSpPr/>
            <p:nvPr/>
          </p:nvGrpSpPr>
          <p:grpSpPr>
            <a:xfrm>
              <a:off x="978146" y="1140658"/>
              <a:ext cx="2098772" cy="2394741"/>
              <a:chOff x="978146" y="1140658"/>
              <a:chExt cx="2098772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20700000">
                  <a:off x="4486502" y="1379960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00000">
                  <a:off x="5017372" y="1379960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843695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7DCC608-B4A7-4DDC-97DF-ADEE0930D8A9}"/>
                  </a:ext>
                </a:extLst>
              </p:cNvPr>
              <p:cNvGrpSpPr/>
              <p:nvPr/>
            </p:nvGrpSpPr>
            <p:grpSpPr>
              <a:xfrm>
                <a:off x="2250390" y="1311455"/>
                <a:ext cx="826528" cy="1387009"/>
                <a:chOff x="2263196" y="1311455"/>
                <a:chExt cx="826528" cy="1387009"/>
              </a:xfrm>
            </p:grpSpPr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0DC4F3F6-4C9F-4249-90CF-3D90F00CE830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9677EAEC-007A-4A72-A72C-5AB8FBC8443C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93722781-C2BF-4B35-8BCF-F8807DB79D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9904EDAD-1599-4753-BAEF-ABFF22C5984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8CAB292F-9C41-4B29-AC5F-36060B23E57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451CD299-C076-4FB9-AB87-63270AF656AD}"/>
                    </a:ext>
                  </a:extLst>
                </p:cNvPr>
                <p:cNvSpPr/>
                <p:nvPr/>
              </p:nvSpPr>
              <p:spPr>
                <a:xfrm rot="3600000">
                  <a:off x="2268101" y="1876842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666C5E1C-D678-41E2-AD4C-8807611F5A9E}"/>
                  </a:ext>
                </a:extLst>
              </p:cNvPr>
              <p:cNvGrpSpPr/>
              <p:nvPr/>
            </p:nvGrpSpPr>
            <p:grpSpPr>
              <a:xfrm flipH="1">
                <a:off x="978146" y="1311455"/>
                <a:ext cx="826528" cy="1387009"/>
                <a:chOff x="2263196" y="1311455"/>
                <a:chExt cx="826528" cy="1387009"/>
              </a:xfrm>
            </p:grpSpPr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AED51D67-D224-4105-9671-3BCD6A713581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918FFD2A-0CD8-4AC1-BBB2-BCE365CC750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BFCB9660-8C88-4237-A20D-7192C2F8C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DB8B3956-C92D-4981-8C6A-0AC918C6FBC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9719FDC2-E738-4184-8E4A-CCFEDB24D97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86B9C60-119F-4F2B-A7F4-9C2147F81A4D}"/>
                    </a:ext>
                  </a:extLst>
                </p:cNvPr>
                <p:cNvSpPr/>
                <p:nvPr/>
              </p:nvSpPr>
              <p:spPr>
                <a:xfrm rot="3600000">
                  <a:off x="2268101" y="1876842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0A2E1064-2C6B-4D27-A197-CD6AE2D64775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5250419B-567E-4218-8D7A-3BA82954CDAC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DA9E8506-6C62-4868-9A96-D4DA2B77604F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2E522724-9C2B-4ED8-812F-96547DEAC94E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FB99512F-7057-4EF6-A883-11A1CDF9F605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ADB7BA79-A4B9-4468-A3AF-B3A53600C963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57F629D8-F262-443F-8A72-1A3FE1C11229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BED6CA3D-8491-4655-9AEB-8C55A7F49205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692FE201-0B1E-42B2-A6FD-FA777F25F55F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4356BC2E-CBF3-4CC9-B04E-4D51BE541CE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8B0B8DE8-CA29-4D9F-B720-FDE9FC2F685E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73853B50-BE7E-42B6-8CAA-DB47935F4629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9B38782E-F5D1-4850-869E-DE5F4217E9ED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48C8E217-9EE6-48A0-BA31-46AD53D44B74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1AE5BB6E-D550-4EA5-98B7-66B87FD59734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38C7F5A7-294A-4725-8921-DE2C7CB856D6}"/>
                </a:ext>
              </a:extLst>
            </p:cNvPr>
            <p:cNvGrpSpPr/>
            <p:nvPr/>
          </p:nvGrpSpPr>
          <p:grpSpPr>
            <a:xfrm>
              <a:off x="1888583" y="2068400"/>
              <a:ext cx="270640" cy="300342"/>
              <a:chOff x="655024" y="4624021"/>
              <a:chExt cx="348124" cy="349178"/>
            </a:xfrm>
          </p:grpSpPr>
          <p:sp>
            <p:nvSpPr>
              <p:cNvPr id="355" name="楕円 3">
                <a:extLst>
                  <a:ext uri="{FF2B5EF4-FFF2-40B4-BE49-F238E27FC236}">
                    <a16:creationId xmlns:a16="http://schemas.microsoft.com/office/drawing/2014/main" id="{B7387F51-127F-4176-AE3F-2B12786D45B8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楕円 3">
                <a:extLst>
                  <a:ext uri="{FF2B5EF4-FFF2-40B4-BE49-F238E27FC236}">
                    <a16:creationId xmlns:a16="http://schemas.microsoft.com/office/drawing/2014/main" id="{47B2A6CC-E1A4-4AAC-9045-5F2E6CF71680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6A31204-0638-446D-AD28-F35066E6047E}"/>
                </a:ext>
              </a:extLst>
            </p:cNvPr>
            <p:cNvSpPr/>
            <p:nvPr/>
          </p:nvSpPr>
          <p:spPr>
            <a:xfrm>
              <a:off x="1650015" y="1663838"/>
              <a:ext cx="256337" cy="25446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D86BA044-77A8-4991-AE69-58DA54761248}"/>
                </a:ext>
              </a:extLst>
            </p:cNvPr>
            <p:cNvSpPr/>
            <p:nvPr/>
          </p:nvSpPr>
          <p:spPr>
            <a:xfrm>
              <a:off x="2126265" y="1663838"/>
              <a:ext cx="256337" cy="25446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7A266D4-57CD-47D8-A3DF-6960F860D3DD}"/>
                </a:ext>
              </a:extLst>
            </p:cNvPr>
            <p:cNvSpPr/>
            <p:nvPr/>
          </p:nvSpPr>
          <p:spPr>
            <a:xfrm>
              <a:off x="2040199" y="123219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DE87190-2094-449B-A36D-5CDBD2FE4C19}"/>
              </a:ext>
            </a:extLst>
          </p:cNvPr>
          <p:cNvGrpSpPr/>
          <p:nvPr/>
        </p:nvGrpSpPr>
        <p:grpSpPr>
          <a:xfrm>
            <a:off x="3677386" y="889077"/>
            <a:ext cx="2359767" cy="2646321"/>
            <a:chOff x="3677386" y="889077"/>
            <a:chExt cx="2359767" cy="264632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9FC8551-DD47-4B40-9DBF-AB49B64DE084}"/>
                </a:ext>
              </a:extLst>
            </p:cNvPr>
            <p:cNvSpPr/>
            <p:nvPr/>
          </p:nvSpPr>
          <p:spPr>
            <a:xfrm rot="20700000">
              <a:off x="36773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0D5FA6E-81A3-4E3C-BAAF-97DD6038FB3F}"/>
                </a:ext>
              </a:extLst>
            </p:cNvPr>
            <p:cNvGrpSpPr/>
            <p:nvPr/>
          </p:nvGrpSpPr>
          <p:grpSpPr>
            <a:xfrm>
              <a:off x="3888325" y="1267878"/>
              <a:ext cx="2148828" cy="2267520"/>
              <a:chOff x="3888325" y="1267878"/>
              <a:chExt cx="2148828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20700000">
                  <a:off x="4215125" y="558096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00000">
                  <a:off x="4591026" y="558096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876403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41A3A32-8982-4B95-83E2-24933AD692AB}"/>
                  </a:ext>
                </a:extLst>
              </p:cNvPr>
              <p:cNvGrpSpPr/>
              <p:nvPr/>
            </p:nvGrpSpPr>
            <p:grpSpPr>
              <a:xfrm>
                <a:off x="5173375" y="1311455"/>
                <a:ext cx="863778" cy="1439138"/>
                <a:chOff x="5173375" y="1311455"/>
                <a:chExt cx="863778" cy="1439138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B04C9CF4-1897-4318-96B0-635E5E7651DA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54C84EED-969C-44DC-80EB-C1AC61854D1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FD32B8C5-D182-491F-91A7-31D951959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C8C73EE3-7C25-48E2-B8A5-542BCF88D5B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CE4F85F-402D-4E32-B1EF-1959727CD491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E4689407-D8B0-4B70-9F11-41081D3CBA05}"/>
                    </a:ext>
                  </a:extLst>
                </p:cNvPr>
                <p:cNvGrpSpPr/>
                <p:nvPr/>
              </p:nvGrpSpPr>
              <p:grpSpPr>
                <a:xfrm>
                  <a:off x="5173375" y="1801825"/>
                  <a:ext cx="863778" cy="948768"/>
                  <a:chOff x="5174111" y="1815710"/>
                  <a:chExt cx="863778" cy="948768"/>
                </a:xfrm>
              </p:grpSpPr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4D30D0BF-5791-4E8F-8F21-CF77EB47AC58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5455763" y="1815710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37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FBB7126F-4134-456C-A6B9-7B49A98E9EEB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5FF787DA-8E7C-46E4-92B3-5FEBA29C7868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9927F593-D565-4745-81EF-34730485884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12165" y="1938755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259AC2D2-7498-4D89-BFBB-F7A2B679A4D8}"/>
                  </a:ext>
                </a:extLst>
              </p:cNvPr>
              <p:cNvGrpSpPr/>
              <p:nvPr/>
            </p:nvGrpSpPr>
            <p:grpSpPr>
              <a:xfrm flipH="1">
                <a:off x="3888325" y="1311455"/>
                <a:ext cx="863778" cy="1439138"/>
                <a:chOff x="5173375" y="1311455"/>
                <a:chExt cx="863778" cy="1439138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0175B5FC-0CB3-45E0-8F24-25ACAE80147D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743673AD-436E-4FBB-B553-1440795A6948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435CBBD8-F6B8-40FB-969C-62AFBE261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CB127994-FC8C-454F-9692-A8C13D70731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7D330C54-5B10-479C-AF25-F94A85BAC03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B514BDE3-8C9B-4A00-A503-DF9CCBC3AA08}"/>
                    </a:ext>
                  </a:extLst>
                </p:cNvPr>
                <p:cNvGrpSpPr/>
                <p:nvPr/>
              </p:nvGrpSpPr>
              <p:grpSpPr>
                <a:xfrm>
                  <a:off x="5173375" y="1801825"/>
                  <a:ext cx="863778" cy="948768"/>
                  <a:chOff x="5174111" y="1815710"/>
                  <a:chExt cx="863778" cy="948768"/>
                </a:xfrm>
              </p:grpSpPr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5993155C-9ECD-4A74-8F04-37BE4EE5FBA7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5455763" y="1815710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430" name="片側の 2 つの角を丸めた四角形 92">
                      <a:extLst>
                        <a:ext uri="{FF2B5EF4-FFF2-40B4-BE49-F238E27FC236}">
                          <a16:creationId xmlns:a16="http://schemas.microsoft.com/office/drawing/2014/main" id="{E095A9A4-183E-4921-8C0A-57BC953131CD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87AC9895-861C-4C82-A173-54A788D86E11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3B71FE53-BD5F-4892-A37C-923E7E661DE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12165" y="1938755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569467D0-A438-4A66-AAFD-83BEEDFCF143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480" name="楕円 20">
                  <a:extLst>
                    <a:ext uri="{FF2B5EF4-FFF2-40B4-BE49-F238E27FC236}">
                      <a16:creationId xmlns:a16="http://schemas.microsoft.com/office/drawing/2014/main" id="{ABF2F7B4-6E94-4BBD-8CA8-B859094FB861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C5538F92-80E5-4FAC-9BB4-DA6BB387FE0F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482" name="二等辺三角形 481">
                    <a:extLst>
                      <a:ext uri="{FF2B5EF4-FFF2-40B4-BE49-F238E27FC236}">
                        <a16:creationId xmlns:a16="http://schemas.microsoft.com/office/drawing/2014/main" id="{87D07E86-CEE8-4B4E-84B6-B657C8994E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楕円 20">
                    <a:extLst>
                      <a:ext uri="{FF2B5EF4-FFF2-40B4-BE49-F238E27FC236}">
                        <a16:creationId xmlns:a16="http://schemas.microsoft.com/office/drawing/2014/main" id="{A6713B64-645E-4AF6-A542-215A4D08B63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56B3FE72-ABE7-4761-AC10-A4343ACAA9F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94" name="フリーフォーム: 図形 493">
                      <a:extLst>
                        <a:ext uri="{FF2B5EF4-FFF2-40B4-BE49-F238E27FC236}">
                          <a16:creationId xmlns:a16="http://schemas.microsoft.com/office/drawing/2014/main" id="{E289FB46-292E-40C7-AFC8-780E8B520A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0981CDBF-C7BB-40BC-B794-894D64405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72338491-3652-42C3-939D-E4AA15BE4FE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92" name="フリーフォーム: 図形 491">
                      <a:extLst>
                        <a:ext uri="{FF2B5EF4-FFF2-40B4-BE49-F238E27FC236}">
                          <a16:creationId xmlns:a16="http://schemas.microsoft.com/office/drawing/2014/main" id="{D55ED1DA-B9A5-4B5B-8220-81D2FB82E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F92A7CE2-E63D-4B1F-9DF0-123B9ADAED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6" name="楕円 20">
                    <a:extLst>
                      <a:ext uri="{FF2B5EF4-FFF2-40B4-BE49-F238E27FC236}">
                        <a16:creationId xmlns:a16="http://schemas.microsoft.com/office/drawing/2014/main" id="{F095A1AF-8986-43D9-BD8D-E18ED8AE060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楕円 20">
                    <a:extLst>
                      <a:ext uri="{FF2B5EF4-FFF2-40B4-BE49-F238E27FC236}">
                        <a16:creationId xmlns:a16="http://schemas.microsoft.com/office/drawing/2014/main" id="{9383DC7B-5B36-4A9A-BA5E-E81E5E1F1041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166B9337-1E2A-4C5E-806D-E0E272195A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5A49F396-BE63-437A-9866-D41CCF1E1C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2E0E6D76-BB1E-4E99-9E57-C4E4D1EEE5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C734E392-F3EE-48D5-A773-6802E0B075D2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85316558-B044-4E0F-8996-18CC84AE81C2}"/>
                </a:ext>
              </a:extLst>
            </p:cNvPr>
            <p:cNvGrpSpPr/>
            <p:nvPr/>
          </p:nvGrpSpPr>
          <p:grpSpPr>
            <a:xfrm>
              <a:off x="4823664" y="2111982"/>
              <a:ext cx="270640" cy="300342"/>
              <a:chOff x="655024" y="4624021"/>
              <a:chExt cx="348124" cy="349178"/>
            </a:xfrm>
          </p:grpSpPr>
          <p:sp>
            <p:nvSpPr>
              <p:cNvPr id="362" name="楕円 3">
                <a:extLst>
                  <a:ext uri="{FF2B5EF4-FFF2-40B4-BE49-F238E27FC236}">
                    <a16:creationId xmlns:a16="http://schemas.microsoft.com/office/drawing/2014/main" id="{F6A797A0-4712-4402-B730-8C3CD01EC504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楕円 3">
                <a:extLst>
                  <a:ext uri="{FF2B5EF4-FFF2-40B4-BE49-F238E27FC236}">
                    <a16:creationId xmlns:a16="http://schemas.microsoft.com/office/drawing/2014/main" id="{70D48086-B769-4899-9D07-1B5E46EC8E73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8" name="楕円 367">
              <a:extLst>
                <a:ext uri="{FF2B5EF4-FFF2-40B4-BE49-F238E27FC236}">
                  <a16:creationId xmlns:a16="http://schemas.microsoft.com/office/drawing/2014/main" id="{A0A373C4-8434-4175-84AB-66F08E3509B5}"/>
                </a:ext>
              </a:extLst>
            </p:cNvPr>
            <p:cNvSpPr/>
            <p:nvPr/>
          </p:nvSpPr>
          <p:spPr>
            <a:xfrm>
              <a:off x="4583925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AEDE39C8-0429-4D3C-90D7-E25B697C6660}"/>
                </a:ext>
              </a:extLst>
            </p:cNvPr>
            <p:cNvSpPr/>
            <p:nvPr/>
          </p:nvSpPr>
          <p:spPr>
            <a:xfrm>
              <a:off x="5076877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02B6328-5F01-4011-818F-45598215AEDA}"/>
                </a:ext>
              </a:extLst>
            </p:cNvPr>
            <p:cNvSpPr/>
            <p:nvPr/>
          </p:nvSpPr>
          <p:spPr>
            <a:xfrm>
              <a:off x="50196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8B34DE0-8876-4A06-AE86-2E90FB881DEE}"/>
              </a:ext>
            </a:extLst>
          </p:cNvPr>
          <p:cNvGrpSpPr/>
          <p:nvPr/>
        </p:nvGrpSpPr>
        <p:grpSpPr>
          <a:xfrm>
            <a:off x="6611086" y="889077"/>
            <a:ext cx="2380033" cy="2646322"/>
            <a:chOff x="6611086" y="889077"/>
            <a:chExt cx="2380033" cy="2646322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78D2046-32C7-40F2-BBF2-E71AB2A36C94}"/>
                </a:ext>
              </a:extLst>
            </p:cNvPr>
            <p:cNvSpPr/>
            <p:nvPr/>
          </p:nvSpPr>
          <p:spPr>
            <a:xfrm rot="20700000">
              <a:off x="66110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9299663-AA70-42F9-A2D3-06D9C83968F4}"/>
                </a:ext>
              </a:extLst>
            </p:cNvPr>
            <p:cNvGrpSpPr/>
            <p:nvPr/>
          </p:nvGrpSpPr>
          <p:grpSpPr>
            <a:xfrm>
              <a:off x="6811967" y="1272209"/>
              <a:ext cx="2179152" cy="2263190"/>
              <a:chOff x="6811967" y="1272209"/>
              <a:chExt cx="2179152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593212" y="303409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984928" y="303409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38166" y="3313716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9D503D1-9774-4365-BE17-07E92B2F6C72}"/>
                  </a:ext>
                </a:extLst>
              </p:cNvPr>
              <p:cNvGrpSpPr/>
              <p:nvPr/>
            </p:nvGrpSpPr>
            <p:grpSpPr>
              <a:xfrm>
                <a:off x="8127341" y="1311456"/>
                <a:ext cx="863778" cy="1425399"/>
                <a:chOff x="8127341" y="1311456"/>
                <a:chExt cx="863778" cy="1425399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6B6820C1-D5B6-4DF1-9A91-44B4269BBC44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D2C3AB94-D2DC-4430-9D19-01CF16441AAF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52" name="フリーフォーム: 図形 351">
                      <a:extLst>
                        <a:ext uri="{FF2B5EF4-FFF2-40B4-BE49-F238E27FC236}">
                          <a16:creationId xmlns:a16="http://schemas.microsoft.com/office/drawing/2014/main" id="{92551FA5-E0FC-4FC2-AB15-7FF9133BA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3" name="フリーフォーム: 図形 352">
                      <a:extLst>
                        <a:ext uri="{FF2B5EF4-FFF2-40B4-BE49-F238E27FC236}">
                          <a16:creationId xmlns:a16="http://schemas.microsoft.com/office/drawing/2014/main" id="{14469841-422E-4C6F-91A7-6CCF79D8C78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D8122C39-2018-4765-A5B0-4105FC59BEA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F9135EE8-4CFF-434C-9100-283F16062F01}"/>
                    </a:ext>
                  </a:extLst>
                </p:cNvPr>
                <p:cNvGrpSpPr/>
                <p:nvPr/>
              </p:nvGrpSpPr>
              <p:grpSpPr>
                <a:xfrm>
                  <a:off x="8127341" y="1788087"/>
                  <a:ext cx="863778" cy="948768"/>
                  <a:chOff x="8128077" y="1801972"/>
                  <a:chExt cx="863778" cy="948768"/>
                </a:xfrm>
              </p:grpSpPr>
              <p:grpSp>
                <p:nvGrpSpPr>
                  <p:cNvPr id="370" name="グループ化 369">
                    <a:extLst>
                      <a:ext uri="{FF2B5EF4-FFF2-40B4-BE49-F238E27FC236}">
                        <a16:creationId xmlns:a16="http://schemas.microsoft.com/office/drawing/2014/main" id="{2813517B-10F8-4E2C-A3A5-9D6A679D50C6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8409729" y="1801972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372" name="片側の 2 つの角を丸めた四角形 92">
                      <a:extLst>
                        <a:ext uri="{FF2B5EF4-FFF2-40B4-BE49-F238E27FC236}">
                          <a16:creationId xmlns:a16="http://schemas.microsoft.com/office/drawing/2014/main" id="{A2742258-ADDA-493D-BF62-FCE2413E503A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3" name="フリーフォーム: 図形 372">
                      <a:extLst>
                        <a:ext uri="{FF2B5EF4-FFF2-40B4-BE49-F238E27FC236}">
                          <a16:creationId xmlns:a16="http://schemas.microsoft.com/office/drawing/2014/main" id="{FC7FCEAB-5620-4FDF-8766-94E68CEA5871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7CBB301E-9AAA-4383-9405-E98F020AEA1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166131" y="1925017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D0C7532F-E2CF-4C67-9A82-5359875DEF67}"/>
                  </a:ext>
                </a:extLst>
              </p:cNvPr>
              <p:cNvGrpSpPr/>
              <p:nvPr/>
            </p:nvGrpSpPr>
            <p:grpSpPr>
              <a:xfrm flipH="1">
                <a:off x="6811967" y="1311456"/>
                <a:ext cx="863778" cy="1425399"/>
                <a:chOff x="8127341" y="1311456"/>
                <a:chExt cx="863778" cy="1425399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A59A8F22-F691-4DE8-9F0A-A201BE880591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21" name="グループ化 420">
                    <a:extLst>
                      <a:ext uri="{FF2B5EF4-FFF2-40B4-BE49-F238E27FC236}">
                        <a16:creationId xmlns:a16="http://schemas.microsoft.com/office/drawing/2014/main" id="{732B819E-08FD-4BA8-A787-832E22C517D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23" name="フリーフォーム: 図形 422">
                      <a:extLst>
                        <a:ext uri="{FF2B5EF4-FFF2-40B4-BE49-F238E27FC236}">
                          <a16:creationId xmlns:a16="http://schemas.microsoft.com/office/drawing/2014/main" id="{37758F79-9C65-47FB-8FFF-C3FE63B849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4" name="フリーフォーム: 図形 423">
                      <a:extLst>
                        <a:ext uri="{FF2B5EF4-FFF2-40B4-BE49-F238E27FC236}">
                          <a16:creationId xmlns:a16="http://schemas.microsoft.com/office/drawing/2014/main" id="{CCB2479A-1856-4B62-B630-F67FE278498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7AA90573-7E46-4537-9909-9CA7E45D15B7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D44263A2-AFA9-42F6-8E32-34A62CDDDF76}"/>
                    </a:ext>
                  </a:extLst>
                </p:cNvPr>
                <p:cNvGrpSpPr/>
                <p:nvPr/>
              </p:nvGrpSpPr>
              <p:grpSpPr>
                <a:xfrm>
                  <a:off x="8127341" y="1788087"/>
                  <a:ext cx="863778" cy="948768"/>
                  <a:chOff x="8128077" y="1801972"/>
                  <a:chExt cx="863778" cy="948768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12ECCAB9-0024-4525-B619-67AA00DC6790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8409729" y="1801972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419" name="片側の 2 つの角を丸めた四角形 92">
                      <a:extLst>
                        <a:ext uri="{FF2B5EF4-FFF2-40B4-BE49-F238E27FC236}">
                          <a16:creationId xmlns:a16="http://schemas.microsoft.com/office/drawing/2014/main" id="{18EDE260-7A3F-47BF-95E6-F645BBE2764D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125104D3-657F-4D7D-AA57-22C5DE886962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ECBA1286-9F45-47A4-89B4-D88BA5E7FBC8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166131" y="1925017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B8C68860-8974-4E8D-9B49-8C0A45A3DEE8}"/>
                  </a:ext>
                </a:extLst>
              </p:cNvPr>
              <p:cNvGrpSpPr/>
              <p:nvPr/>
            </p:nvGrpSpPr>
            <p:grpSpPr>
              <a:xfrm>
                <a:off x="7487224" y="2514473"/>
                <a:ext cx="831419" cy="582491"/>
                <a:chOff x="7487224" y="2514473"/>
                <a:chExt cx="831419" cy="582491"/>
              </a:xfrm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2D76404-F8F9-46BB-8B7A-F04E19EA9553}"/>
                    </a:ext>
                  </a:extLst>
                </p:cNvPr>
                <p:cNvSpPr/>
                <p:nvPr/>
              </p:nvSpPr>
              <p:spPr>
                <a:xfrm rot="10800000">
                  <a:off x="7487224" y="2514473"/>
                  <a:ext cx="831419" cy="57838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950DC6F6-CBA5-447B-B041-CDC00DCC910B}"/>
                    </a:ext>
                  </a:extLst>
                </p:cNvPr>
                <p:cNvSpPr/>
                <p:nvPr/>
              </p:nvSpPr>
              <p:spPr>
                <a:xfrm rot="10800000">
                  <a:off x="7520684" y="2568379"/>
                  <a:ext cx="385893" cy="524479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5355B59E-CAE2-4B5B-8AD6-321FE734F6E9}"/>
                    </a:ext>
                  </a:extLst>
                </p:cNvPr>
                <p:cNvSpPr/>
                <p:nvPr/>
              </p:nvSpPr>
              <p:spPr>
                <a:xfrm rot="10800000">
                  <a:off x="7903828" y="2575637"/>
                  <a:ext cx="383596" cy="521327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89FB95E9-4232-49B8-9014-65A3C1B40B27}"/>
                </a:ext>
              </a:extLst>
            </p:cNvPr>
            <p:cNvGrpSpPr/>
            <p:nvPr/>
          </p:nvGrpSpPr>
          <p:grpSpPr>
            <a:xfrm>
              <a:off x="7769633" y="2081588"/>
              <a:ext cx="270640" cy="300342"/>
              <a:chOff x="655024" y="4624021"/>
              <a:chExt cx="348124" cy="349178"/>
            </a:xfrm>
          </p:grpSpPr>
          <p:sp>
            <p:nvSpPr>
              <p:cNvPr id="365" name="楕円 3">
                <a:extLst>
                  <a:ext uri="{FF2B5EF4-FFF2-40B4-BE49-F238E27FC236}">
                    <a16:creationId xmlns:a16="http://schemas.microsoft.com/office/drawing/2014/main" id="{55BA9839-0758-4EDB-9507-284C1B87B474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楕円 3">
                <a:extLst>
                  <a:ext uri="{FF2B5EF4-FFF2-40B4-BE49-F238E27FC236}">
                    <a16:creationId xmlns:a16="http://schemas.microsoft.com/office/drawing/2014/main" id="{2D0D7DB9-04ED-4B4A-AAD9-434E13378A68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B10B3176-DAEB-4637-B234-70653B5C90B0}"/>
                </a:ext>
              </a:extLst>
            </p:cNvPr>
            <p:cNvSpPr/>
            <p:nvPr/>
          </p:nvSpPr>
          <p:spPr>
            <a:xfrm>
              <a:off x="7523975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80F60DD6-20C8-478F-9AD2-39159F80374D}"/>
                </a:ext>
              </a:extLst>
            </p:cNvPr>
            <p:cNvSpPr/>
            <p:nvPr/>
          </p:nvSpPr>
          <p:spPr>
            <a:xfrm>
              <a:off x="8016927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D29617E-2D5A-4CEF-97DF-A7BCE3B75826}"/>
                </a:ext>
              </a:extLst>
            </p:cNvPr>
            <p:cNvSpPr/>
            <p:nvPr/>
          </p:nvSpPr>
          <p:spPr>
            <a:xfrm>
              <a:off x="79533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C75DBA0-A375-4FB7-AAA4-479C7D2A3844}"/>
              </a:ext>
            </a:extLst>
          </p:cNvPr>
          <p:cNvGrpSpPr/>
          <p:nvPr/>
        </p:nvGrpSpPr>
        <p:grpSpPr>
          <a:xfrm>
            <a:off x="697965" y="3743666"/>
            <a:ext cx="2211293" cy="2650510"/>
            <a:chOff x="697965" y="3743666"/>
            <a:chExt cx="2211293" cy="265051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2AFA8E2-D634-4641-BC77-7BBA7CAB925D}"/>
                </a:ext>
              </a:extLst>
            </p:cNvPr>
            <p:cNvSpPr/>
            <p:nvPr/>
          </p:nvSpPr>
          <p:spPr>
            <a:xfrm rot="20700000">
              <a:off x="697965" y="37436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2331991-6A68-48E6-8FD6-34F2AB70DFE9}"/>
                </a:ext>
              </a:extLst>
            </p:cNvPr>
            <p:cNvGrpSpPr/>
            <p:nvPr/>
          </p:nvGrpSpPr>
          <p:grpSpPr>
            <a:xfrm>
              <a:off x="1152537" y="4257382"/>
              <a:ext cx="1756721" cy="2136794"/>
              <a:chOff x="1152537" y="4257382"/>
              <a:chExt cx="1756721" cy="213679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4B9F2D25-1828-4BAC-AF5E-46C6B719F468}"/>
                  </a:ext>
                </a:extLst>
              </p:cNvPr>
              <p:cNvGrpSpPr/>
              <p:nvPr/>
            </p:nvGrpSpPr>
            <p:grpSpPr>
              <a:xfrm>
                <a:off x="1501933" y="4281315"/>
                <a:ext cx="1041922" cy="2112861"/>
                <a:chOff x="864110" y="3513564"/>
                <a:chExt cx="1041922" cy="2112861"/>
              </a:xfrm>
            </p:grpSpPr>
            <p:sp>
              <p:nvSpPr>
                <p:cNvPr id="199" name="円/楕円 637">
                  <a:extLst>
                    <a:ext uri="{FF2B5EF4-FFF2-40B4-BE49-F238E27FC236}">
                      <a16:creationId xmlns:a16="http://schemas.microsoft.com/office/drawing/2014/main" id="{F514B439-35B6-4642-AA85-45F0A8221C9C}"/>
                    </a:ext>
                  </a:extLst>
                </p:cNvPr>
                <p:cNvSpPr/>
                <p:nvPr/>
              </p:nvSpPr>
              <p:spPr>
                <a:xfrm>
                  <a:off x="1674033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993839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8CDDBC5-5D95-4112-87AB-022EA9463B3E}"/>
                    </a:ext>
                  </a:extLst>
                </p:cNvPr>
                <p:cNvSpPr/>
                <p:nvPr/>
              </p:nvSpPr>
              <p:spPr>
                <a:xfrm>
                  <a:off x="115064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4F22910-CDE3-45BC-AF3C-6B24D2D55EF4}"/>
                    </a:ext>
                  </a:extLst>
                </p:cNvPr>
                <p:cNvSpPr/>
                <p:nvPr/>
              </p:nvSpPr>
              <p:spPr>
                <a:xfrm>
                  <a:off x="96978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78E6D7E-6A46-4A79-8198-122425160894}"/>
                    </a:ext>
                  </a:extLst>
                </p:cNvPr>
                <p:cNvSpPr/>
                <p:nvPr/>
              </p:nvSpPr>
              <p:spPr>
                <a:xfrm>
                  <a:off x="1116422" y="4610679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ハート 63">
                  <a:extLst>
                    <a:ext uri="{FF2B5EF4-FFF2-40B4-BE49-F238E27FC236}">
                      <a16:creationId xmlns:a16="http://schemas.microsoft.com/office/drawing/2014/main" id="{DB7412E3-B3CF-4424-8255-2EC11EF076C3}"/>
                    </a:ext>
                  </a:extLst>
                </p:cNvPr>
                <p:cNvSpPr/>
                <p:nvPr/>
              </p:nvSpPr>
              <p:spPr>
                <a:xfrm>
                  <a:off x="989136" y="4945253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ハート 63">
                  <a:extLst>
                    <a:ext uri="{FF2B5EF4-FFF2-40B4-BE49-F238E27FC236}">
                      <a16:creationId xmlns:a16="http://schemas.microsoft.com/office/drawing/2014/main" id="{B69EB34E-7956-4383-B247-AB73766723BC}"/>
                    </a:ext>
                  </a:extLst>
                </p:cNvPr>
                <p:cNvSpPr/>
                <p:nvPr/>
              </p:nvSpPr>
              <p:spPr>
                <a:xfrm>
                  <a:off x="989136" y="5166709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864110" y="3513564"/>
                  <a:ext cx="1041922" cy="1041073"/>
                  <a:chOff x="4071792" y="5335155"/>
                  <a:chExt cx="834570" cy="833890"/>
                </a:xfrm>
              </p:grpSpPr>
              <p:sp>
                <p:nvSpPr>
                  <p:cNvPr id="21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円/楕円 27">
                    <a:extLst>
                      <a:ext uri="{FF2B5EF4-FFF2-40B4-BE49-F238E27FC236}">
                        <a16:creationId xmlns:a16="http://schemas.microsoft.com/office/drawing/2014/main" id="{978D37BF-8540-4C60-863B-966A0CE3AD6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15125" y="55229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27">
                    <a:extLst>
                      <a:ext uri="{FF2B5EF4-FFF2-40B4-BE49-F238E27FC236}">
                        <a16:creationId xmlns:a16="http://schemas.microsoft.com/office/drawing/2014/main" id="{E7ABC7EE-5EA9-4F5E-B017-4CCC71C5425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91026" y="55229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828195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04726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04726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DC437C8-ECAC-4634-8201-11CF90574219}"/>
                  </a:ext>
                </a:extLst>
              </p:cNvPr>
              <p:cNvGrpSpPr/>
              <p:nvPr/>
            </p:nvGrpSpPr>
            <p:grpSpPr>
              <a:xfrm>
                <a:off x="2218191" y="4257382"/>
                <a:ext cx="691067" cy="1246564"/>
                <a:chOff x="2218191" y="4257382"/>
                <a:chExt cx="691067" cy="1246564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5C8F5CF7-460D-45D3-9864-6A1E96EB5E74}"/>
                    </a:ext>
                  </a:extLst>
                </p:cNvPr>
                <p:cNvGrpSpPr/>
                <p:nvPr/>
              </p:nvGrpSpPr>
              <p:grpSpPr>
                <a:xfrm rot="20965850">
                  <a:off x="23072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F5E7289E-65BE-443B-9D82-BCE143C2BD3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790F5623-CB64-4808-9081-D30DE88B4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85BF0F16-BB37-41FF-8127-1089BE979A2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52F3A691-CD63-4517-BE71-DAC129F309B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9B0CE50-08D6-45E5-B1D9-8409D23B8464}"/>
                    </a:ext>
                  </a:extLst>
                </p:cNvPr>
                <p:cNvSpPr/>
                <p:nvPr/>
              </p:nvSpPr>
              <p:spPr>
                <a:xfrm rot="3600000">
                  <a:off x="2220531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3DD7B03D-F5A6-42D5-A348-F21DE86D7735}"/>
                  </a:ext>
                </a:extLst>
              </p:cNvPr>
              <p:cNvGrpSpPr/>
              <p:nvPr/>
            </p:nvGrpSpPr>
            <p:grpSpPr>
              <a:xfrm flipH="1">
                <a:off x="1152537" y="4257382"/>
                <a:ext cx="691067" cy="1246564"/>
                <a:chOff x="2218191" y="4257382"/>
                <a:chExt cx="691067" cy="1246564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1E0D0B03-8576-4A30-84A5-2DB5ECA0A63E}"/>
                    </a:ext>
                  </a:extLst>
                </p:cNvPr>
                <p:cNvGrpSpPr/>
                <p:nvPr/>
              </p:nvGrpSpPr>
              <p:grpSpPr>
                <a:xfrm rot="20965850">
                  <a:off x="23072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7473A0DB-AD3A-4F85-B261-DB7960F929A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F811AF38-E4FF-4660-BB82-E1AE376675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BC78DA31-0328-4229-A06E-B020F74B9C5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7D09C49A-A2C3-447C-A27B-9CFF1E503D7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99009AB8-9230-4B98-9B05-5DA99C0A7A05}"/>
                    </a:ext>
                  </a:extLst>
                </p:cNvPr>
                <p:cNvSpPr/>
                <p:nvPr/>
              </p:nvSpPr>
              <p:spPr>
                <a:xfrm rot="3600000">
                  <a:off x="2220531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C0EBF07-B835-412B-9E20-A7AE5F028C3B}"/>
                </a:ext>
              </a:extLst>
            </p:cNvPr>
            <p:cNvGrpSpPr/>
            <p:nvPr/>
          </p:nvGrpSpPr>
          <p:grpSpPr>
            <a:xfrm>
              <a:off x="1888583" y="4984128"/>
              <a:ext cx="270640" cy="300342"/>
              <a:chOff x="655024" y="4624021"/>
              <a:chExt cx="348124" cy="349178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99ACC7DF-CF70-4012-B169-A59CC5BFF797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">
                <a:extLst>
                  <a:ext uri="{FF2B5EF4-FFF2-40B4-BE49-F238E27FC236}">
                    <a16:creationId xmlns:a16="http://schemas.microsoft.com/office/drawing/2014/main" id="{F9AE89D6-45B8-46B6-B2F1-0D702AC35DAE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8131A2C3-B170-4220-8C9D-F62222F30DB6}"/>
                </a:ext>
              </a:extLst>
            </p:cNvPr>
            <p:cNvSpPr/>
            <p:nvPr/>
          </p:nvSpPr>
          <p:spPr>
            <a:xfrm>
              <a:off x="1705382" y="4701217"/>
              <a:ext cx="158382" cy="14098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577568A2-A792-4726-A021-98D4A2AA595D}"/>
                </a:ext>
              </a:extLst>
            </p:cNvPr>
            <p:cNvSpPr/>
            <p:nvPr/>
          </p:nvSpPr>
          <p:spPr>
            <a:xfrm>
              <a:off x="2185071" y="4701217"/>
              <a:ext cx="158382" cy="14098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4BB13BD-B849-44B1-9A4B-DE4D400FF79C}"/>
                </a:ext>
              </a:extLst>
            </p:cNvPr>
            <p:cNvSpPr/>
            <p:nvPr/>
          </p:nvSpPr>
          <p:spPr>
            <a:xfrm>
              <a:off x="2040199" y="417351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1B0448A-1266-4124-A910-B648FD5F6EED}"/>
              </a:ext>
            </a:extLst>
          </p:cNvPr>
          <p:cNvGrpSpPr/>
          <p:nvPr/>
        </p:nvGrpSpPr>
        <p:grpSpPr>
          <a:xfrm>
            <a:off x="3677385" y="3746577"/>
            <a:ext cx="2159335" cy="2712245"/>
            <a:chOff x="3677385" y="3746577"/>
            <a:chExt cx="2159335" cy="2712245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CAB0663-3727-47D7-9AEA-BF1B3F8DE5BE}"/>
                </a:ext>
              </a:extLst>
            </p:cNvPr>
            <p:cNvGrpSpPr/>
            <p:nvPr/>
          </p:nvGrpSpPr>
          <p:grpSpPr>
            <a:xfrm>
              <a:off x="4076762" y="4252693"/>
              <a:ext cx="1759958" cy="2206129"/>
              <a:chOff x="4076762" y="4252693"/>
              <a:chExt cx="1759958" cy="2206129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90249767-7F24-49C9-BA46-ED6A25B422AE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141483"/>
                <a:chOff x="2419481" y="3484942"/>
                <a:chExt cx="1101779" cy="2141483"/>
              </a:xfrm>
            </p:grpSpPr>
            <p:sp>
              <p:nvSpPr>
                <p:cNvPr id="242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F19B043C-2C40-4F60-BBF1-C5F2AC239724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71990BB-3243-4571-99F4-8A64DF6CD743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3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4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9864E8A2-2A6C-4F59-8830-9CAD73C384CE}"/>
                    </a:ext>
                  </a:extLst>
                </p:cNvPr>
                <p:cNvSpPr/>
                <p:nvPr/>
              </p:nvSpPr>
              <p:spPr>
                <a:xfrm rot="20700000">
                  <a:off x="2657924" y="377105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E0E05C58-ACCF-42F7-A601-7FDF8C09511C}"/>
                    </a:ext>
                  </a:extLst>
                </p:cNvPr>
                <p:cNvSpPr/>
                <p:nvPr/>
              </p:nvSpPr>
              <p:spPr>
                <a:xfrm rot="900000">
                  <a:off x="3063630" y="377105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2939279" y="4131976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2608096" y="412001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3197700" y="412001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AB60E5E-39D0-4ABD-9C0B-DF3D3AECF798}"/>
                    </a:ext>
                  </a:extLst>
                </p:cNvPr>
                <p:cNvSpPr/>
                <p:nvPr/>
              </p:nvSpPr>
              <p:spPr>
                <a:xfrm>
                  <a:off x="2504197" y="3809817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63C6627C-8832-4CF3-8042-75E4A419E455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698EFA4-7C68-44D7-AD0F-825400BED71A}"/>
                  </a:ext>
                </a:extLst>
              </p:cNvPr>
              <p:cNvGrpSpPr/>
              <p:nvPr/>
            </p:nvGrpSpPr>
            <p:grpSpPr>
              <a:xfrm>
                <a:off x="5145653" y="4257382"/>
                <a:ext cx="691067" cy="1246564"/>
                <a:chOff x="5145653" y="4257382"/>
                <a:chExt cx="691067" cy="1246564"/>
              </a:xfrm>
            </p:grpSpPr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62E20EEA-DF6C-4FAC-A206-6051866CE259}"/>
                    </a:ext>
                  </a:extLst>
                </p:cNvPr>
                <p:cNvGrpSpPr/>
                <p:nvPr/>
              </p:nvGrpSpPr>
              <p:grpSpPr>
                <a:xfrm rot="20965850">
                  <a:off x="52409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E1AB9F5F-5639-497A-B02E-D7DE1EB6CBC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28356614-C3FD-4F87-9585-20C5825F16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08FBA0E2-B5F6-403C-8AE8-4128BB659AB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ADC6AD12-D221-4A66-80BF-A709F75C620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93DB029B-BBBA-418B-BF7E-5083B5A78AC3}"/>
                    </a:ext>
                  </a:extLst>
                </p:cNvPr>
                <p:cNvSpPr/>
                <p:nvPr/>
              </p:nvSpPr>
              <p:spPr>
                <a:xfrm rot="3600000">
                  <a:off x="5147993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1AC85369-3458-472E-8483-BFB2F2FA3633}"/>
                  </a:ext>
                </a:extLst>
              </p:cNvPr>
              <p:cNvGrpSpPr/>
              <p:nvPr/>
            </p:nvGrpSpPr>
            <p:grpSpPr>
              <a:xfrm flipH="1">
                <a:off x="4076762" y="4257382"/>
                <a:ext cx="691067" cy="1246564"/>
                <a:chOff x="5145653" y="4257382"/>
                <a:chExt cx="691067" cy="1246564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E06BBE72-9957-40AA-A44E-9A0DAF849EEB}"/>
                    </a:ext>
                  </a:extLst>
                </p:cNvPr>
                <p:cNvGrpSpPr/>
                <p:nvPr/>
              </p:nvGrpSpPr>
              <p:grpSpPr>
                <a:xfrm rot="20965850">
                  <a:off x="52409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E18B0796-3996-4B7C-929E-2A12F5E5C0E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6AE25296-E1E0-4104-9E71-F99B0CBBD1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2D7CD8AC-93D0-4B2C-BF9C-0E5E2BB4D76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88D13642-FB9A-4908-9270-FA331E33C6D9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4829EC56-368C-46B6-B62E-9BBE763080AC}"/>
                    </a:ext>
                  </a:extLst>
                </p:cNvPr>
                <p:cNvSpPr/>
                <p:nvPr/>
              </p:nvSpPr>
              <p:spPr>
                <a:xfrm rot="3600000">
                  <a:off x="5147993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02BC8D97-0233-4456-9F56-8480FBC2AB95}"/>
                  </a:ext>
                </a:extLst>
              </p:cNvPr>
              <p:cNvSpPr/>
              <p:nvPr/>
            </p:nvSpPr>
            <p:spPr>
              <a:xfrm rot="19479653">
                <a:off x="4946182" y="5289354"/>
                <a:ext cx="45719" cy="11056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ローチャート: 論理積ゲート 501">
                <a:extLst>
                  <a:ext uri="{FF2B5EF4-FFF2-40B4-BE49-F238E27FC236}">
                    <a16:creationId xmlns:a16="http://schemas.microsoft.com/office/drawing/2014/main" id="{9889249E-4A3D-4313-B254-A7E9E88577EF}"/>
                  </a:ext>
                </a:extLst>
              </p:cNvPr>
              <p:cNvSpPr/>
              <p:nvPr/>
            </p:nvSpPr>
            <p:spPr>
              <a:xfrm rot="5400000">
                <a:off x="5076156" y="6144068"/>
                <a:ext cx="314754" cy="314754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フローチャート: 論理積ゲート 502">
                <a:extLst>
                  <a:ext uri="{FF2B5EF4-FFF2-40B4-BE49-F238E27FC236}">
                    <a16:creationId xmlns:a16="http://schemas.microsoft.com/office/drawing/2014/main" id="{71AB815F-1EBB-43D1-9F48-7A1AE8CE1654}"/>
                  </a:ext>
                </a:extLst>
              </p:cNvPr>
              <p:cNvSpPr/>
              <p:nvPr/>
            </p:nvSpPr>
            <p:spPr>
              <a:xfrm rot="5400000">
                <a:off x="5101203" y="6109167"/>
                <a:ext cx="264660" cy="314754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86EF53DF-7A62-4E24-BF48-F738700697B0}"/>
                  </a:ext>
                </a:extLst>
              </p:cNvPr>
              <p:cNvSpPr/>
              <p:nvPr/>
            </p:nvSpPr>
            <p:spPr>
              <a:xfrm>
                <a:off x="5208913" y="6298587"/>
                <a:ext cx="62855" cy="6285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0F3BED2B-3BCC-40D9-ACBC-2B7F7D8068F6}"/>
                </a:ext>
              </a:extLst>
            </p:cNvPr>
            <p:cNvGrpSpPr/>
            <p:nvPr/>
          </p:nvGrpSpPr>
          <p:grpSpPr>
            <a:xfrm>
              <a:off x="4824305" y="4979620"/>
              <a:ext cx="270640" cy="300342"/>
              <a:chOff x="655024" y="4624021"/>
              <a:chExt cx="348124" cy="349178"/>
            </a:xfrm>
          </p:grpSpPr>
          <p:sp>
            <p:nvSpPr>
              <p:cNvPr id="329" name="楕円 3">
                <a:extLst>
                  <a:ext uri="{FF2B5EF4-FFF2-40B4-BE49-F238E27FC236}">
                    <a16:creationId xmlns:a16="http://schemas.microsoft.com/office/drawing/2014/main" id="{A5C7F69D-082C-4782-9F71-F790B42C4186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楕円 3">
                <a:extLst>
                  <a:ext uri="{FF2B5EF4-FFF2-40B4-BE49-F238E27FC236}">
                    <a16:creationId xmlns:a16="http://schemas.microsoft.com/office/drawing/2014/main" id="{1439E364-B548-43D1-B159-DF7989BC2808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FB0A4101-BAA1-4652-A241-CB06322641D4}"/>
                </a:ext>
              </a:extLst>
            </p:cNvPr>
            <p:cNvSpPr/>
            <p:nvPr/>
          </p:nvSpPr>
          <p:spPr>
            <a:xfrm>
              <a:off x="4690498" y="4681538"/>
              <a:ext cx="150074" cy="13358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B3E3CB1D-09EC-434F-9C4B-1DE961E451F9}"/>
                </a:ext>
              </a:extLst>
            </p:cNvPr>
            <p:cNvSpPr/>
            <p:nvPr/>
          </p:nvSpPr>
          <p:spPr>
            <a:xfrm>
              <a:off x="5083404" y="4681538"/>
              <a:ext cx="150074" cy="13358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7DD9C90-7A6D-40CE-8DE9-843AC18B40BC}"/>
                </a:ext>
              </a:extLst>
            </p:cNvPr>
            <p:cNvSpPr/>
            <p:nvPr/>
          </p:nvSpPr>
          <p:spPr>
            <a:xfrm rot="20700000">
              <a:off x="36773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3C1090D-A6CE-449A-AB8F-EC73523810D0}"/>
                </a:ext>
              </a:extLst>
            </p:cNvPr>
            <p:cNvSpPr/>
            <p:nvPr/>
          </p:nvSpPr>
          <p:spPr>
            <a:xfrm>
              <a:off x="49880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9107092-7069-4A64-9B3D-3619D2EBAC8A}"/>
              </a:ext>
            </a:extLst>
          </p:cNvPr>
          <p:cNvGrpSpPr/>
          <p:nvPr/>
        </p:nvGrpSpPr>
        <p:grpSpPr>
          <a:xfrm>
            <a:off x="6611085" y="3746577"/>
            <a:ext cx="2374434" cy="2641820"/>
            <a:chOff x="6611085" y="3746577"/>
            <a:chExt cx="2374434" cy="264182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3B07114-23AC-4635-A5C3-47515C24B6D8}"/>
                </a:ext>
              </a:extLst>
            </p:cNvPr>
            <p:cNvSpPr/>
            <p:nvPr/>
          </p:nvSpPr>
          <p:spPr>
            <a:xfrm rot="20700000">
              <a:off x="66110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E9D2B21-AA19-4930-8C3C-9EB02478DD6C}"/>
                </a:ext>
              </a:extLst>
            </p:cNvPr>
            <p:cNvGrpSpPr/>
            <p:nvPr/>
          </p:nvGrpSpPr>
          <p:grpSpPr>
            <a:xfrm>
              <a:off x="6819057" y="4173510"/>
              <a:ext cx="2166462" cy="2214887"/>
              <a:chOff x="6819057" y="4173510"/>
              <a:chExt cx="2166462" cy="2214887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B92D9B6-C56A-4DAB-9A27-8FB16BE58059}"/>
                  </a:ext>
                </a:extLst>
              </p:cNvPr>
              <p:cNvGrpSpPr/>
              <p:nvPr/>
            </p:nvGrpSpPr>
            <p:grpSpPr>
              <a:xfrm>
                <a:off x="6819057" y="4193536"/>
                <a:ext cx="2166462" cy="2194861"/>
                <a:chOff x="6819057" y="4193536"/>
                <a:chExt cx="2166462" cy="2194861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4CC9AE6F-8CAC-4186-8528-D0E198B637CB}"/>
                    </a:ext>
                  </a:extLst>
                </p:cNvPr>
                <p:cNvGrpSpPr/>
                <p:nvPr/>
              </p:nvGrpSpPr>
              <p:grpSpPr>
                <a:xfrm>
                  <a:off x="7296707" y="4223801"/>
                  <a:ext cx="1211385" cy="2164596"/>
                  <a:chOff x="4063366" y="3456050"/>
                  <a:chExt cx="1211385" cy="2164596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C2C9DF0-0193-4A6B-BF7B-D2BD1CF479F5}"/>
                      </a:ext>
                    </a:extLst>
                  </p:cNvPr>
                  <p:cNvSpPr/>
                  <p:nvPr/>
                </p:nvSpPr>
                <p:spPr>
                  <a:xfrm>
                    <a:off x="4120702" y="3484942"/>
                    <a:ext cx="1083847" cy="1769638"/>
                  </a:xfrm>
                  <a:custGeom>
                    <a:avLst/>
                    <a:gdLst>
                      <a:gd name="connsiteX0" fmla="*/ 428670 w 1083847"/>
                      <a:gd name="connsiteY0" fmla="*/ 0 h 1769638"/>
                      <a:gd name="connsiteX1" fmla="*/ 515063 w 1083847"/>
                      <a:gd name="connsiteY1" fmla="*/ 9937 h 1769638"/>
                      <a:gd name="connsiteX2" fmla="*/ 541924 w 1083847"/>
                      <a:gd name="connsiteY2" fmla="*/ 19450 h 1769638"/>
                      <a:gd name="connsiteX3" fmla="*/ 568786 w 1083847"/>
                      <a:gd name="connsiteY3" fmla="*/ 9937 h 1769638"/>
                      <a:gd name="connsiteX4" fmla="*/ 655177 w 1083847"/>
                      <a:gd name="connsiteY4" fmla="*/ 0 h 1769638"/>
                      <a:gd name="connsiteX5" fmla="*/ 1083847 w 1083847"/>
                      <a:gd name="connsiteY5" fmla="*/ 489087 h 1769638"/>
                      <a:gd name="connsiteX6" fmla="*/ 1010637 w 1083847"/>
                      <a:gd name="connsiteY6" fmla="*/ 762540 h 1769638"/>
                      <a:gd name="connsiteX7" fmla="*/ 977435 w 1083847"/>
                      <a:gd name="connsiteY7" fmla="*/ 808453 h 1769638"/>
                      <a:gd name="connsiteX8" fmla="*/ 943820 w 1083847"/>
                      <a:gd name="connsiteY8" fmla="*/ 904758 h 1769638"/>
                      <a:gd name="connsiteX9" fmla="*/ 982370 w 1083847"/>
                      <a:gd name="connsiteY9" fmla="*/ 1702751 h 1769638"/>
                      <a:gd name="connsiteX10" fmla="*/ 982370 w 1083847"/>
                      <a:gd name="connsiteY10" fmla="*/ 1702752 h 1769638"/>
                      <a:gd name="connsiteX11" fmla="*/ 741249 w 1083847"/>
                      <a:gd name="connsiteY11" fmla="*/ 1625179 h 1769638"/>
                      <a:gd name="connsiteX12" fmla="*/ 728733 w 1083847"/>
                      <a:gd name="connsiteY12" fmla="*/ 1614302 h 1769638"/>
                      <a:gd name="connsiteX13" fmla="*/ 701630 w 1083847"/>
                      <a:gd name="connsiteY13" fmla="*/ 1660570 h 1769638"/>
                      <a:gd name="connsiteX14" fmla="*/ 529056 w 1083847"/>
                      <a:gd name="connsiteY14" fmla="*/ 1769638 h 1769638"/>
                      <a:gd name="connsiteX15" fmla="*/ 356482 w 1083847"/>
                      <a:gd name="connsiteY15" fmla="*/ 1660570 h 1769638"/>
                      <a:gd name="connsiteX16" fmla="*/ 332103 w 1083847"/>
                      <a:gd name="connsiteY16" fmla="*/ 1618952 h 1769638"/>
                      <a:gd name="connsiteX17" fmla="*/ 324938 w 1083847"/>
                      <a:gd name="connsiteY17" fmla="*/ 1625179 h 1769638"/>
                      <a:gd name="connsiteX18" fmla="*/ 83817 w 1083847"/>
                      <a:gd name="connsiteY18" fmla="*/ 1702752 h 1769638"/>
                      <a:gd name="connsiteX19" fmla="*/ 83817 w 1083847"/>
                      <a:gd name="connsiteY19" fmla="*/ 1702751 h 1769638"/>
                      <a:gd name="connsiteX20" fmla="*/ 83817 w 1083847"/>
                      <a:gd name="connsiteY20" fmla="*/ 794314 h 1769638"/>
                      <a:gd name="connsiteX21" fmla="*/ 97217 w 1083847"/>
                      <a:gd name="connsiteY21" fmla="*/ 795737 h 1769638"/>
                      <a:gd name="connsiteX22" fmla="*/ 73210 w 1083847"/>
                      <a:gd name="connsiteY22" fmla="*/ 762540 h 1769638"/>
                      <a:gd name="connsiteX23" fmla="*/ 0 w 1083847"/>
                      <a:gd name="connsiteY23" fmla="*/ 489087 h 1769638"/>
                      <a:gd name="connsiteX24" fmla="*/ 428670 w 1083847"/>
                      <a:gd name="connsiteY24" fmla="*/ 0 h 1769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83847" h="1769638">
                        <a:moveTo>
                          <a:pt x="428670" y="0"/>
                        </a:moveTo>
                        <a:cubicBezTo>
                          <a:pt x="458264" y="0"/>
                          <a:pt x="487157" y="3422"/>
                          <a:pt x="515063" y="9937"/>
                        </a:cubicBezTo>
                        <a:lnTo>
                          <a:pt x="541924" y="19450"/>
                        </a:lnTo>
                        <a:lnTo>
                          <a:pt x="568786" y="9937"/>
                        </a:lnTo>
                        <a:cubicBezTo>
                          <a:pt x="596690" y="3422"/>
                          <a:pt x="625583" y="0"/>
                          <a:pt x="655177" y="0"/>
                        </a:cubicBezTo>
                        <a:cubicBezTo>
                          <a:pt x="891925" y="0"/>
                          <a:pt x="1083847" y="218972"/>
                          <a:pt x="1083847" y="489087"/>
                        </a:cubicBezTo>
                        <a:cubicBezTo>
                          <a:pt x="1083847" y="590380"/>
                          <a:pt x="1056858" y="684481"/>
                          <a:pt x="1010637" y="762540"/>
                        </a:cubicBezTo>
                        <a:lnTo>
                          <a:pt x="977435" y="808453"/>
                        </a:lnTo>
                        <a:lnTo>
                          <a:pt x="943820" y="904758"/>
                        </a:lnTo>
                        <a:cubicBezTo>
                          <a:pt x="866720" y="1165916"/>
                          <a:pt x="879570" y="1448852"/>
                          <a:pt x="982370" y="1702751"/>
                        </a:cubicBezTo>
                        <a:lnTo>
                          <a:pt x="982370" y="1702752"/>
                        </a:lnTo>
                        <a:cubicBezTo>
                          <a:pt x="893053" y="1702752"/>
                          <a:pt x="810078" y="1674155"/>
                          <a:pt x="741249" y="1625179"/>
                        </a:cubicBezTo>
                        <a:lnTo>
                          <a:pt x="728733" y="1614302"/>
                        </a:lnTo>
                        <a:lnTo>
                          <a:pt x="701630" y="1660570"/>
                        </a:lnTo>
                        <a:cubicBezTo>
                          <a:pt x="652368" y="1729430"/>
                          <a:pt x="592982" y="1769638"/>
                          <a:pt x="529056" y="1769638"/>
                        </a:cubicBezTo>
                        <a:cubicBezTo>
                          <a:pt x="465131" y="1769638"/>
                          <a:pt x="405744" y="1729430"/>
                          <a:pt x="356482" y="1660570"/>
                        </a:cubicBezTo>
                        <a:lnTo>
                          <a:pt x="332103" y="1618952"/>
                        </a:lnTo>
                        <a:lnTo>
                          <a:pt x="324938" y="1625179"/>
                        </a:lnTo>
                        <a:cubicBezTo>
                          <a:pt x="256109" y="1674155"/>
                          <a:pt x="173134" y="1702752"/>
                          <a:pt x="83817" y="1702752"/>
                        </a:cubicBezTo>
                        <a:lnTo>
                          <a:pt x="83817" y="1702751"/>
                        </a:lnTo>
                        <a:cubicBezTo>
                          <a:pt x="201303" y="1412580"/>
                          <a:pt x="201303" y="1084485"/>
                          <a:pt x="83817" y="794314"/>
                        </a:cubicBezTo>
                        <a:lnTo>
                          <a:pt x="97217" y="795737"/>
                        </a:lnTo>
                        <a:lnTo>
                          <a:pt x="73210" y="762540"/>
                        </a:lnTo>
                        <a:cubicBezTo>
                          <a:pt x="26989" y="684481"/>
                          <a:pt x="0" y="590380"/>
                          <a:pt x="0" y="489087"/>
                        </a:cubicBezTo>
                        <a:cubicBezTo>
                          <a:pt x="0" y="218972"/>
                          <a:pt x="191922" y="0"/>
                          <a:pt x="42867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C30D5472-3F07-4493-A213-6768C7193B94}"/>
                      </a:ext>
                    </a:extLst>
                  </p:cNvPr>
                  <p:cNvGrpSpPr/>
                  <p:nvPr/>
                </p:nvGrpSpPr>
                <p:grpSpPr>
                  <a:xfrm>
                    <a:off x="4063366" y="4448290"/>
                    <a:ext cx="1211385" cy="1172356"/>
                    <a:chOff x="4023051" y="4448290"/>
                    <a:chExt cx="1291530" cy="1172356"/>
                  </a:xfrm>
                </p:grpSpPr>
                <p:grpSp>
                  <p:nvGrpSpPr>
                    <p:cNvPr id="338" name="グループ化 337">
                      <a:extLst>
                        <a:ext uri="{FF2B5EF4-FFF2-40B4-BE49-F238E27FC236}">
                          <a16:creationId xmlns:a16="http://schemas.microsoft.com/office/drawing/2014/main" id="{AE00D676-6715-4E3B-8256-99C1FD204A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23051" y="4615747"/>
                      <a:ext cx="1291530" cy="1004899"/>
                      <a:chOff x="4023051" y="4615747"/>
                      <a:chExt cx="1291530" cy="1004899"/>
                    </a:xfrm>
                  </p:grpSpPr>
                  <p:sp>
                    <p:nvSpPr>
                      <p:cNvPr id="342" name="片側の 2 つの角を丸めた四角形 87">
                        <a:extLst>
                          <a:ext uri="{FF2B5EF4-FFF2-40B4-BE49-F238E27FC236}">
                            <a16:creationId xmlns:a16="http://schemas.microsoft.com/office/drawing/2014/main" id="{EBA844F4-CD1B-4033-B65F-DFFBE57027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23051" y="4615747"/>
                        <a:ext cx="1291530" cy="10048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1667" h="1090593">
                            <a:moveTo>
                              <a:pt x="262489" y="0"/>
                            </a:moveTo>
                            <a:cubicBezTo>
                              <a:pt x="332983" y="0"/>
                              <a:pt x="396986" y="27788"/>
                              <a:pt x="443816" y="73349"/>
                            </a:cubicBezTo>
                            <a:cubicBezTo>
                              <a:pt x="455699" y="70294"/>
                              <a:pt x="467944" y="69667"/>
                              <a:pt x="480336" y="69667"/>
                            </a:cubicBezTo>
                            <a:lnTo>
                              <a:pt x="917554" y="69667"/>
                            </a:lnTo>
                            <a:lnTo>
                              <a:pt x="957441" y="73688"/>
                            </a:lnTo>
                            <a:cubicBezTo>
                              <a:pt x="1004334" y="27939"/>
                              <a:pt x="1068493" y="0"/>
                              <a:pt x="1139178" y="0"/>
                            </a:cubicBezTo>
                            <a:cubicBezTo>
                              <a:pt x="1284147" y="0"/>
                              <a:pt x="1401667" y="117520"/>
                              <a:pt x="1401667" y="262489"/>
                            </a:cubicBezTo>
                            <a:cubicBezTo>
                              <a:pt x="1401667" y="356694"/>
                              <a:pt x="1352042" y="439307"/>
                              <a:pt x="1277094" y="484950"/>
                            </a:cubicBezTo>
                            <a:lnTo>
                              <a:pt x="1277094" y="1090593"/>
                            </a:lnTo>
                            <a:lnTo>
                              <a:pt x="120796" y="1090593"/>
                            </a:lnTo>
                            <a:lnTo>
                              <a:pt x="120796" y="482900"/>
                            </a:lnTo>
                            <a:cubicBezTo>
                              <a:pt x="48017" y="436605"/>
                              <a:pt x="0" y="355155"/>
                              <a:pt x="0" y="262489"/>
                            </a:cubicBezTo>
                            <a:cubicBezTo>
                              <a:pt x="0" y="117520"/>
                              <a:pt x="117520" y="0"/>
                              <a:pt x="26248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43" name="片側の 2 つの角を丸めた四角形 89">
                        <a:extLst>
                          <a:ext uri="{FF2B5EF4-FFF2-40B4-BE49-F238E27FC236}">
                            <a16:creationId xmlns:a16="http://schemas.microsoft.com/office/drawing/2014/main" id="{2D32E533-AA50-4FE5-BBE5-6D02125FB4A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32889" y="4682284"/>
                        <a:ext cx="468377" cy="7580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6699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F16F2E08-F86B-4A9C-B707-B10171E2E8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2888" y="4448290"/>
                      <a:ext cx="468377" cy="406013"/>
                    </a:xfrm>
                    <a:custGeom>
                      <a:avLst/>
                      <a:gdLst>
                        <a:gd name="connsiteX0" fmla="*/ 151963 w 468377"/>
                        <a:gd name="connsiteY0" fmla="*/ 0 h 448629"/>
                        <a:gd name="connsiteX1" fmla="*/ 317214 w 468377"/>
                        <a:gd name="connsiteY1" fmla="*/ 0 h 448629"/>
                        <a:gd name="connsiteX2" fmla="*/ 336363 w 468377"/>
                        <a:gd name="connsiteY2" fmla="*/ 253903 h 448629"/>
                        <a:gd name="connsiteX3" fmla="*/ 468377 w 468377"/>
                        <a:gd name="connsiteY3" fmla="*/ 253903 h 448629"/>
                        <a:gd name="connsiteX4" fmla="*/ 468377 w 468377"/>
                        <a:gd name="connsiteY4" fmla="*/ 351266 h 448629"/>
                        <a:gd name="connsiteX5" fmla="*/ 371014 w 468377"/>
                        <a:gd name="connsiteY5" fmla="*/ 448629 h 448629"/>
                        <a:gd name="connsiteX6" fmla="*/ 97363 w 468377"/>
                        <a:gd name="connsiteY6" fmla="*/ 448629 h 448629"/>
                        <a:gd name="connsiteX7" fmla="*/ 0 w 468377"/>
                        <a:gd name="connsiteY7" fmla="*/ 351266 h 448629"/>
                        <a:gd name="connsiteX8" fmla="*/ 0 w 468377"/>
                        <a:gd name="connsiteY8" fmla="*/ 253903 h 448629"/>
                        <a:gd name="connsiteX9" fmla="*/ 132814 w 468377"/>
                        <a:gd name="connsiteY9" fmla="*/ 253903 h 4486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68377" h="448629">
                          <a:moveTo>
                            <a:pt x="151963" y="0"/>
                          </a:moveTo>
                          <a:lnTo>
                            <a:pt x="317214" y="0"/>
                          </a:lnTo>
                          <a:lnTo>
                            <a:pt x="336363" y="253903"/>
                          </a:lnTo>
                          <a:lnTo>
                            <a:pt x="468377" y="253903"/>
                          </a:lnTo>
                          <a:lnTo>
                            <a:pt x="468377" y="351266"/>
                          </a:lnTo>
                          <a:cubicBezTo>
                            <a:pt x="468377" y="405038"/>
                            <a:pt x="424786" y="448629"/>
                            <a:pt x="371014" y="448629"/>
                          </a:cubicBezTo>
                          <a:lnTo>
                            <a:pt x="97363" y="448629"/>
                          </a:lnTo>
                          <a:cubicBezTo>
                            <a:pt x="43591" y="448629"/>
                            <a:pt x="0" y="405038"/>
                            <a:pt x="0" y="351266"/>
                          </a:cubicBezTo>
                          <a:lnTo>
                            <a:pt x="0" y="253903"/>
                          </a:lnTo>
                          <a:lnTo>
                            <a:pt x="132814" y="253903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4115981" y="3582138"/>
                    <a:ext cx="1094916" cy="978704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331" name="グループ化 330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6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2" name="グループ化 331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4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3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6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4635779" y="4124271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4304596" y="4146719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4894200" y="4146719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4255207" y="3526139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円/楕円 91">
                    <a:extLst>
                      <a:ext uri="{FF2B5EF4-FFF2-40B4-BE49-F238E27FC236}">
                        <a16:creationId xmlns:a16="http://schemas.microsoft.com/office/drawing/2014/main" id="{EDCDBE11-9AEC-4225-924D-20923268A9BD}"/>
                      </a:ext>
                    </a:extLst>
                  </p:cNvPr>
                  <p:cNvSpPr/>
                  <p:nvPr/>
                </p:nvSpPr>
                <p:spPr>
                  <a:xfrm>
                    <a:off x="4632699" y="4919965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円/楕円 92">
                    <a:extLst>
                      <a:ext uri="{FF2B5EF4-FFF2-40B4-BE49-F238E27FC236}">
                        <a16:creationId xmlns:a16="http://schemas.microsoft.com/office/drawing/2014/main" id="{94C17BAE-2015-4E5A-8872-8740139BB451}"/>
                      </a:ext>
                    </a:extLst>
                  </p:cNvPr>
                  <p:cNvSpPr/>
                  <p:nvPr/>
                </p:nvSpPr>
                <p:spPr>
                  <a:xfrm>
                    <a:off x="4632699" y="5054381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円/楕円 93">
                    <a:extLst>
                      <a:ext uri="{FF2B5EF4-FFF2-40B4-BE49-F238E27FC236}">
                        <a16:creationId xmlns:a16="http://schemas.microsoft.com/office/drawing/2014/main" id="{63345DF9-A549-4D2F-83E9-158AB46A0486}"/>
                      </a:ext>
                    </a:extLst>
                  </p:cNvPr>
                  <p:cNvSpPr/>
                  <p:nvPr/>
                </p:nvSpPr>
                <p:spPr>
                  <a:xfrm>
                    <a:off x="4632699" y="5188796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5862" y="3519379"/>
                    <a:ext cx="324369" cy="197711"/>
                    <a:chOff x="5774806" y="3688995"/>
                    <a:chExt cx="746934" cy="451547"/>
                  </a:xfrm>
                </p:grpSpPr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楕円 31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09" name="円/楕円 27">
                  <a:extLst>
                    <a:ext uri="{FF2B5EF4-FFF2-40B4-BE49-F238E27FC236}">
                      <a16:creationId xmlns:a16="http://schemas.microsoft.com/office/drawing/2014/main" id="{BD546741-DF3E-4EC5-86C9-A118B8AF226D}"/>
                    </a:ext>
                  </a:extLst>
                </p:cNvPr>
                <p:cNvSpPr/>
                <p:nvPr/>
              </p:nvSpPr>
              <p:spPr>
                <a:xfrm rot="20700000">
                  <a:off x="7537366" y="4616966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円/楕円 27">
                  <a:extLst>
                    <a:ext uri="{FF2B5EF4-FFF2-40B4-BE49-F238E27FC236}">
                      <a16:creationId xmlns:a16="http://schemas.microsoft.com/office/drawing/2014/main" id="{3A67FB39-82C3-4D1F-8257-77FAC97ABEBE}"/>
                    </a:ext>
                  </a:extLst>
                </p:cNvPr>
                <p:cNvSpPr/>
                <p:nvPr/>
              </p:nvSpPr>
              <p:spPr>
                <a:xfrm rot="900000">
                  <a:off x="8024875" y="4616966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C316E18C-3B4F-4BD3-8813-3A47D8ACC301}"/>
                    </a:ext>
                  </a:extLst>
                </p:cNvPr>
                <p:cNvGrpSpPr/>
                <p:nvPr/>
              </p:nvGrpSpPr>
              <p:grpSpPr>
                <a:xfrm>
                  <a:off x="8269100" y="4193536"/>
                  <a:ext cx="716419" cy="1501630"/>
                  <a:chOff x="8269100" y="4193536"/>
                  <a:chExt cx="716419" cy="1501630"/>
                </a:xfrm>
              </p:grpSpPr>
              <p:grpSp>
                <p:nvGrpSpPr>
                  <p:cNvPr id="8" name="グループ化 7">
                    <a:extLst>
                      <a:ext uri="{FF2B5EF4-FFF2-40B4-BE49-F238E27FC236}">
                        <a16:creationId xmlns:a16="http://schemas.microsoft.com/office/drawing/2014/main" id="{CE852619-A47E-4CA9-82BC-98A62369963E}"/>
                      </a:ext>
                    </a:extLst>
                  </p:cNvPr>
                  <p:cNvGrpSpPr/>
                  <p:nvPr/>
                </p:nvGrpSpPr>
                <p:grpSpPr>
                  <a:xfrm>
                    <a:off x="8269100" y="4193536"/>
                    <a:ext cx="716419" cy="1369987"/>
                    <a:chOff x="9034121" y="4219790"/>
                    <a:chExt cx="716419" cy="1369987"/>
                  </a:xfrm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622D53AB-5D22-457C-BE35-DC29BFE8CFFC}"/>
                        </a:ext>
                      </a:extLst>
                    </p:cNvPr>
                    <p:cNvGrpSpPr/>
                    <p:nvPr/>
                  </p:nvGrpSpPr>
                  <p:grpSpPr>
                    <a:xfrm rot="20965850">
                      <a:off x="9034121" y="4246396"/>
                      <a:ext cx="253739" cy="279178"/>
                      <a:chOff x="2926637" y="3499228"/>
                      <a:chExt cx="361165" cy="407550"/>
                    </a:xfrm>
                  </p:grpSpPr>
                  <p:sp>
                    <p:nvSpPr>
                      <p:cNvPr id="285" name="フリーフォーム: 図形 284">
                        <a:extLst>
                          <a:ext uri="{FF2B5EF4-FFF2-40B4-BE49-F238E27FC236}">
                            <a16:creationId xmlns:a16="http://schemas.microsoft.com/office/drawing/2014/main" id="{6921DE75-817E-4358-8B2D-2562ACADAF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86" name="フリーフォーム: 図形 285">
                        <a:extLst>
                          <a:ext uri="{FF2B5EF4-FFF2-40B4-BE49-F238E27FC236}">
                            <a16:creationId xmlns:a16="http://schemas.microsoft.com/office/drawing/2014/main" id="{36FDB026-CD72-411D-A3A2-2434D4AC7DB9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D990D694-A3A2-44BB-8C2E-007E3CCB7EF8}"/>
                        </a:ext>
                      </a:extLst>
                    </p:cNvPr>
                    <p:cNvSpPr/>
                    <p:nvPr/>
                  </p:nvSpPr>
                  <p:spPr>
                    <a:xfrm rot="20965850">
                      <a:off x="9089299" y="4219790"/>
                      <a:ext cx="661241" cy="1369987"/>
                    </a:xfrm>
                    <a:custGeom>
                      <a:avLst/>
                      <a:gdLst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233286 w 661241"/>
                        <a:gd name="connsiteY17" fmla="*/ 503767 h 1369987"/>
                        <a:gd name="connsiteX18" fmla="*/ 133628 w 661241"/>
                        <a:gd name="connsiteY18" fmla="*/ 527954 h 1369987"/>
                        <a:gd name="connsiteX19" fmla="*/ 117843 w 661241"/>
                        <a:gd name="connsiteY19" fmla="*/ 513305 h 1369987"/>
                        <a:gd name="connsiteX20" fmla="*/ 67859 w 661241"/>
                        <a:gd name="connsiteY20" fmla="*/ 347213 h 1369987"/>
                        <a:gd name="connsiteX21" fmla="*/ 117843 w 661241"/>
                        <a:gd name="connsiteY21" fmla="*/ 181120 h 1369987"/>
                        <a:gd name="connsiteX22" fmla="*/ 162038 w 661241"/>
                        <a:gd name="connsiteY22" fmla="*/ 140108 h 1369987"/>
                        <a:gd name="connsiteX23" fmla="*/ 139298 w 661241"/>
                        <a:gd name="connsiteY23" fmla="*/ 117936 h 1369987"/>
                        <a:gd name="connsiteX24" fmla="*/ 84888 w 661241"/>
                        <a:gd name="connsiteY24" fmla="*/ 170988 h 1369987"/>
                        <a:gd name="connsiteX25" fmla="*/ 14564 w 661241"/>
                        <a:gd name="connsiteY25" fmla="*/ 170988 h 1369987"/>
                        <a:gd name="connsiteX26" fmla="*/ 14564 w 661241"/>
                        <a:gd name="connsiteY26" fmla="*/ 102419 h 1369987"/>
                        <a:gd name="connsiteX27" fmla="*/ 105042 w 661241"/>
                        <a:gd name="connsiteY27" fmla="*/ 14200 h 1369987"/>
                        <a:gd name="connsiteX28" fmla="*/ 121492 w 661241"/>
                        <a:gd name="connsiteY28" fmla="*/ 3550 h 1369987"/>
                        <a:gd name="connsiteX29" fmla="*/ 149702 w 661241"/>
                        <a:gd name="connsiteY29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33628 w 661241"/>
                        <a:gd name="connsiteY17" fmla="*/ 527954 h 1369987"/>
                        <a:gd name="connsiteX18" fmla="*/ 117843 w 661241"/>
                        <a:gd name="connsiteY18" fmla="*/ 513305 h 1369987"/>
                        <a:gd name="connsiteX19" fmla="*/ 67859 w 661241"/>
                        <a:gd name="connsiteY19" fmla="*/ 347213 h 1369987"/>
                        <a:gd name="connsiteX20" fmla="*/ 117843 w 661241"/>
                        <a:gd name="connsiteY20" fmla="*/ 181120 h 1369987"/>
                        <a:gd name="connsiteX21" fmla="*/ 162038 w 661241"/>
                        <a:gd name="connsiteY21" fmla="*/ 140108 h 1369987"/>
                        <a:gd name="connsiteX22" fmla="*/ 139298 w 661241"/>
                        <a:gd name="connsiteY22" fmla="*/ 117936 h 1369987"/>
                        <a:gd name="connsiteX23" fmla="*/ 84888 w 661241"/>
                        <a:gd name="connsiteY23" fmla="*/ 170988 h 1369987"/>
                        <a:gd name="connsiteX24" fmla="*/ 14564 w 661241"/>
                        <a:gd name="connsiteY24" fmla="*/ 170988 h 1369987"/>
                        <a:gd name="connsiteX25" fmla="*/ 14564 w 661241"/>
                        <a:gd name="connsiteY25" fmla="*/ 102419 h 1369987"/>
                        <a:gd name="connsiteX26" fmla="*/ 105042 w 661241"/>
                        <a:gd name="connsiteY26" fmla="*/ 14200 h 1369987"/>
                        <a:gd name="connsiteX27" fmla="*/ 121492 w 661241"/>
                        <a:gd name="connsiteY27" fmla="*/ 3550 h 1369987"/>
                        <a:gd name="connsiteX28" fmla="*/ 149702 w 661241"/>
                        <a:gd name="connsiteY28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17843 w 661241"/>
                        <a:gd name="connsiteY17" fmla="*/ 513305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661241" h="1369987">
                          <a:moveTo>
                            <a:pt x="149702" y="887"/>
                          </a:moveTo>
                          <a:cubicBezTo>
                            <a:pt x="159105" y="2662"/>
                            <a:pt x="168083" y="7100"/>
                            <a:pt x="175367" y="14200"/>
                          </a:cubicBezTo>
                          <a:lnTo>
                            <a:pt x="178948" y="19459"/>
                          </a:lnTo>
                          <a:lnTo>
                            <a:pt x="285457" y="123308"/>
                          </a:lnTo>
                          <a:cubicBezTo>
                            <a:pt x="290312" y="128042"/>
                            <a:pt x="293953" y="133510"/>
                            <a:pt x="296380" y="139348"/>
                          </a:cubicBezTo>
                          <a:lnTo>
                            <a:pt x="297933" y="147130"/>
                          </a:lnTo>
                          <a:lnTo>
                            <a:pt x="300946" y="152438"/>
                          </a:lnTo>
                          <a:cubicBezTo>
                            <a:pt x="315801" y="194649"/>
                            <a:pt x="304927" y="266134"/>
                            <a:pt x="304927" y="347213"/>
                          </a:cubicBezTo>
                          <a:cubicBezTo>
                            <a:pt x="304927" y="379645"/>
                            <a:pt x="306666" y="410541"/>
                            <a:pt x="307803" y="438643"/>
                          </a:cubicBezTo>
                          <a:lnTo>
                            <a:pt x="307374" y="482025"/>
                          </a:lnTo>
                          <a:lnTo>
                            <a:pt x="313531" y="492065"/>
                          </a:lnTo>
                          <a:cubicBezTo>
                            <a:pt x="412268" y="648205"/>
                            <a:pt x="646128" y="995066"/>
                            <a:pt x="652320" y="1033641"/>
                          </a:cubicBezTo>
                          <a:cubicBezTo>
                            <a:pt x="659396" y="1077726"/>
                            <a:pt x="684675" y="1119560"/>
                            <a:pt x="598126" y="1175618"/>
                          </a:cubicBezTo>
                          <a:cubicBezTo>
                            <a:pt x="511577" y="1231675"/>
                            <a:pt x="320840" y="1292398"/>
                            <a:pt x="133029" y="1369987"/>
                          </a:cubicBezTo>
                          <a:lnTo>
                            <a:pt x="59487" y="1183940"/>
                          </a:lnTo>
                          <a:lnTo>
                            <a:pt x="443087" y="1031635"/>
                          </a:lnTo>
                          <a:lnTo>
                            <a:pt x="179743" y="535957"/>
                          </a:lnTo>
                          <a:cubicBezTo>
                            <a:pt x="160763" y="523870"/>
                            <a:pt x="157453" y="531664"/>
                            <a:pt x="122804" y="499696"/>
                          </a:cubicBezTo>
                          <a:cubicBezTo>
                            <a:pt x="88155" y="467728"/>
                            <a:pt x="67858" y="412076"/>
                            <a:pt x="67859" y="347213"/>
                          </a:cubicBezTo>
                          <a:cubicBezTo>
                            <a:pt x="67858" y="282349"/>
                            <a:pt x="86959" y="223626"/>
                            <a:pt x="117843" y="181120"/>
                          </a:cubicBezTo>
                          <a:lnTo>
                            <a:pt x="162038" y="140108"/>
                          </a:lnTo>
                          <a:lnTo>
                            <a:pt x="139298" y="117936"/>
                          </a:lnTo>
                          <a:lnTo>
                            <a:pt x="84888" y="170988"/>
                          </a:lnTo>
                          <a:cubicBezTo>
                            <a:pt x="65470" y="189922"/>
                            <a:pt x="33984" y="189922"/>
                            <a:pt x="14564" y="170988"/>
                          </a:cubicBezTo>
                          <a:cubicBezTo>
                            <a:pt x="-4855" y="152053"/>
                            <a:pt x="-4855" y="121354"/>
                            <a:pt x="14564" y="102419"/>
                          </a:cubicBezTo>
                          <a:lnTo>
                            <a:pt x="105042" y="14200"/>
                          </a:lnTo>
                          <a:cubicBezTo>
                            <a:pt x="109897" y="9467"/>
                            <a:pt x="115506" y="5917"/>
                            <a:pt x="121492" y="3550"/>
                          </a:cubicBezTo>
                          <a:cubicBezTo>
                            <a:pt x="130472" y="-1"/>
                            <a:pt x="140298" y="-888"/>
                            <a:pt x="149702" y="88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9D9D951A-37D4-4840-9873-A7EEA6F379AD}"/>
                      </a:ext>
                    </a:extLst>
                  </p:cNvPr>
                  <p:cNvGrpSpPr/>
                  <p:nvPr/>
                </p:nvGrpSpPr>
                <p:grpSpPr>
                  <a:xfrm rot="15481056">
                    <a:off x="8323622" y="5409784"/>
                    <a:ext cx="385320" cy="185443"/>
                    <a:chOff x="8308361" y="5778115"/>
                    <a:chExt cx="256111" cy="130967"/>
                  </a:xfrm>
                </p:grpSpPr>
                <p:sp>
                  <p:nvSpPr>
                    <p:cNvPr id="359" name="台形 358">
                      <a:extLst>
                        <a:ext uri="{FF2B5EF4-FFF2-40B4-BE49-F238E27FC236}">
                          <a16:creationId xmlns:a16="http://schemas.microsoft.com/office/drawing/2014/main" id="{6F0476CE-4AB2-46AD-9112-37299F002FB4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08361" y="5778208"/>
                      <a:ext cx="256111" cy="120076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0" name="台形 359">
                      <a:extLst>
                        <a:ext uri="{FF2B5EF4-FFF2-40B4-BE49-F238E27FC236}">
                          <a16:creationId xmlns:a16="http://schemas.microsoft.com/office/drawing/2014/main" id="{D0FB41B3-4998-4887-BA50-46606FDEAC3C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44059" y="5778115"/>
                      <a:ext cx="187661" cy="13096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E5ECE513-3E25-40AA-BBEE-9D9EB71BA57C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501630"/>
                  <a:chOff x="8269100" y="4193536"/>
                  <a:chExt cx="716419" cy="1501630"/>
                </a:xfrm>
              </p:grpSpPr>
              <p:grpSp>
                <p:nvGrpSpPr>
                  <p:cNvPr id="406" name="グループ化 405">
                    <a:extLst>
                      <a:ext uri="{FF2B5EF4-FFF2-40B4-BE49-F238E27FC236}">
                        <a16:creationId xmlns:a16="http://schemas.microsoft.com/office/drawing/2014/main" id="{7FCC9E2C-4D21-45FC-81BA-5ABF6C995303}"/>
                      </a:ext>
                    </a:extLst>
                  </p:cNvPr>
                  <p:cNvGrpSpPr/>
                  <p:nvPr/>
                </p:nvGrpSpPr>
                <p:grpSpPr>
                  <a:xfrm>
                    <a:off x="8269100" y="4193536"/>
                    <a:ext cx="716419" cy="1369987"/>
                    <a:chOff x="9034121" y="4219790"/>
                    <a:chExt cx="716419" cy="1369987"/>
                  </a:xfrm>
                </p:grpSpPr>
                <p:grpSp>
                  <p:nvGrpSpPr>
                    <p:cNvPr id="410" name="グループ化 409">
                      <a:extLst>
                        <a:ext uri="{FF2B5EF4-FFF2-40B4-BE49-F238E27FC236}">
                          <a16:creationId xmlns:a16="http://schemas.microsoft.com/office/drawing/2014/main" id="{D7F213E4-FA4E-4E74-AB4A-303A5A6E0A55}"/>
                        </a:ext>
                      </a:extLst>
                    </p:cNvPr>
                    <p:cNvGrpSpPr/>
                    <p:nvPr/>
                  </p:nvGrpSpPr>
                  <p:grpSpPr>
                    <a:xfrm rot="20965850">
                      <a:off x="9034121" y="4246396"/>
                      <a:ext cx="253739" cy="279178"/>
                      <a:chOff x="2926637" y="3499228"/>
                      <a:chExt cx="361165" cy="407550"/>
                    </a:xfrm>
                  </p:grpSpPr>
                  <p:sp>
                    <p:nvSpPr>
                      <p:cNvPr id="412" name="フリーフォーム: 図形 411">
                        <a:extLst>
                          <a:ext uri="{FF2B5EF4-FFF2-40B4-BE49-F238E27FC236}">
                            <a16:creationId xmlns:a16="http://schemas.microsoft.com/office/drawing/2014/main" id="{1D4C1CDD-03CE-4AF8-8B1A-4BC6DDE744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13" name="フリーフォーム: 図形 412">
                        <a:extLst>
                          <a:ext uri="{FF2B5EF4-FFF2-40B4-BE49-F238E27FC236}">
                            <a16:creationId xmlns:a16="http://schemas.microsoft.com/office/drawing/2014/main" id="{FAC000A8-C4FE-48DC-9DEA-65FB79CB6AA2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11" name="フリーフォーム: 図形 410">
                      <a:extLst>
                        <a:ext uri="{FF2B5EF4-FFF2-40B4-BE49-F238E27FC236}">
                          <a16:creationId xmlns:a16="http://schemas.microsoft.com/office/drawing/2014/main" id="{DF387E9D-BE9B-4C0C-872D-6D8C743F0F38}"/>
                        </a:ext>
                      </a:extLst>
                    </p:cNvPr>
                    <p:cNvSpPr/>
                    <p:nvPr/>
                  </p:nvSpPr>
                  <p:spPr>
                    <a:xfrm rot="20965850">
                      <a:off x="9089299" y="4219790"/>
                      <a:ext cx="661241" cy="1369987"/>
                    </a:xfrm>
                    <a:custGeom>
                      <a:avLst/>
                      <a:gdLst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233286 w 661241"/>
                        <a:gd name="connsiteY17" fmla="*/ 503767 h 1369987"/>
                        <a:gd name="connsiteX18" fmla="*/ 133628 w 661241"/>
                        <a:gd name="connsiteY18" fmla="*/ 527954 h 1369987"/>
                        <a:gd name="connsiteX19" fmla="*/ 117843 w 661241"/>
                        <a:gd name="connsiteY19" fmla="*/ 513305 h 1369987"/>
                        <a:gd name="connsiteX20" fmla="*/ 67859 w 661241"/>
                        <a:gd name="connsiteY20" fmla="*/ 347213 h 1369987"/>
                        <a:gd name="connsiteX21" fmla="*/ 117843 w 661241"/>
                        <a:gd name="connsiteY21" fmla="*/ 181120 h 1369987"/>
                        <a:gd name="connsiteX22" fmla="*/ 162038 w 661241"/>
                        <a:gd name="connsiteY22" fmla="*/ 140108 h 1369987"/>
                        <a:gd name="connsiteX23" fmla="*/ 139298 w 661241"/>
                        <a:gd name="connsiteY23" fmla="*/ 117936 h 1369987"/>
                        <a:gd name="connsiteX24" fmla="*/ 84888 w 661241"/>
                        <a:gd name="connsiteY24" fmla="*/ 170988 h 1369987"/>
                        <a:gd name="connsiteX25" fmla="*/ 14564 w 661241"/>
                        <a:gd name="connsiteY25" fmla="*/ 170988 h 1369987"/>
                        <a:gd name="connsiteX26" fmla="*/ 14564 w 661241"/>
                        <a:gd name="connsiteY26" fmla="*/ 102419 h 1369987"/>
                        <a:gd name="connsiteX27" fmla="*/ 105042 w 661241"/>
                        <a:gd name="connsiteY27" fmla="*/ 14200 h 1369987"/>
                        <a:gd name="connsiteX28" fmla="*/ 121492 w 661241"/>
                        <a:gd name="connsiteY28" fmla="*/ 3550 h 1369987"/>
                        <a:gd name="connsiteX29" fmla="*/ 149702 w 661241"/>
                        <a:gd name="connsiteY29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33628 w 661241"/>
                        <a:gd name="connsiteY17" fmla="*/ 527954 h 1369987"/>
                        <a:gd name="connsiteX18" fmla="*/ 117843 w 661241"/>
                        <a:gd name="connsiteY18" fmla="*/ 513305 h 1369987"/>
                        <a:gd name="connsiteX19" fmla="*/ 67859 w 661241"/>
                        <a:gd name="connsiteY19" fmla="*/ 347213 h 1369987"/>
                        <a:gd name="connsiteX20" fmla="*/ 117843 w 661241"/>
                        <a:gd name="connsiteY20" fmla="*/ 181120 h 1369987"/>
                        <a:gd name="connsiteX21" fmla="*/ 162038 w 661241"/>
                        <a:gd name="connsiteY21" fmla="*/ 140108 h 1369987"/>
                        <a:gd name="connsiteX22" fmla="*/ 139298 w 661241"/>
                        <a:gd name="connsiteY22" fmla="*/ 117936 h 1369987"/>
                        <a:gd name="connsiteX23" fmla="*/ 84888 w 661241"/>
                        <a:gd name="connsiteY23" fmla="*/ 170988 h 1369987"/>
                        <a:gd name="connsiteX24" fmla="*/ 14564 w 661241"/>
                        <a:gd name="connsiteY24" fmla="*/ 170988 h 1369987"/>
                        <a:gd name="connsiteX25" fmla="*/ 14564 w 661241"/>
                        <a:gd name="connsiteY25" fmla="*/ 102419 h 1369987"/>
                        <a:gd name="connsiteX26" fmla="*/ 105042 w 661241"/>
                        <a:gd name="connsiteY26" fmla="*/ 14200 h 1369987"/>
                        <a:gd name="connsiteX27" fmla="*/ 121492 w 661241"/>
                        <a:gd name="connsiteY27" fmla="*/ 3550 h 1369987"/>
                        <a:gd name="connsiteX28" fmla="*/ 149702 w 661241"/>
                        <a:gd name="connsiteY28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17843 w 661241"/>
                        <a:gd name="connsiteY17" fmla="*/ 513305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661241" h="1369987">
                          <a:moveTo>
                            <a:pt x="149702" y="887"/>
                          </a:moveTo>
                          <a:cubicBezTo>
                            <a:pt x="159105" y="2662"/>
                            <a:pt x="168083" y="7100"/>
                            <a:pt x="175367" y="14200"/>
                          </a:cubicBezTo>
                          <a:lnTo>
                            <a:pt x="178948" y="19459"/>
                          </a:lnTo>
                          <a:lnTo>
                            <a:pt x="285457" y="123308"/>
                          </a:lnTo>
                          <a:cubicBezTo>
                            <a:pt x="290312" y="128042"/>
                            <a:pt x="293953" y="133510"/>
                            <a:pt x="296380" y="139348"/>
                          </a:cubicBezTo>
                          <a:lnTo>
                            <a:pt x="297933" y="147130"/>
                          </a:lnTo>
                          <a:lnTo>
                            <a:pt x="300946" y="152438"/>
                          </a:lnTo>
                          <a:cubicBezTo>
                            <a:pt x="315801" y="194649"/>
                            <a:pt x="304927" y="266134"/>
                            <a:pt x="304927" y="347213"/>
                          </a:cubicBezTo>
                          <a:cubicBezTo>
                            <a:pt x="304927" y="379645"/>
                            <a:pt x="306666" y="410541"/>
                            <a:pt x="307803" y="438643"/>
                          </a:cubicBezTo>
                          <a:lnTo>
                            <a:pt x="307374" y="482025"/>
                          </a:lnTo>
                          <a:lnTo>
                            <a:pt x="313531" y="492065"/>
                          </a:lnTo>
                          <a:cubicBezTo>
                            <a:pt x="412268" y="648205"/>
                            <a:pt x="646128" y="995066"/>
                            <a:pt x="652320" y="1033641"/>
                          </a:cubicBezTo>
                          <a:cubicBezTo>
                            <a:pt x="659396" y="1077726"/>
                            <a:pt x="684675" y="1119560"/>
                            <a:pt x="598126" y="1175618"/>
                          </a:cubicBezTo>
                          <a:cubicBezTo>
                            <a:pt x="511577" y="1231675"/>
                            <a:pt x="320840" y="1292398"/>
                            <a:pt x="133029" y="1369987"/>
                          </a:cubicBezTo>
                          <a:lnTo>
                            <a:pt x="59487" y="1183940"/>
                          </a:lnTo>
                          <a:lnTo>
                            <a:pt x="443087" y="1031635"/>
                          </a:lnTo>
                          <a:lnTo>
                            <a:pt x="179743" y="535957"/>
                          </a:lnTo>
                          <a:cubicBezTo>
                            <a:pt x="160763" y="523870"/>
                            <a:pt x="157453" y="531664"/>
                            <a:pt x="122804" y="499696"/>
                          </a:cubicBezTo>
                          <a:cubicBezTo>
                            <a:pt x="88155" y="467728"/>
                            <a:pt x="67858" y="412076"/>
                            <a:pt x="67859" y="347213"/>
                          </a:cubicBezTo>
                          <a:cubicBezTo>
                            <a:pt x="67858" y="282349"/>
                            <a:pt x="86959" y="223626"/>
                            <a:pt x="117843" y="181120"/>
                          </a:cubicBezTo>
                          <a:lnTo>
                            <a:pt x="162038" y="140108"/>
                          </a:lnTo>
                          <a:lnTo>
                            <a:pt x="139298" y="117936"/>
                          </a:lnTo>
                          <a:lnTo>
                            <a:pt x="84888" y="170988"/>
                          </a:lnTo>
                          <a:cubicBezTo>
                            <a:pt x="65470" y="189922"/>
                            <a:pt x="33984" y="189922"/>
                            <a:pt x="14564" y="170988"/>
                          </a:cubicBezTo>
                          <a:cubicBezTo>
                            <a:pt x="-4855" y="152053"/>
                            <a:pt x="-4855" y="121354"/>
                            <a:pt x="14564" y="102419"/>
                          </a:cubicBezTo>
                          <a:lnTo>
                            <a:pt x="105042" y="14200"/>
                          </a:lnTo>
                          <a:cubicBezTo>
                            <a:pt x="109897" y="9467"/>
                            <a:pt x="115506" y="5917"/>
                            <a:pt x="121492" y="3550"/>
                          </a:cubicBezTo>
                          <a:cubicBezTo>
                            <a:pt x="130472" y="-1"/>
                            <a:pt x="140298" y="-888"/>
                            <a:pt x="149702" y="88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07" name="グループ化 406">
                    <a:extLst>
                      <a:ext uri="{FF2B5EF4-FFF2-40B4-BE49-F238E27FC236}">
                        <a16:creationId xmlns:a16="http://schemas.microsoft.com/office/drawing/2014/main" id="{1DF76254-3ABD-4C27-830B-7F3329F9E4E8}"/>
                      </a:ext>
                    </a:extLst>
                  </p:cNvPr>
                  <p:cNvGrpSpPr/>
                  <p:nvPr/>
                </p:nvGrpSpPr>
                <p:grpSpPr>
                  <a:xfrm rot="15481056">
                    <a:off x="8323622" y="5409784"/>
                    <a:ext cx="385320" cy="185443"/>
                    <a:chOff x="8308361" y="5778115"/>
                    <a:chExt cx="256111" cy="130967"/>
                  </a:xfrm>
                </p:grpSpPr>
                <p:sp>
                  <p:nvSpPr>
                    <p:cNvPr id="408" name="台形 407">
                      <a:extLst>
                        <a:ext uri="{FF2B5EF4-FFF2-40B4-BE49-F238E27FC236}">
                          <a16:creationId xmlns:a16="http://schemas.microsoft.com/office/drawing/2014/main" id="{7CD00AD0-D08D-4947-816B-58DF16279D78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08361" y="5778208"/>
                      <a:ext cx="256111" cy="120076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9" name="台形 408">
                      <a:extLst>
                        <a:ext uri="{FF2B5EF4-FFF2-40B4-BE49-F238E27FC236}">
                          <a16:creationId xmlns:a16="http://schemas.microsoft.com/office/drawing/2014/main" id="{E7885255-7636-4F92-837C-1E95D6D03F38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44059" y="5778115"/>
                      <a:ext cx="187661" cy="13096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10FAC68E-9254-44B6-AC97-954B37CBE9E7}"/>
                  </a:ext>
                </a:extLst>
              </p:cNvPr>
              <p:cNvGrpSpPr/>
              <p:nvPr/>
            </p:nvGrpSpPr>
            <p:grpSpPr>
              <a:xfrm>
                <a:off x="7768508" y="4979620"/>
                <a:ext cx="270640" cy="300342"/>
                <a:chOff x="655024" y="4624021"/>
                <a:chExt cx="348124" cy="349178"/>
              </a:xfrm>
            </p:grpSpPr>
            <p:sp>
              <p:nvSpPr>
                <p:cNvPr id="347" name="楕円 3">
                  <a:extLst>
                    <a:ext uri="{FF2B5EF4-FFF2-40B4-BE49-F238E27FC236}">
                      <a16:creationId xmlns:a16="http://schemas.microsoft.com/office/drawing/2014/main" id="{7ADF7CEF-803A-4D68-90E0-2F97EC0267B6}"/>
                    </a:ext>
                  </a:extLst>
                </p:cNvPr>
                <p:cNvSpPr/>
                <p:nvPr/>
              </p:nvSpPr>
              <p:spPr>
                <a:xfrm>
                  <a:off x="655024" y="4624021"/>
                  <a:ext cx="348124" cy="349178"/>
                </a:xfrm>
                <a:custGeom>
                  <a:avLst/>
                  <a:gdLst>
                    <a:gd name="connsiteX0" fmla="*/ 0 w 347863"/>
                    <a:gd name="connsiteY0" fmla="*/ 142442 h 284883"/>
                    <a:gd name="connsiteX1" fmla="*/ 173932 w 347863"/>
                    <a:gd name="connsiteY1" fmla="*/ 0 h 284883"/>
                    <a:gd name="connsiteX2" fmla="*/ 347864 w 347863"/>
                    <a:gd name="connsiteY2" fmla="*/ 142442 h 284883"/>
                    <a:gd name="connsiteX3" fmla="*/ 173932 w 347863"/>
                    <a:gd name="connsiteY3" fmla="*/ 284884 h 284883"/>
                    <a:gd name="connsiteX4" fmla="*/ 0 w 347863"/>
                    <a:gd name="connsiteY4" fmla="*/ 142442 h 284883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206736 h 349178"/>
                    <a:gd name="connsiteX1" fmla="*/ 181075 w 347864"/>
                    <a:gd name="connsiteY1" fmla="*/ 0 h 349178"/>
                    <a:gd name="connsiteX2" fmla="*/ 347864 w 347864"/>
                    <a:gd name="connsiteY2" fmla="*/ 206736 h 349178"/>
                    <a:gd name="connsiteX3" fmla="*/ 173932 w 347864"/>
                    <a:gd name="connsiteY3" fmla="*/ 349178 h 349178"/>
                    <a:gd name="connsiteX4" fmla="*/ 0 w 347864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8124"/>
                    <a:gd name="connsiteY0" fmla="*/ 206736 h 349178"/>
                    <a:gd name="connsiteX1" fmla="*/ 181122 w 348124"/>
                    <a:gd name="connsiteY1" fmla="*/ 0 h 349178"/>
                    <a:gd name="connsiteX2" fmla="*/ 347911 w 348124"/>
                    <a:gd name="connsiteY2" fmla="*/ 206736 h 349178"/>
                    <a:gd name="connsiteX3" fmla="*/ 173979 w 348124"/>
                    <a:gd name="connsiteY3" fmla="*/ 349178 h 349178"/>
                    <a:gd name="connsiteX4" fmla="*/ 47 w 348124"/>
                    <a:gd name="connsiteY4" fmla="*/ 206736 h 349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124" h="349178">
                      <a:moveTo>
                        <a:pt x="47" y="206736"/>
                      </a:moveTo>
                      <a:cubicBezTo>
                        <a:pt x="-2334" y="68536"/>
                        <a:pt x="85062" y="0"/>
                        <a:pt x="181122" y="0"/>
                      </a:cubicBezTo>
                      <a:cubicBezTo>
                        <a:pt x="277182" y="0"/>
                        <a:pt x="352673" y="66154"/>
                        <a:pt x="347911" y="206736"/>
                      </a:cubicBezTo>
                      <a:cubicBezTo>
                        <a:pt x="343149" y="347318"/>
                        <a:pt x="270039" y="349178"/>
                        <a:pt x="173979" y="349178"/>
                      </a:cubicBezTo>
                      <a:cubicBezTo>
                        <a:pt x="77919" y="349178"/>
                        <a:pt x="2428" y="344936"/>
                        <a:pt x="47" y="2067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">
                  <a:extLst>
                    <a:ext uri="{FF2B5EF4-FFF2-40B4-BE49-F238E27FC236}">
                      <a16:creationId xmlns:a16="http://schemas.microsoft.com/office/drawing/2014/main" id="{08028C2F-6CFA-4D74-BBB0-68A877F61C44}"/>
                    </a:ext>
                  </a:extLst>
                </p:cNvPr>
                <p:cNvSpPr/>
                <p:nvPr/>
              </p:nvSpPr>
              <p:spPr>
                <a:xfrm>
                  <a:off x="712816" y="4839241"/>
                  <a:ext cx="232540" cy="76982"/>
                </a:xfrm>
                <a:custGeom>
                  <a:avLst/>
                  <a:gdLst>
                    <a:gd name="connsiteX0" fmla="*/ 0 w 347863"/>
                    <a:gd name="connsiteY0" fmla="*/ 142442 h 284883"/>
                    <a:gd name="connsiteX1" fmla="*/ 173932 w 347863"/>
                    <a:gd name="connsiteY1" fmla="*/ 0 h 284883"/>
                    <a:gd name="connsiteX2" fmla="*/ 347864 w 347863"/>
                    <a:gd name="connsiteY2" fmla="*/ 142442 h 284883"/>
                    <a:gd name="connsiteX3" fmla="*/ 173932 w 347863"/>
                    <a:gd name="connsiteY3" fmla="*/ 284884 h 284883"/>
                    <a:gd name="connsiteX4" fmla="*/ 0 w 347863"/>
                    <a:gd name="connsiteY4" fmla="*/ 142442 h 284883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206736 h 349178"/>
                    <a:gd name="connsiteX1" fmla="*/ 181075 w 347864"/>
                    <a:gd name="connsiteY1" fmla="*/ 0 h 349178"/>
                    <a:gd name="connsiteX2" fmla="*/ 347864 w 347864"/>
                    <a:gd name="connsiteY2" fmla="*/ 206736 h 349178"/>
                    <a:gd name="connsiteX3" fmla="*/ 173932 w 347864"/>
                    <a:gd name="connsiteY3" fmla="*/ 349178 h 349178"/>
                    <a:gd name="connsiteX4" fmla="*/ 0 w 347864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8124"/>
                    <a:gd name="connsiteY0" fmla="*/ 206736 h 349178"/>
                    <a:gd name="connsiteX1" fmla="*/ 181122 w 348124"/>
                    <a:gd name="connsiteY1" fmla="*/ 0 h 349178"/>
                    <a:gd name="connsiteX2" fmla="*/ 347911 w 348124"/>
                    <a:gd name="connsiteY2" fmla="*/ 206736 h 349178"/>
                    <a:gd name="connsiteX3" fmla="*/ 173979 w 348124"/>
                    <a:gd name="connsiteY3" fmla="*/ 349178 h 349178"/>
                    <a:gd name="connsiteX4" fmla="*/ 47 w 348124"/>
                    <a:gd name="connsiteY4" fmla="*/ 206736 h 349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124" h="349178">
                      <a:moveTo>
                        <a:pt x="47" y="206736"/>
                      </a:moveTo>
                      <a:cubicBezTo>
                        <a:pt x="-2334" y="68536"/>
                        <a:pt x="85062" y="0"/>
                        <a:pt x="181122" y="0"/>
                      </a:cubicBezTo>
                      <a:cubicBezTo>
                        <a:pt x="277182" y="0"/>
                        <a:pt x="352673" y="66154"/>
                        <a:pt x="347911" y="206736"/>
                      </a:cubicBezTo>
                      <a:cubicBezTo>
                        <a:pt x="343149" y="347318"/>
                        <a:pt x="270039" y="349178"/>
                        <a:pt x="173979" y="349178"/>
                      </a:cubicBezTo>
                      <a:cubicBezTo>
                        <a:pt x="77919" y="349178"/>
                        <a:pt x="2428" y="344936"/>
                        <a:pt x="47" y="20673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C0521822-9504-40A5-840D-3D77000FD8C2}"/>
                  </a:ext>
                </a:extLst>
              </p:cNvPr>
              <p:cNvSpPr/>
              <p:nvPr/>
            </p:nvSpPr>
            <p:spPr>
              <a:xfrm>
                <a:off x="7527941" y="4695341"/>
                <a:ext cx="212104" cy="18879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F5E625CC-2AF1-494A-95C2-3448AACC726B}"/>
                  </a:ext>
                </a:extLst>
              </p:cNvPr>
              <p:cNvSpPr/>
              <p:nvPr/>
            </p:nvSpPr>
            <p:spPr>
              <a:xfrm>
                <a:off x="8046071" y="4695341"/>
                <a:ext cx="212104" cy="18879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8F022EC-4519-4482-BD10-FA458F367E08}"/>
                  </a:ext>
                </a:extLst>
              </p:cNvPr>
              <p:cNvSpPr/>
              <p:nvPr/>
            </p:nvSpPr>
            <p:spPr>
              <a:xfrm>
                <a:off x="7921787" y="4173510"/>
                <a:ext cx="234104" cy="386179"/>
              </a:xfrm>
              <a:custGeom>
                <a:avLst/>
                <a:gdLst>
                  <a:gd name="connsiteX0" fmla="*/ 215900 w 362987"/>
                  <a:gd name="connsiteY0" fmla="*/ 1 h 598785"/>
                  <a:gd name="connsiteX1" fmla="*/ 261619 w 362987"/>
                  <a:gd name="connsiteY1" fmla="*/ 1 h 598785"/>
                  <a:gd name="connsiteX2" fmla="*/ 261619 w 362987"/>
                  <a:gd name="connsiteY2" fmla="*/ 301365 h 598785"/>
                  <a:gd name="connsiteX3" fmla="*/ 215900 w 362987"/>
                  <a:gd name="connsiteY3" fmla="*/ 301365 h 598785"/>
                  <a:gd name="connsiteX4" fmla="*/ 111125 w 362987"/>
                  <a:gd name="connsiteY4" fmla="*/ 1 h 598785"/>
                  <a:gd name="connsiteX5" fmla="*/ 156844 w 362987"/>
                  <a:gd name="connsiteY5" fmla="*/ 1 h 598785"/>
                  <a:gd name="connsiteX6" fmla="*/ 156844 w 362987"/>
                  <a:gd name="connsiteY6" fmla="*/ 384495 h 598785"/>
                  <a:gd name="connsiteX7" fmla="*/ 111125 w 362987"/>
                  <a:gd name="connsiteY7" fmla="*/ 384495 h 598785"/>
                  <a:gd name="connsiteX8" fmla="*/ 317268 w 362987"/>
                  <a:gd name="connsiteY8" fmla="*/ 0 h 598785"/>
                  <a:gd name="connsiteX9" fmla="*/ 362987 w 362987"/>
                  <a:gd name="connsiteY9" fmla="*/ 0 h 598785"/>
                  <a:gd name="connsiteX10" fmla="*/ 362987 w 362987"/>
                  <a:gd name="connsiteY10" fmla="*/ 454659 h 598785"/>
                  <a:gd name="connsiteX11" fmla="*/ 317268 w 362987"/>
                  <a:gd name="connsiteY11" fmla="*/ 454659 h 598785"/>
                  <a:gd name="connsiteX12" fmla="*/ 0 w 362987"/>
                  <a:gd name="connsiteY12" fmla="*/ 0 h 598785"/>
                  <a:gd name="connsiteX13" fmla="*/ 45719 w 362987"/>
                  <a:gd name="connsiteY13" fmla="*/ 0 h 598785"/>
                  <a:gd name="connsiteX14" fmla="*/ 45719 w 362987"/>
                  <a:gd name="connsiteY14" fmla="*/ 598785 h 598785"/>
                  <a:gd name="connsiteX15" fmla="*/ 0 w 362987"/>
                  <a:gd name="connsiteY15" fmla="*/ 598785 h 59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2987" h="598785">
                    <a:moveTo>
                      <a:pt x="215900" y="1"/>
                    </a:moveTo>
                    <a:lnTo>
                      <a:pt x="261619" y="1"/>
                    </a:lnTo>
                    <a:lnTo>
                      <a:pt x="261619" y="301365"/>
                    </a:lnTo>
                    <a:lnTo>
                      <a:pt x="215900" y="301365"/>
                    </a:lnTo>
                    <a:close/>
                    <a:moveTo>
                      <a:pt x="111125" y="1"/>
                    </a:moveTo>
                    <a:lnTo>
                      <a:pt x="156844" y="1"/>
                    </a:lnTo>
                    <a:lnTo>
                      <a:pt x="156844" y="384495"/>
                    </a:lnTo>
                    <a:lnTo>
                      <a:pt x="111125" y="384495"/>
                    </a:lnTo>
                    <a:close/>
                    <a:moveTo>
                      <a:pt x="317268" y="0"/>
                    </a:moveTo>
                    <a:lnTo>
                      <a:pt x="362987" y="0"/>
                    </a:lnTo>
                    <a:lnTo>
                      <a:pt x="362987" y="454659"/>
                    </a:lnTo>
                    <a:lnTo>
                      <a:pt x="317268" y="454659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98785"/>
                    </a:lnTo>
                    <a:lnTo>
                      <a:pt x="0" y="59878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722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F02932A-F6DA-4250-9BE7-B80AC872FBE8}"/>
              </a:ext>
            </a:extLst>
          </p:cNvPr>
          <p:cNvGrpSpPr/>
          <p:nvPr/>
        </p:nvGrpSpPr>
        <p:grpSpPr>
          <a:xfrm>
            <a:off x="697966" y="886166"/>
            <a:ext cx="2378952" cy="2649233"/>
            <a:chOff x="697966" y="886166"/>
            <a:chExt cx="2378952" cy="264923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845155F-419D-48D9-93B4-111C722643EB}"/>
                </a:ext>
              </a:extLst>
            </p:cNvPr>
            <p:cNvSpPr/>
            <p:nvPr/>
          </p:nvSpPr>
          <p:spPr>
            <a:xfrm rot="20700000">
              <a:off x="697966" y="8861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28C5639-7649-491D-9B7E-DF6019267C41}"/>
                </a:ext>
              </a:extLst>
            </p:cNvPr>
            <p:cNvGrpSpPr/>
            <p:nvPr/>
          </p:nvGrpSpPr>
          <p:grpSpPr>
            <a:xfrm>
              <a:off x="978146" y="1140658"/>
              <a:ext cx="2098772" cy="2394741"/>
              <a:chOff x="978146" y="1140658"/>
              <a:chExt cx="2098772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20700000">
                  <a:off x="4486502" y="1379960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00000">
                  <a:off x="5017372" y="1379960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843695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7DCC608-B4A7-4DDC-97DF-ADEE0930D8A9}"/>
                  </a:ext>
                </a:extLst>
              </p:cNvPr>
              <p:cNvGrpSpPr/>
              <p:nvPr/>
            </p:nvGrpSpPr>
            <p:grpSpPr>
              <a:xfrm>
                <a:off x="2250390" y="1311455"/>
                <a:ext cx="826528" cy="1387009"/>
                <a:chOff x="2263196" y="1311455"/>
                <a:chExt cx="826528" cy="1387009"/>
              </a:xfrm>
            </p:grpSpPr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0DC4F3F6-4C9F-4249-90CF-3D90F00CE830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9677EAEC-007A-4A72-A72C-5AB8FBC8443C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93722781-C2BF-4B35-8BCF-F8807DB79D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9904EDAD-1599-4753-BAEF-ABFF22C5984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8CAB292F-9C41-4B29-AC5F-36060B23E57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451CD299-C076-4FB9-AB87-63270AF656AD}"/>
                    </a:ext>
                  </a:extLst>
                </p:cNvPr>
                <p:cNvSpPr/>
                <p:nvPr/>
              </p:nvSpPr>
              <p:spPr>
                <a:xfrm rot="3600000">
                  <a:off x="2268101" y="1876842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666C5E1C-D678-41E2-AD4C-8807611F5A9E}"/>
                  </a:ext>
                </a:extLst>
              </p:cNvPr>
              <p:cNvGrpSpPr/>
              <p:nvPr/>
            </p:nvGrpSpPr>
            <p:grpSpPr>
              <a:xfrm flipH="1">
                <a:off x="978146" y="1311455"/>
                <a:ext cx="826528" cy="1387009"/>
                <a:chOff x="2263196" y="1311455"/>
                <a:chExt cx="826528" cy="1387009"/>
              </a:xfrm>
            </p:grpSpPr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AED51D67-D224-4105-9671-3BCD6A713581}"/>
                    </a:ext>
                  </a:extLst>
                </p:cNvPr>
                <p:cNvGrpSpPr/>
                <p:nvPr/>
              </p:nvGrpSpPr>
              <p:grpSpPr>
                <a:xfrm rot="20965850">
                  <a:off x="2411341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918FFD2A-0CD8-4AC1-BBB2-BCE365CC750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BFCB9660-8C88-4237-A20D-7192C2F8C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DB8B3956-C92D-4981-8C6A-0AC918C6FBC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9719FDC2-E738-4184-8E4A-CCFEDB24D97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86B9C60-119F-4F2B-A7F4-9C2147F81A4D}"/>
                    </a:ext>
                  </a:extLst>
                </p:cNvPr>
                <p:cNvSpPr/>
                <p:nvPr/>
              </p:nvSpPr>
              <p:spPr>
                <a:xfrm rot="3600000">
                  <a:off x="2268101" y="1876842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0A2E1064-2C6B-4D27-A197-CD6AE2D64775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5250419B-567E-4218-8D7A-3BA82954CDAC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DA9E8506-6C62-4868-9A96-D4DA2B77604F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2E522724-9C2B-4ED8-812F-96547DEAC94E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FB99512F-7057-4EF6-A883-11A1CDF9F605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ADB7BA79-A4B9-4468-A3AF-B3A53600C963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57F629D8-F262-443F-8A72-1A3FE1C11229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BED6CA3D-8491-4655-9AEB-8C55A7F49205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692FE201-0B1E-42B2-A6FD-FA777F25F55F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4356BC2E-CBF3-4CC9-B04E-4D51BE541CE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8B0B8DE8-CA29-4D9F-B720-FDE9FC2F685E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73853B50-BE7E-42B6-8CAA-DB47935F4629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9B38782E-F5D1-4850-869E-DE5F4217E9ED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48C8E217-9EE6-48A0-BA31-46AD53D44B74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1AE5BB6E-D550-4EA5-98B7-66B87FD59734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38C7F5A7-294A-4725-8921-DE2C7CB856D6}"/>
                </a:ext>
              </a:extLst>
            </p:cNvPr>
            <p:cNvGrpSpPr/>
            <p:nvPr/>
          </p:nvGrpSpPr>
          <p:grpSpPr>
            <a:xfrm>
              <a:off x="1888583" y="2068400"/>
              <a:ext cx="270640" cy="300342"/>
              <a:chOff x="655024" y="4624021"/>
              <a:chExt cx="348124" cy="349178"/>
            </a:xfrm>
          </p:grpSpPr>
          <p:sp>
            <p:nvSpPr>
              <p:cNvPr id="355" name="楕円 3">
                <a:extLst>
                  <a:ext uri="{FF2B5EF4-FFF2-40B4-BE49-F238E27FC236}">
                    <a16:creationId xmlns:a16="http://schemas.microsoft.com/office/drawing/2014/main" id="{B7387F51-127F-4176-AE3F-2B12786D45B8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楕円 3">
                <a:extLst>
                  <a:ext uri="{FF2B5EF4-FFF2-40B4-BE49-F238E27FC236}">
                    <a16:creationId xmlns:a16="http://schemas.microsoft.com/office/drawing/2014/main" id="{47B2A6CC-E1A4-4AAC-9045-5F2E6CF71680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6A31204-0638-446D-AD28-F35066E6047E}"/>
                </a:ext>
              </a:extLst>
            </p:cNvPr>
            <p:cNvSpPr/>
            <p:nvPr/>
          </p:nvSpPr>
          <p:spPr>
            <a:xfrm>
              <a:off x="1650015" y="1663838"/>
              <a:ext cx="256337" cy="2544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D86BA044-77A8-4991-AE69-58DA54761248}"/>
                </a:ext>
              </a:extLst>
            </p:cNvPr>
            <p:cNvSpPr/>
            <p:nvPr/>
          </p:nvSpPr>
          <p:spPr>
            <a:xfrm>
              <a:off x="2126265" y="1663838"/>
              <a:ext cx="256337" cy="2544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7A266D4-57CD-47D8-A3DF-6960F860D3DD}"/>
                </a:ext>
              </a:extLst>
            </p:cNvPr>
            <p:cNvSpPr/>
            <p:nvPr/>
          </p:nvSpPr>
          <p:spPr>
            <a:xfrm>
              <a:off x="2040199" y="123219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DE87190-2094-449B-A36D-5CDBD2FE4C19}"/>
              </a:ext>
            </a:extLst>
          </p:cNvPr>
          <p:cNvGrpSpPr/>
          <p:nvPr/>
        </p:nvGrpSpPr>
        <p:grpSpPr>
          <a:xfrm>
            <a:off x="3677386" y="889077"/>
            <a:ext cx="2359767" cy="2646321"/>
            <a:chOff x="3677386" y="889077"/>
            <a:chExt cx="2359767" cy="264632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9FC8551-DD47-4B40-9DBF-AB49B64DE084}"/>
                </a:ext>
              </a:extLst>
            </p:cNvPr>
            <p:cNvSpPr/>
            <p:nvPr/>
          </p:nvSpPr>
          <p:spPr>
            <a:xfrm rot="20700000">
              <a:off x="36773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0D5FA6E-81A3-4E3C-BAAF-97DD6038FB3F}"/>
                </a:ext>
              </a:extLst>
            </p:cNvPr>
            <p:cNvGrpSpPr/>
            <p:nvPr/>
          </p:nvGrpSpPr>
          <p:grpSpPr>
            <a:xfrm>
              <a:off x="3888325" y="1267878"/>
              <a:ext cx="2148828" cy="2267520"/>
              <a:chOff x="3888325" y="1267878"/>
              <a:chExt cx="2148828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20700000">
                  <a:off x="4215125" y="558096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00000">
                  <a:off x="4591026" y="558096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876403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41A3A32-8982-4B95-83E2-24933AD692AB}"/>
                  </a:ext>
                </a:extLst>
              </p:cNvPr>
              <p:cNvGrpSpPr/>
              <p:nvPr/>
            </p:nvGrpSpPr>
            <p:grpSpPr>
              <a:xfrm>
                <a:off x="5173375" y="1311455"/>
                <a:ext cx="863778" cy="1439138"/>
                <a:chOff x="5173375" y="1311455"/>
                <a:chExt cx="863778" cy="1439138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B04C9CF4-1897-4318-96B0-635E5E7651DA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54C84EED-969C-44DC-80EB-C1AC61854D1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FD32B8C5-D182-491F-91A7-31D951959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C8C73EE3-7C25-48E2-B8A5-542BCF88D5B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CE4F85F-402D-4E32-B1EF-1959727CD491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E4689407-D8B0-4B70-9F11-41081D3CBA05}"/>
                    </a:ext>
                  </a:extLst>
                </p:cNvPr>
                <p:cNvGrpSpPr/>
                <p:nvPr/>
              </p:nvGrpSpPr>
              <p:grpSpPr>
                <a:xfrm>
                  <a:off x="5173375" y="1801825"/>
                  <a:ext cx="863778" cy="948768"/>
                  <a:chOff x="5174111" y="1815710"/>
                  <a:chExt cx="863778" cy="948768"/>
                </a:xfrm>
              </p:grpSpPr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4D30D0BF-5791-4E8F-8F21-CF77EB47AC58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5455763" y="1815710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37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FBB7126F-4134-456C-A6B9-7B49A98E9EEB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5FF787DA-8E7C-46E4-92B3-5FEBA29C7868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9927F593-D565-4745-81EF-34730485884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12165" y="1938755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259AC2D2-7498-4D89-BFBB-F7A2B679A4D8}"/>
                  </a:ext>
                </a:extLst>
              </p:cNvPr>
              <p:cNvGrpSpPr/>
              <p:nvPr/>
            </p:nvGrpSpPr>
            <p:grpSpPr>
              <a:xfrm flipH="1">
                <a:off x="3888325" y="1311455"/>
                <a:ext cx="863778" cy="1439138"/>
                <a:chOff x="5173375" y="1311455"/>
                <a:chExt cx="863778" cy="1439138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0175B5FC-0CB3-45E0-8F24-25ACAE80147D}"/>
                    </a:ext>
                  </a:extLst>
                </p:cNvPr>
                <p:cNvGrpSpPr/>
                <p:nvPr/>
              </p:nvGrpSpPr>
              <p:grpSpPr>
                <a:xfrm rot="20965850">
                  <a:off x="5325990" y="1311455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743673AD-436E-4FBB-B553-1440795A6948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435CBBD8-F6B8-40FB-969C-62AFBE261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CB127994-FC8C-454F-9692-A8C13D70731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7D330C54-5B10-479C-AF25-F94A85BAC03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B514BDE3-8C9B-4A00-A503-DF9CCBC3AA08}"/>
                    </a:ext>
                  </a:extLst>
                </p:cNvPr>
                <p:cNvGrpSpPr/>
                <p:nvPr/>
              </p:nvGrpSpPr>
              <p:grpSpPr>
                <a:xfrm>
                  <a:off x="5173375" y="1801825"/>
                  <a:ext cx="863778" cy="948768"/>
                  <a:chOff x="5174111" y="1815710"/>
                  <a:chExt cx="863778" cy="948768"/>
                </a:xfrm>
              </p:grpSpPr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5993155C-9ECD-4A74-8F04-37BE4EE5FBA7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5455763" y="1815710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430" name="片側の 2 つの角を丸めた四角形 92">
                      <a:extLst>
                        <a:ext uri="{FF2B5EF4-FFF2-40B4-BE49-F238E27FC236}">
                          <a16:creationId xmlns:a16="http://schemas.microsoft.com/office/drawing/2014/main" id="{E095A9A4-183E-4921-8C0A-57BC953131CD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87AC9895-861C-4C82-A173-54A788D86E11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3B71FE53-BD5F-4892-A37C-923E7E661DE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12165" y="1938755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569467D0-A438-4A66-AAFD-83BEEDFCF143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480" name="楕円 20">
                  <a:extLst>
                    <a:ext uri="{FF2B5EF4-FFF2-40B4-BE49-F238E27FC236}">
                      <a16:creationId xmlns:a16="http://schemas.microsoft.com/office/drawing/2014/main" id="{ABF2F7B4-6E94-4BBD-8CA8-B859094FB861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C5538F92-80E5-4FAC-9BB4-DA6BB387FE0F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482" name="二等辺三角形 481">
                    <a:extLst>
                      <a:ext uri="{FF2B5EF4-FFF2-40B4-BE49-F238E27FC236}">
                        <a16:creationId xmlns:a16="http://schemas.microsoft.com/office/drawing/2014/main" id="{87D07E86-CEE8-4B4E-84B6-B657C8994E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楕円 20">
                    <a:extLst>
                      <a:ext uri="{FF2B5EF4-FFF2-40B4-BE49-F238E27FC236}">
                        <a16:creationId xmlns:a16="http://schemas.microsoft.com/office/drawing/2014/main" id="{A6713B64-645E-4AF6-A542-215A4D08B63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56B3FE72-ABE7-4761-AC10-A4343ACAA9F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94" name="フリーフォーム: 図形 493">
                      <a:extLst>
                        <a:ext uri="{FF2B5EF4-FFF2-40B4-BE49-F238E27FC236}">
                          <a16:creationId xmlns:a16="http://schemas.microsoft.com/office/drawing/2014/main" id="{E289FB46-292E-40C7-AFC8-780E8B520A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0981CDBF-C7BB-40BC-B794-894D64405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72338491-3652-42C3-939D-E4AA15BE4FE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92" name="フリーフォーム: 図形 491">
                      <a:extLst>
                        <a:ext uri="{FF2B5EF4-FFF2-40B4-BE49-F238E27FC236}">
                          <a16:creationId xmlns:a16="http://schemas.microsoft.com/office/drawing/2014/main" id="{D55ED1DA-B9A5-4B5B-8220-81D2FB82E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F92A7CE2-E63D-4B1F-9DF0-123B9ADAED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6" name="楕円 20">
                    <a:extLst>
                      <a:ext uri="{FF2B5EF4-FFF2-40B4-BE49-F238E27FC236}">
                        <a16:creationId xmlns:a16="http://schemas.microsoft.com/office/drawing/2014/main" id="{F095A1AF-8986-43D9-BD8D-E18ED8AE060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楕円 20">
                    <a:extLst>
                      <a:ext uri="{FF2B5EF4-FFF2-40B4-BE49-F238E27FC236}">
                        <a16:creationId xmlns:a16="http://schemas.microsoft.com/office/drawing/2014/main" id="{9383DC7B-5B36-4A9A-BA5E-E81E5E1F1041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166B9337-1E2A-4C5E-806D-E0E272195A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5A49F396-BE63-437A-9866-D41CCF1E1C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2E0E6D76-BB1E-4E99-9E57-C4E4D1EEE5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C734E392-F3EE-48D5-A773-6802E0B075D2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85316558-B044-4E0F-8996-18CC84AE81C2}"/>
                </a:ext>
              </a:extLst>
            </p:cNvPr>
            <p:cNvGrpSpPr/>
            <p:nvPr/>
          </p:nvGrpSpPr>
          <p:grpSpPr>
            <a:xfrm>
              <a:off x="4823664" y="2111982"/>
              <a:ext cx="270640" cy="300342"/>
              <a:chOff x="655024" y="4624021"/>
              <a:chExt cx="348124" cy="349178"/>
            </a:xfrm>
          </p:grpSpPr>
          <p:sp>
            <p:nvSpPr>
              <p:cNvPr id="362" name="楕円 3">
                <a:extLst>
                  <a:ext uri="{FF2B5EF4-FFF2-40B4-BE49-F238E27FC236}">
                    <a16:creationId xmlns:a16="http://schemas.microsoft.com/office/drawing/2014/main" id="{F6A797A0-4712-4402-B730-8C3CD01EC504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楕円 3">
                <a:extLst>
                  <a:ext uri="{FF2B5EF4-FFF2-40B4-BE49-F238E27FC236}">
                    <a16:creationId xmlns:a16="http://schemas.microsoft.com/office/drawing/2014/main" id="{70D48086-B769-4899-9D07-1B5E46EC8E73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8" name="楕円 367">
              <a:extLst>
                <a:ext uri="{FF2B5EF4-FFF2-40B4-BE49-F238E27FC236}">
                  <a16:creationId xmlns:a16="http://schemas.microsoft.com/office/drawing/2014/main" id="{A0A373C4-8434-4175-84AB-66F08E3509B5}"/>
                </a:ext>
              </a:extLst>
            </p:cNvPr>
            <p:cNvSpPr/>
            <p:nvPr/>
          </p:nvSpPr>
          <p:spPr>
            <a:xfrm>
              <a:off x="4583925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AEDE39C8-0429-4D3C-90D7-E25B697C6660}"/>
                </a:ext>
              </a:extLst>
            </p:cNvPr>
            <p:cNvSpPr/>
            <p:nvPr/>
          </p:nvSpPr>
          <p:spPr>
            <a:xfrm>
              <a:off x="5076877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02B6328-5F01-4011-818F-45598215AEDA}"/>
                </a:ext>
              </a:extLst>
            </p:cNvPr>
            <p:cNvSpPr/>
            <p:nvPr/>
          </p:nvSpPr>
          <p:spPr>
            <a:xfrm>
              <a:off x="50196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8B34DE0-8876-4A06-AE86-2E90FB881DEE}"/>
              </a:ext>
            </a:extLst>
          </p:cNvPr>
          <p:cNvGrpSpPr/>
          <p:nvPr/>
        </p:nvGrpSpPr>
        <p:grpSpPr>
          <a:xfrm>
            <a:off x="6611086" y="889077"/>
            <a:ext cx="2380033" cy="2646322"/>
            <a:chOff x="6611086" y="889077"/>
            <a:chExt cx="2380033" cy="2646322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78D2046-32C7-40F2-BBF2-E71AB2A36C94}"/>
                </a:ext>
              </a:extLst>
            </p:cNvPr>
            <p:cNvSpPr/>
            <p:nvPr/>
          </p:nvSpPr>
          <p:spPr>
            <a:xfrm rot="20700000">
              <a:off x="6611086" y="8890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9299663-AA70-42F9-A2D3-06D9C83968F4}"/>
                </a:ext>
              </a:extLst>
            </p:cNvPr>
            <p:cNvGrpSpPr/>
            <p:nvPr/>
          </p:nvGrpSpPr>
          <p:grpSpPr>
            <a:xfrm>
              <a:off x="6811967" y="1272209"/>
              <a:ext cx="2179152" cy="2263190"/>
              <a:chOff x="6811967" y="1272209"/>
              <a:chExt cx="2179152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593212" y="303409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984928" y="303409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38166" y="3313716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9D503D1-9774-4365-BE17-07E92B2F6C72}"/>
                  </a:ext>
                </a:extLst>
              </p:cNvPr>
              <p:cNvGrpSpPr/>
              <p:nvPr/>
            </p:nvGrpSpPr>
            <p:grpSpPr>
              <a:xfrm>
                <a:off x="8127341" y="1311456"/>
                <a:ext cx="863778" cy="1425399"/>
                <a:chOff x="8127341" y="1311456"/>
                <a:chExt cx="863778" cy="1425399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6B6820C1-D5B6-4DF1-9A91-44B4269BBC44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D2C3AB94-D2DC-4430-9D19-01CF16441AAF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52" name="フリーフォーム: 図形 351">
                      <a:extLst>
                        <a:ext uri="{FF2B5EF4-FFF2-40B4-BE49-F238E27FC236}">
                          <a16:creationId xmlns:a16="http://schemas.microsoft.com/office/drawing/2014/main" id="{92551FA5-E0FC-4FC2-AB15-7FF9133BA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3" name="フリーフォーム: 図形 352">
                      <a:extLst>
                        <a:ext uri="{FF2B5EF4-FFF2-40B4-BE49-F238E27FC236}">
                          <a16:creationId xmlns:a16="http://schemas.microsoft.com/office/drawing/2014/main" id="{14469841-422E-4C6F-91A7-6CCF79D8C78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D8122C39-2018-4765-A5B0-4105FC59BEA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F9135EE8-4CFF-434C-9100-283F16062F01}"/>
                    </a:ext>
                  </a:extLst>
                </p:cNvPr>
                <p:cNvGrpSpPr/>
                <p:nvPr/>
              </p:nvGrpSpPr>
              <p:grpSpPr>
                <a:xfrm>
                  <a:off x="8127341" y="1788087"/>
                  <a:ext cx="863778" cy="948768"/>
                  <a:chOff x="8128077" y="1801972"/>
                  <a:chExt cx="863778" cy="948768"/>
                </a:xfrm>
              </p:grpSpPr>
              <p:grpSp>
                <p:nvGrpSpPr>
                  <p:cNvPr id="370" name="グループ化 369">
                    <a:extLst>
                      <a:ext uri="{FF2B5EF4-FFF2-40B4-BE49-F238E27FC236}">
                        <a16:creationId xmlns:a16="http://schemas.microsoft.com/office/drawing/2014/main" id="{2813517B-10F8-4E2C-A3A5-9D6A679D50C6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8409729" y="1801972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372" name="片側の 2 つの角を丸めた四角形 92">
                      <a:extLst>
                        <a:ext uri="{FF2B5EF4-FFF2-40B4-BE49-F238E27FC236}">
                          <a16:creationId xmlns:a16="http://schemas.microsoft.com/office/drawing/2014/main" id="{A2742258-ADDA-493D-BF62-FCE2413E503A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3" name="フリーフォーム: 図形 372">
                      <a:extLst>
                        <a:ext uri="{FF2B5EF4-FFF2-40B4-BE49-F238E27FC236}">
                          <a16:creationId xmlns:a16="http://schemas.microsoft.com/office/drawing/2014/main" id="{FC7FCEAB-5620-4FDF-8766-94E68CEA5871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7CBB301E-9AAA-4383-9405-E98F020AEA1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166131" y="1925017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D0C7532F-E2CF-4C67-9A82-5359875DEF67}"/>
                  </a:ext>
                </a:extLst>
              </p:cNvPr>
              <p:cNvGrpSpPr/>
              <p:nvPr/>
            </p:nvGrpSpPr>
            <p:grpSpPr>
              <a:xfrm flipH="1">
                <a:off x="6811967" y="1311456"/>
                <a:ext cx="863778" cy="1425399"/>
                <a:chOff x="8127341" y="1311456"/>
                <a:chExt cx="863778" cy="1425399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A59A8F22-F691-4DE8-9F0A-A201BE880591}"/>
                    </a:ext>
                  </a:extLst>
                </p:cNvPr>
                <p:cNvGrpSpPr/>
                <p:nvPr/>
              </p:nvGrpSpPr>
              <p:grpSpPr>
                <a:xfrm rot="20965850">
                  <a:off x="8272389" y="1311456"/>
                  <a:ext cx="637646" cy="1156267"/>
                  <a:chOff x="2957063" y="5076572"/>
                  <a:chExt cx="797584" cy="1483326"/>
                </a:xfrm>
              </p:grpSpPr>
              <p:grpSp>
                <p:nvGrpSpPr>
                  <p:cNvPr id="421" name="グループ化 420">
                    <a:extLst>
                      <a:ext uri="{FF2B5EF4-FFF2-40B4-BE49-F238E27FC236}">
                        <a16:creationId xmlns:a16="http://schemas.microsoft.com/office/drawing/2014/main" id="{732B819E-08FD-4BA8-A787-832E22C517D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23" name="フリーフォーム: 図形 422">
                      <a:extLst>
                        <a:ext uri="{FF2B5EF4-FFF2-40B4-BE49-F238E27FC236}">
                          <a16:creationId xmlns:a16="http://schemas.microsoft.com/office/drawing/2014/main" id="{37758F79-9C65-47FB-8FFF-C3FE63B849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4" name="フリーフォーム: 図形 423">
                      <a:extLst>
                        <a:ext uri="{FF2B5EF4-FFF2-40B4-BE49-F238E27FC236}">
                          <a16:creationId xmlns:a16="http://schemas.microsoft.com/office/drawing/2014/main" id="{CCB2479A-1856-4B62-B630-F67FE278498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7AA90573-7E46-4537-9909-9CA7E45D15B7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D44263A2-AFA9-42F6-8E32-34A62CDDDF76}"/>
                    </a:ext>
                  </a:extLst>
                </p:cNvPr>
                <p:cNvGrpSpPr/>
                <p:nvPr/>
              </p:nvGrpSpPr>
              <p:grpSpPr>
                <a:xfrm>
                  <a:off x="8127341" y="1788087"/>
                  <a:ext cx="863778" cy="948768"/>
                  <a:chOff x="8128077" y="1801972"/>
                  <a:chExt cx="863778" cy="948768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12ECCAB9-0024-4525-B619-67AA00DC6790}"/>
                      </a:ext>
                    </a:extLst>
                  </p:cNvPr>
                  <p:cNvGrpSpPr/>
                  <p:nvPr/>
                </p:nvGrpSpPr>
                <p:grpSpPr>
                  <a:xfrm rot="19959376">
                    <a:off x="8409729" y="1801972"/>
                    <a:ext cx="236537" cy="205454"/>
                    <a:chOff x="5397765" y="2736091"/>
                    <a:chExt cx="260438" cy="205454"/>
                  </a:xfrm>
                </p:grpSpPr>
                <p:sp>
                  <p:nvSpPr>
                    <p:cNvPr id="419" name="片側の 2 つの角を丸めた四角形 92">
                      <a:extLst>
                        <a:ext uri="{FF2B5EF4-FFF2-40B4-BE49-F238E27FC236}">
                          <a16:creationId xmlns:a16="http://schemas.microsoft.com/office/drawing/2014/main" id="{18EDE260-7A3F-47BF-95E6-F645BBE2764D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7765" y="2736091"/>
                      <a:ext cx="260438" cy="205454"/>
                    </a:xfrm>
                    <a:prstGeom prst="round2SameRect">
                      <a:avLst>
                        <a:gd name="adj1" fmla="val 50000"/>
                        <a:gd name="adj2" fmla="val 2039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125104D3-657F-4D7D-AA57-22C5DE886962}"/>
                        </a:ext>
                      </a:extLst>
                    </p:cNvPr>
                    <p:cNvSpPr/>
                    <p:nvPr/>
                  </p:nvSpPr>
                  <p:spPr>
                    <a:xfrm rot="10281136" flipH="1">
                      <a:off x="5398293" y="2772109"/>
                      <a:ext cx="246243" cy="16352"/>
                    </a:xfrm>
                    <a:custGeom>
                      <a:avLst/>
                      <a:gdLst>
                        <a:gd name="connsiteX0" fmla="*/ 255758 w 260438"/>
                        <a:gd name="connsiteY0" fmla="*/ 28250 h 28250"/>
                        <a:gd name="connsiteX1" fmla="*/ 260438 w 260438"/>
                        <a:gd name="connsiteY1" fmla="*/ 16952 h 28250"/>
                        <a:gd name="connsiteX2" fmla="*/ 260438 w 260438"/>
                        <a:gd name="connsiteY2" fmla="*/ 0 h 28250"/>
                        <a:gd name="connsiteX3" fmla="*/ 0 w 260438"/>
                        <a:gd name="connsiteY3" fmla="*/ 0 h 28250"/>
                        <a:gd name="connsiteX4" fmla="*/ 0 w 260438"/>
                        <a:gd name="connsiteY4" fmla="*/ 16952 h 28250"/>
                        <a:gd name="connsiteX5" fmla="*/ 4680 w 260438"/>
                        <a:gd name="connsiteY5" fmla="*/ 28250 h 28250"/>
                        <a:gd name="connsiteX6" fmla="*/ 255758 w 260438"/>
                        <a:gd name="connsiteY6" fmla="*/ 28250 h 28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438" h="28250">
                          <a:moveTo>
                            <a:pt x="255758" y="28250"/>
                          </a:moveTo>
                          <a:lnTo>
                            <a:pt x="260438" y="16952"/>
                          </a:lnTo>
                          <a:lnTo>
                            <a:pt x="260438" y="0"/>
                          </a:lnTo>
                          <a:lnTo>
                            <a:pt x="0" y="0"/>
                          </a:lnTo>
                          <a:lnTo>
                            <a:pt x="0" y="16952"/>
                          </a:lnTo>
                          <a:lnTo>
                            <a:pt x="4680" y="28250"/>
                          </a:lnTo>
                          <a:lnTo>
                            <a:pt x="255758" y="282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ECBA1286-9F45-47A4-89B4-D88BA5E7FBC8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166131" y="1925017"/>
                    <a:ext cx="787669" cy="86377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13591 w 816717"/>
                      <a:gd name="connsiteY0" fmla="*/ 800847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16717"/>
                      <a:gd name="connsiteY0" fmla="*/ 800294 h 826528"/>
                      <a:gd name="connsiteX1" fmla="*/ 516044 w 816717"/>
                      <a:gd name="connsiteY1" fmla="*/ 28636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43314 w 807979"/>
                      <a:gd name="connsiteY2" fmla="*/ 378244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522159 w 807979"/>
                      <a:gd name="connsiteY0" fmla="*/ 800294 h 865477"/>
                      <a:gd name="connsiteX1" fmla="*/ 516044 w 807979"/>
                      <a:gd name="connsiteY1" fmla="*/ 286360 h 865477"/>
                      <a:gd name="connsiteX2" fmla="*/ 66275 w 807979"/>
                      <a:gd name="connsiteY2" fmla="*/ 351173 h 865477"/>
                      <a:gd name="connsiteX3" fmla="*/ 0 w 807979"/>
                      <a:gd name="connsiteY3" fmla="*/ 119223 h 865477"/>
                      <a:gd name="connsiteX4" fmla="*/ 660660 w 807979"/>
                      <a:gd name="connsiteY4" fmla="*/ 1930 h 865477"/>
                      <a:gd name="connsiteX5" fmla="*/ 778556 w 807979"/>
                      <a:gd name="connsiteY5" fmla="*/ 102155 h 865477"/>
                      <a:gd name="connsiteX6" fmla="*/ 807979 w 807979"/>
                      <a:gd name="connsiteY6" fmla="*/ 865477 h 865477"/>
                      <a:gd name="connsiteX0" fmla="*/ 498539 w 784359"/>
                      <a:gd name="connsiteY0" fmla="*/ 804535 h 869718"/>
                      <a:gd name="connsiteX1" fmla="*/ 492424 w 784359"/>
                      <a:gd name="connsiteY1" fmla="*/ 290601 h 869718"/>
                      <a:gd name="connsiteX2" fmla="*/ 42655 w 784359"/>
                      <a:gd name="connsiteY2" fmla="*/ 355414 h 869718"/>
                      <a:gd name="connsiteX3" fmla="*/ 8753 w 784359"/>
                      <a:gd name="connsiteY3" fmla="*/ 105492 h 869718"/>
                      <a:gd name="connsiteX4" fmla="*/ 637040 w 784359"/>
                      <a:gd name="connsiteY4" fmla="*/ 6171 h 869718"/>
                      <a:gd name="connsiteX5" fmla="*/ 754936 w 784359"/>
                      <a:gd name="connsiteY5" fmla="*/ 106396 h 869718"/>
                      <a:gd name="connsiteX6" fmla="*/ 784359 w 784359"/>
                      <a:gd name="connsiteY6" fmla="*/ 869718 h 869718"/>
                      <a:gd name="connsiteX0" fmla="*/ 510197 w 796017"/>
                      <a:gd name="connsiteY0" fmla="*/ 804535 h 869718"/>
                      <a:gd name="connsiteX1" fmla="*/ 504082 w 796017"/>
                      <a:gd name="connsiteY1" fmla="*/ 290601 h 869718"/>
                      <a:gd name="connsiteX2" fmla="*/ 54313 w 796017"/>
                      <a:gd name="connsiteY2" fmla="*/ 355414 h 869718"/>
                      <a:gd name="connsiteX3" fmla="*/ 20411 w 796017"/>
                      <a:gd name="connsiteY3" fmla="*/ 105492 h 869718"/>
                      <a:gd name="connsiteX4" fmla="*/ 648698 w 796017"/>
                      <a:gd name="connsiteY4" fmla="*/ 6171 h 869718"/>
                      <a:gd name="connsiteX5" fmla="*/ 766594 w 796017"/>
                      <a:gd name="connsiteY5" fmla="*/ 106396 h 869718"/>
                      <a:gd name="connsiteX6" fmla="*/ 796017 w 796017"/>
                      <a:gd name="connsiteY6" fmla="*/ 869718 h 869718"/>
                      <a:gd name="connsiteX0" fmla="*/ 510197 w 796017"/>
                      <a:gd name="connsiteY0" fmla="*/ 801398 h 866581"/>
                      <a:gd name="connsiteX1" fmla="*/ 504082 w 796017"/>
                      <a:gd name="connsiteY1" fmla="*/ 287464 h 866581"/>
                      <a:gd name="connsiteX2" fmla="*/ 54313 w 796017"/>
                      <a:gd name="connsiteY2" fmla="*/ 352277 h 866581"/>
                      <a:gd name="connsiteX3" fmla="*/ 20411 w 796017"/>
                      <a:gd name="connsiteY3" fmla="*/ 102355 h 866581"/>
                      <a:gd name="connsiteX4" fmla="*/ 648698 w 796017"/>
                      <a:gd name="connsiteY4" fmla="*/ 3034 h 866581"/>
                      <a:gd name="connsiteX5" fmla="*/ 766594 w 796017"/>
                      <a:gd name="connsiteY5" fmla="*/ 103259 h 866581"/>
                      <a:gd name="connsiteX6" fmla="*/ 796017 w 796017"/>
                      <a:gd name="connsiteY6" fmla="*/ 866581 h 866581"/>
                      <a:gd name="connsiteX0" fmla="*/ 510197 w 796017"/>
                      <a:gd name="connsiteY0" fmla="*/ 798838 h 864021"/>
                      <a:gd name="connsiteX1" fmla="*/ 504082 w 796017"/>
                      <a:gd name="connsiteY1" fmla="*/ 284904 h 864021"/>
                      <a:gd name="connsiteX2" fmla="*/ 54313 w 796017"/>
                      <a:gd name="connsiteY2" fmla="*/ 349717 h 864021"/>
                      <a:gd name="connsiteX3" fmla="*/ 20411 w 796017"/>
                      <a:gd name="connsiteY3" fmla="*/ 99795 h 864021"/>
                      <a:gd name="connsiteX4" fmla="*/ 648698 w 796017"/>
                      <a:gd name="connsiteY4" fmla="*/ 474 h 864021"/>
                      <a:gd name="connsiteX5" fmla="*/ 766594 w 796017"/>
                      <a:gd name="connsiteY5" fmla="*/ 100699 h 864021"/>
                      <a:gd name="connsiteX6" fmla="*/ 796017 w 796017"/>
                      <a:gd name="connsiteY6" fmla="*/ 864021 h 864021"/>
                      <a:gd name="connsiteX0" fmla="*/ 510197 w 801768"/>
                      <a:gd name="connsiteY0" fmla="*/ 798610 h 863793"/>
                      <a:gd name="connsiteX1" fmla="*/ 504082 w 801768"/>
                      <a:gd name="connsiteY1" fmla="*/ 284676 h 863793"/>
                      <a:gd name="connsiteX2" fmla="*/ 54313 w 801768"/>
                      <a:gd name="connsiteY2" fmla="*/ 349489 h 863793"/>
                      <a:gd name="connsiteX3" fmla="*/ 20411 w 801768"/>
                      <a:gd name="connsiteY3" fmla="*/ 99567 h 863793"/>
                      <a:gd name="connsiteX4" fmla="*/ 648698 w 801768"/>
                      <a:gd name="connsiteY4" fmla="*/ 246 h 863793"/>
                      <a:gd name="connsiteX5" fmla="*/ 793239 w 801768"/>
                      <a:gd name="connsiteY5" fmla="*/ 130518 h 863793"/>
                      <a:gd name="connsiteX6" fmla="*/ 796017 w 801768"/>
                      <a:gd name="connsiteY6" fmla="*/ 863793 h 863793"/>
                      <a:gd name="connsiteX0" fmla="*/ 496230 w 787801"/>
                      <a:gd name="connsiteY0" fmla="*/ 798610 h 863793"/>
                      <a:gd name="connsiteX1" fmla="*/ 490115 w 787801"/>
                      <a:gd name="connsiteY1" fmla="*/ 284676 h 863793"/>
                      <a:gd name="connsiteX2" fmla="*/ 40346 w 787801"/>
                      <a:gd name="connsiteY2" fmla="*/ 349489 h 863793"/>
                      <a:gd name="connsiteX3" fmla="*/ 6444 w 787801"/>
                      <a:gd name="connsiteY3" fmla="*/ 99567 h 863793"/>
                      <a:gd name="connsiteX4" fmla="*/ 634731 w 787801"/>
                      <a:gd name="connsiteY4" fmla="*/ 246 h 863793"/>
                      <a:gd name="connsiteX5" fmla="*/ 779272 w 787801"/>
                      <a:gd name="connsiteY5" fmla="*/ 130518 h 863793"/>
                      <a:gd name="connsiteX6" fmla="*/ 782050 w 787801"/>
                      <a:gd name="connsiteY6" fmla="*/ 863793 h 863793"/>
                      <a:gd name="connsiteX0" fmla="*/ 496098 w 787669"/>
                      <a:gd name="connsiteY0" fmla="*/ 798595 h 863778"/>
                      <a:gd name="connsiteX1" fmla="*/ 489983 w 787669"/>
                      <a:gd name="connsiteY1" fmla="*/ 284661 h 863778"/>
                      <a:gd name="connsiteX2" fmla="*/ 40214 w 787669"/>
                      <a:gd name="connsiteY2" fmla="*/ 349474 h 863778"/>
                      <a:gd name="connsiteX3" fmla="*/ 6312 w 787669"/>
                      <a:gd name="connsiteY3" fmla="*/ 99552 h 863778"/>
                      <a:gd name="connsiteX4" fmla="*/ 634599 w 787669"/>
                      <a:gd name="connsiteY4" fmla="*/ 231 h 863778"/>
                      <a:gd name="connsiteX5" fmla="*/ 779140 w 787669"/>
                      <a:gd name="connsiteY5" fmla="*/ 130503 h 863778"/>
                      <a:gd name="connsiteX6" fmla="*/ 781918 w 787669"/>
                      <a:gd name="connsiteY6" fmla="*/ 863778 h 86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7669" h="863778">
                        <a:moveTo>
                          <a:pt x="496098" y="798595"/>
                        </a:moveTo>
                        <a:cubicBezTo>
                          <a:pt x="496916" y="627099"/>
                          <a:pt x="489165" y="456157"/>
                          <a:pt x="489983" y="284661"/>
                        </a:cubicBezTo>
                        <a:cubicBezTo>
                          <a:pt x="332406" y="315289"/>
                          <a:pt x="66805" y="373881"/>
                          <a:pt x="40214" y="349474"/>
                        </a:cubicBezTo>
                        <a:cubicBezTo>
                          <a:pt x="13623" y="325067"/>
                          <a:pt x="-12296" y="121235"/>
                          <a:pt x="6312" y="99552"/>
                        </a:cubicBezTo>
                        <a:cubicBezTo>
                          <a:pt x="24920" y="77869"/>
                          <a:pt x="505794" y="-4928"/>
                          <a:pt x="634599" y="231"/>
                        </a:cubicBezTo>
                        <a:cubicBezTo>
                          <a:pt x="763404" y="5390"/>
                          <a:pt x="755832" y="60621"/>
                          <a:pt x="779140" y="130503"/>
                        </a:cubicBezTo>
                        <a:cubicBezTo>
                          <a:pt x="802448" y="200385"/>
                          <a:pt x="769198" y="622320"/>
                          <a:pt x="781918" y="86377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B8C68860-8974-4E8D-9B49-8C0A45A3DEE8}"/>
                  </a:ext>
                </a:extLst>
              </p:cNvPr>
              <p:cNvGrpSpPr/>
              <p:nvPr/>
            </p:nvGrpSpPr>
            <p:grpSpPr>
              <a:xfrm>
                <a:off x="7487224" y="2514473"/>
                <a:ext cx="831419" cy="582491"/>
                <a:chOff x="7487224" y="2514473"/>
                <a:chExt cx="831419" cy="582491"/>
              </a:xfrm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2D76404-F8F9-46BB-8B7A-F04E19EA9553}"/>
                    </a:ext>
                  </a:extLst>
                </p:cNvPr>
                <p:cNvSpPr/>
                <p:nvPr/>
              </p:nvSpPr>
              <p:spPr>
                <a:xfrm rot="10800000">
                  <a:off x="7487224" y="2514473"/>
                  <a:ext cx="831419" cy="57838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1419" h="578385">
                      <a:moveTo>
                        <a:pt x="629616" y="578385"/>
                      </a:moveTo>
                      <a:lnTo>
                        <a:pt x="574036" y="578385"/>
                      </a:lnTo>
                      <a:lnTo>
                        <a:pt x="409133" y="56263"/>
                      </a:lnTo>
                      <a:lnTo>
                        <a:pt x="244230" y="578385"/>
                      </a:lnTo>
                      <a:lnTo>
                        <a:pt x="211493" y="578385"/>
                      </a:lnTo>
                      <a:cubicBezTo>
                        <a:pt x="134741" y="578385"/>
                        <a:pt x="65255" y="547275"/>
                        <a:pt x="14958" y="496978"/>
                      </a:cubicBezTo>
                      <a:lnTo>
                        <a:pt x="0" y="478849"/>
                      </a:lnTo>
                      <a:lnTo>
                        <a:pt x="410674" y="0"/>
                      </a:lnTo>
                      <a:lnTo>
                        <a:pt x="831419" y="490593"/>
                      </a:lnTo>
                      <a:lnTo>
                        <a:pt x="826152" y="496978"/>
                      </a:lnTo>
                      <a:cubicBezTo>
                        <a:pt x="775854" y="547275"/>
                        <a:pt x="706368" y="578385"/>
                        <a:pt x="629616" y="57838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950DC6F6-CBA5-447B-B041-CDC00DCC910B}"/>
                    </a:ext>
                  </a:extLst>
                </p:cNvPr>
                <p:cNvSpPr/>
                <p:nvPr/>
              </p:nvSpPr>
              <p:spPr>
                <a:xfrm rot="10800000">
                  <a:off x="7520684" y="2568379"/>
                  <a:ext cx="385893" cy="524479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893" h="524479">
                      <a:moveTo>
                        <a:pt x="368324" y="524479"/>
                      </a:moveTo>
                      <a:lnTo>
                        <a:pt x="0" y="0"/>
                      </a:lnTo>
                      <a:lnTo>
                        <a:pt x="385893" y="510257"/>
                      </a:lnTo>
                      <a:lnTo>
                        <a:pt x="369292" y="523953"/>
                      </a:lnTo>
                      <a:lnTo>
                        <a:pt x="368324" y="5244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5355B59E-CAE2-4B5B-8AD6-321FE734F6E9}"/>
                    </a:ext>
                  </a:extLst>
                </p:cNvPr>
                <p:cNvSpPr/>
                <p:nvPr/>
              </p:nvSpPr>
              <p:spPr>
                <a:xfrm rot="10800000">
                  <a:off x="7903828" y="2575637"/>
                  <a:ext cx="383596" cy="521327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3596" h="521327">
                      <a:moveTo>
                        <a:pt x="17573" y="521327"/>
                      </a:moveTo>
                      <a:lnTo>
                        <a:pt x="0" y="506828"/>
                      </a:lnTo>
                      <a:lnTo>
                        <a:pt x="381803" y="1980"/>
                      </a:lnTo>
                      <a:lnTo>
                        <a:pt x="383501" y="0"/>
                      </a:lnTo>
                      <a:lnTo>
                        <a:pt x="383596" y="125"/>
                      </a:lnTo>
                      <a:lnTo>
                        <a:pt x="17573" y="52132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89FB95E9-4232-49B8-9014-65A3C1B40B27}"/>
                </a:ext>
              </a:extLst>
            </p:cNvPr>
            <p:cNvGrpSpPr/>
            <p:nvPr/>
          </p:nvGrpSpPr>
          <p:grpSpPr>
            <a:xfrm>
              <a:off x="7769633" y="2081588"/>
              <a:ext cx="270640" cy="300342"/>
              <a:chOff x="655024" y="4624021"/>
              <a:chExt cx="348124" cy="349178"/>
            </a:xfrm>
          </p:grpSpPr>
          <p:sp>
            <p:nvSpPr>
              <p:cNvPr id="365" name="楕円 3">
                <a:extLst>
                  <a:ext uri="{FF2B5EF4-FFF2-40B4-BE49-F238E27FC236}">
                    <a16:creationId xmlns:a16="http://schemas.microsoft.com/office/drawing/2014/main" id="{55BA9839-0758-4EDB-9507-284C1B87B474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楕円 3">
                <a:extLst>
                  <a:ext uri="{FF2B5EF4-FFF2-40B4-BE49-F238E27FC236}">
                    <a16:creationId xmlns:a16="http://schemas.microsoft.com/office/drawing/2014/main" id="{2D0D7DB9-04ED-4B4A-AAD9-434E13378A68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B10B3176-DAEB-4637-B234-70653B5C90B0}"/>
                </a:ext>
              </a:extLst>
            </p:cNvPr>
            <p:cNvSpPr/>
            <p:nvPr/>
          </p:nvSpPr>
          <p:spPr>
            <a:xfrm>
              <a:off x="7523975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80F60DD6-20C8-478F-9AD2-39159F80374D}"/>
                </a:ext>
              </a:extLst>
            </p:cNvPr>
            <p:cNvSpPr/>
            <p:nvPr/>
          </p:nvSpPr>
          <p:spPr>
            <a:xfrm>
              <a:off x="8016927" y="1743076"/>
              <a:ext cx="256337" cy="2149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D29617E-2D5A-4CEF-97DF-A7BCE3B75826}"/>
                </a:ext>
              </a:extLst>
            </p:cNvPr>
            <p:cNvSpPr/>
            <p:nvPr/>
          </p:nvSpPr>
          <p:spPr>
            <a:xfrm>
              <a:off x="7953319" y="123219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C75DBA0-A375-4FB7-AAA4-479C7D2A3844}"/>
              </a:ext>
            </a:extLst>
          </p:cNvPr>
          <p:cNvGrpSpPr/>
          <p:nvPr/>
        </p:nvGrpSpPr>
        <p:grpSpPr>
          <a:xfrm>
            <a:off x="697965" y="3743666"/>
            <a:ext cx="2211293" cy="2650510"/>
            <a:chOff x="697965" y="3743666"/>
            <a:chExt cx="2211293" cy="265051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2AFA8E2-D634-4641-BC77-7BBA7CAB925D}"/>
                </a:ext>
              </a:extLst>
            </p:cNvPr>
            <p:cNvSpPr/>
            <p:nvPr/>
          </p:nvSpPr>
          <p:spPr>
            <a:xfrm rot="20700000">
              <a:off x="697965" y="3743666"/>
              <a:ext cx="1490805" cy="588190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2331991-6A68-48E6-8FD6-34F2AB70DFE9}"/>
                </a:ext>
              </a:extLst>
            </p:cNvPr>
            <p:cNvGrpSpPr/>
            <p:nvPr/>
          </p:nvGrpSpPr>
          <p:grpSpPr>
            <a:xfrm>
              <a:off x="1152537" y="4257382"/>
              <a:ext cx="1756721" cy="2136794"/>
              <a:chOff x="1152537" y="4257382"/>
              <a:chExt cx="1756721" cy="213679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4B9F2D25-1828-4BAC-AF5E-46C6B719F468}"/>
                  </a:ext>
                </a:extLst>
              </p:cNvPr>
              <p:cNvGrpSpPr/>
              <p:nvPr/>
            </p:nvGrpSpPr>
            <p:grpSpPr>
              <a:xfrm>
                <a:off x="1501933" y="4281315"/>
                <a:ext cx="1041922" cy="2112861"/>
                <a:chOff x="864110" y="3513564"/>
                <a:chExt cx="1041922" cy="2112861"/>
              </a:xfrm>
            </p:grpSpPr>
            <p:sp>
              <p:nvSpPr>
                <p:cNvPr id="199" name="円/楕円 637">
                  <a:extLst>
                    <a:ext uri="{FF2B5EF4-FFF2-40B4-BE49-F238E27FC236}">
                      <a16:creationId xmlns:a16="http://schemas.microsoft.com/office/drawing/2014/main" id="{F514B439-35B6-4642-AA85-45F0A8221C9C}"/>
                    </a:ext>
                  </a:extLst>
                </p:cNvPr>
                <p:cNvSpPr/>
                <p:nvPr/>
              </p:nvSpPr>
              <p:spPr>
                <a:xfrm>
                  <a:off x="1674033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993839" y="4359338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8CDDBC5-5D95-4112-87AB-022EA9463B3E}"/>
                    </a:ext>
                  </a:extLst>
                </p:cNvPr>
                <p:cNvSpPr/>
                <p:nvPr/>
              </p:nvSpPr>
              <p:spPr>
                <a:xfrm>
                  <a:off x="115064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4F22910-CDE3-45BC-AF3C-6B24D2D55EF4}"/>
                    </a:ext>
                  </a:extLst>
                </p:cNvPr>
                <p:cNvSpPr/>
                <p:nvPr/>
              </p:nvSpPr>
              <p:spPr>
                <a:xfrm>
                  <a:off x="96978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78E6D7E-6A46-4A79-8198-122425160894}"/>
                    </a:ext>
                  </a:extLst>
                </p:cNvPr>
                <p:cNvSpPr/>
                <p:nvPr/>
              </p:nvSpPr>
              <p:spPr>
                <a:xfrm>
                  <a:off x="1116422" y="4610679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ハート 63">
                  <a:extLst>
                    <a:ext uri="{FF2B5EF4-FFF2-40B4-BE49-F238E27FC236}">
                      <a16:creationId xmlns:a16="http://schemas.microsoft.com/office/drawing/2014/main" id="{DB7412E3-B3CF-4424-8255-2EC11EF076C3}"/>
                    </a:ext>
                  </a:extLst>
                </p:cNvPr>
                <p:cNvSpPr/>
                <p:nvPr/>
              </p:nvSpPr>
              <p:spPr>
                <a:xfrm>
                  <a:off x="989136" y="4945253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ハート 63">
                  <a:extLst>
                    <a:ext uri="{FF2B5EF4-FFF2-40B4-BE49-F238E27FC236}">
                      <a16:creationId xmlns:a16="http://schemas.microsoft.com/office/drawing/2014/main" id="{B69EB34E-7956-4383-B247-AB73766723BC}"/>
                    </a:ext>
                  </a:extLst>
                </p:cNvPr>
                <p:cNvSpPr/>
                <p:nvPr/>
              </p:nvSpPr>
              <p:spPr>
                <a:xfrm>
                  <a:off x="989136" y="5166709"/>
                  <a:ext cx="804810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864110" y="3513564"/>
                  <a:ext cx="1041922" cy="1041073"/>
                  <a:chOff x="4071792" y="5335155"/>
                  <a:chExt cx="834570" cy="833890"/>
                </a:xfrm>
              </p:grpSpPr>
              <p:sp>
                <p:nvSpPr>
                  <p:cNvPr id="21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円/楕円 27">
                    <a:extLst>
                      <a:ext uri="{FF2B5EF4-FFF2-40B4-BE49-F238E27FC236}">
                        <a16:creationId xmlns:a16="http://schemas.microsoft.com/office/drawing/2014/main" id="{978D37BF-8540-4C60-863B-966A0CE3AD6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15125" y="55229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27">
                    <a:extLst>
                      <a:ext uri="{FF2B5EF4-FFF2-40B4-BE49-F238E27FC236}">
                        <a16:creationId xmlns:a16="http://schemas.microsoft.com/office/drawing/2014/main" id="{E7ABC7EE-5EA9-4F5E-B017-4CCC71C5425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91026" y="552296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828195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04726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04726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DC437C8-ECAC-4634-8201-11CF90574219}"/>
                  </a:ext>
                </a:extLst>
              </p:cNvPr>
              <p:cNvGrpSpPr/>
              <p:nvPr/>
            </p:nvGrpSpPr>
            <p:grpSpPr>
              <a:xfrm>
                <a:off x="2218191" y="4257382"/>
                <a:ext cx="691067" cy="1246564"/>
                <a:chOff x="2218191" y="4257382"/>
                <a:chExt cx="691067" cy="1246564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5C8F5CF7-460D-45D3-9864-6A1E96EB5E74}"/>
                    </a:ext>
                  </a:extLst>
                </p:cNvPr>
                <p:cNvGrpSpPr/>
                <p:nvPr/>
              </p:nvGrpSpPr>
              <p:grpSpPr>
                <a:xfrm rot="20965850">
                  <a:off x="23072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F5E7289E-65BE-443B-9D82-BCE143C2BD3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790F5623-CB64-4808-9081-D30DE88B4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85BF0F16-BB37-41FF-8127-1089BE979A2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52F3A691-CD63-4517-BE71-DAC129F309B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9B0CE50-08D6-45E5-B1D9-8409D23B8464}"/>
                    </a:ext>
                  </a:extLst>
                </p:cNvPr>
                <p:cNvSpPr/>
                <p:nvPr/>
              </p:nvSpPr>
              <p:spPr>
                <a:xfrm rot="3600000">
                  <a:off x="2220531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3DD7B03D-F5A6-42D5-A348-F21DE86D7735}"/>
                  </a:ext>
                </a:extLst>
              </p:cNvPr>
              <p:cNvGrpSpPr/>
              <p:nvPr/>
            </p:nvGrpSpPr>
            <p:grpSpPr>
              <a:xfrm flipH="1">
                <a:off x="1152537" y="4257382"/>
                <a:ext cx="691067" cy="1246564"/>
                <a:chOff x="2218191" y="4257382"/>
                <a:chExt cx="691067" cy="1246564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1E0D0B03-8576-4A30-84A5-2DB5ECA0A63E}"/>
                    </a:ext>
                  </a:extLst>
                </p:cNvPr>
                <p:cNvGrpSpPr/>
                <p:nvPr/>
              </p:nvGrpSpPr>
              <p:grpSpPr>
                <a:xfrm rot="20965850">
                  <a:off x="23072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7473A0DB-AD3A-4F85-B261-DB7960F929A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F811AF38-E4FF-4660-BB82-E1AE376675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BC78DA31-0328-4229-A06E-B020F74B9C5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7D09C49A-A2C3-447C-A27B-9CFF1E503D7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99009AB8-9230-4B98-9B05-5DA99C0A7A05}"/>
                    </a:ext>
                  </a:extLst>
                </p:cNvPr>
                <p:cNvSpPr/>
                <p:nvPr/>
              </p:nvSpPr>
              <p:spPr>
                <a:xfrm rot="3600000">
                  <a:off x="2220531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C0EBF07-B835-412B-9E20-A7AE5F028C3B}"/>
                </a:ext>
              </a:extLst>
            </p:cNvPr>
            <p:cNvGrpSpPr/>
            <p:nvPr/>
          </p:nvGrpSpPr>
          <p:grpSpPr>
            <a:xfrm>
              <a:off x="1888583" y="4984128"/>
              <a:ext cx="270640" cy="300342"/>
              <a:chOff x="655024" y="4624021"/>
              <a:chExt cx="348124" cy="349178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99ACC7DF-CF70-4012-B169-A59CC5BFF797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">
                <a:extLst>
                  <a:ext uri="{FF2B5EF4-FFF2-40B4-BE49-F238E27FC236}">
                    <a16:creationId xmlns:a16="http://schemas.microsoft.com/office/drawing/2014/main" id="{F9AE89D6-45B8-46B6-B2F1-0D702AC35DAE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8131A2C3-B170-4220-8C9D-F62222F30DB6}"/>
                </a:ext>
              </a:extLst>
            </p:cNvPr>
            <p:cNvSpPr/>
            <p:nvPr/>
          </p:nvSpPr>
          <p:spPr>
            <a:xfrm>
              <a:off x="1705382" y="4701217"/>
              <a:ext cx="158382" cy="1409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577568A2-A792-4726-A021-98D4A2AA595D}"/>
                </a:ext>
              </a:extLst>
            </p:cNvPr>
            <p:cNvSpPr/>
            <p:nvPr/>
          </p:nvSpPr>
          <p:spPr>
            <a:xfrm>
              <a:off x="2185071" y="4701217"/>
              <a:ext cx="158382" cy="1409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4BB13BD-B849-44B1-9A4B-DE4D400FF79C}"/>
                </a:ext>
              </a:extLst>
            </p:cNvPr>
            <p:cNvSpPr/>
            <p:nvPr/>
          </p:nvSpPr>
          <p:spPr>
            <a:xfrm>
              <a:off x="2040199" y="4173511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1B0448A-1266-4124-A910-B648FD5F6EED}"/>
              </a:ext>
            </a:extLst>
          </p:cNvPr>
          <p:cNvGrpSpPr/>
          <p:nvPr/>
        </p:nvGrpSpPr>
        <p:grpSpPr>
          <a:xfrm>
            <a:off x="3677385" y="3746577"/>
            <a:ext cx="2159335" cy="2712245"/>
            <a:chOff x="3677385" y="3746577"/>
            <a:chExt cx="2159335" cy="2712245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CAB0663-3727-47D7-9AEA-BF1B3F8DE5BE}"/>
                </a:ext>
              </a:extLst>
            </p:cNvPr>
            <p:cNvGrpSpPr/>
            <p:nvPr/>
          </p:nvGrpSpPr>
          <p:grpSpPr>
            <a:xfrm>
              <a:off x="4076762" y="4252693"/>
              <a:ext cx="1759958" cy="2206129"/>
              <a:chOff x="4076762" y="4252693"/>
              <a:chExt cx="1759958" cy="2206129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90249767-7F24-49C9-BA46-ED6A25B422AE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141483"/>
                <a:chOff x="2419481" y="3484942"/>
                <a:chExt cx="1101779" cy="2141483"/>
              </a:xfrm>
            </p:grpSpPr>
            <p:sp>
              <p:nvSpPr>
                <p:cNvPr id="242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F19B043C-2C40-4F60-BBF1-C5F2AC239724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71990BB-3243-4571-99F4-8A64DF6CD743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3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4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9864E8A2-2A6C-4F59-8830-9CAD73C384CE}"/>
                    </a:ext>
                  </a:extLst>
                </p:cNvPr>
                <p:cNvSpPr/>
                <p:nvPr/>
              </p:nvSpPr>
              <p:spPr>
                <a:xfrm rot="20700000">
                  <a:off x="2657924" y="377105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E0E05C58-ACCF-42F7-A601-7FDF8C09511C}"/>
                    </a:ext>
                  </a:extLst>
                </p:cNvPr>
                <p:cNvSpPr/>
                <p:nvPr/>
              </p:nvSpPr>
              <p:spPr>
                <a:xfrm rot="900000">
                  <a:off x="3063630" y="377105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2939279" y="4131976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2608096" y="412001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3197700" y="412001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AB60E5E-39D0-4ABD-9C0B-DF3D3AECF798}"/>
                    </a:ext>
                  </a:extLst>
                </p:cNvPr>
                <p:cNvSpPr/>
                <p:nvPr/>
              </p:nvSpPr>
              <p:spPr>
                <a:xfrm>
                  <a:off x="2504197" y="3809817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63C6627C-8832-4CF3-8042-75E4A419E455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698EFA4-7C68-44D7-AD0F-825400BED71A}"/>
                  </a:ext>
                </a:extLst>
              </p:cNvPr>
              <p:cNvGrpSpPr/>
              <p:nvPr/>
            </p:nvGrpSpPr>
            <p:grpSpPr>
              <a:xfrm>
                <a:off x="5145653" y="4257382"/>
                <a:ext cx="691067" cy="1246564"/>
                <a:chOff x="5145653" y="4257382"/>
                <a:chExt cx="691067" cy="1246564"/>
              </a:xfrm>
            </p:grpSpPr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62E20EEA-DF6C-4FAC-A206-6051866CE259}"/>
                    </a:ext>
                  </a:extLst>
                </p:cNvPr>
                <p:cNvGrpSpPr/>
                <p:nvPr/>
              </p:nvGrpSpPr>
              <p:grpSpPr>
                <a:xfrm rot="20965850">
                  <a:off x="52409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E1AB9F5F-5639-497A-B02E-D7DE1EB6CBC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28356614-C3FD-4F87-9585-20C5825F16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08FBA0E2-B5F6-403C-8AE8-4128BB659AB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ADC6AD12-D221-4A66-80BF-A709F75C620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175" cap="flat" cmpd="sng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93DB029B-BBBA-418B-BF7E-5083B5A78AC3}"/>
                    </a:ext>
                  </a:extLst>
                </p:cNvPr>
                <p:cNvSpPr/>
                <p:nvPr/>
              </p:nvSpPr>
              <p:spPr>
                <a:xfrm rot="3600000">
                  <a:off x="5147993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1AC85369-3458-472E-8483-BFB2F2FA3633}"/>
                  </a:ext>
                </a:extLst>
              </p:cNvPr>
              <p:cNvGrpSpPr/>
              <p:nvPr/>
            </p:nvGrpSpPr>
            <p:grpSpPr>
              <a:xfrm flipH="1">
                <a:off x="4076762" y="4257382"/>
                <a:ext cx="691067" cy="1246564"/>
                <a:chOff x="5145653" y="4257382"/>
                <a:chExt cx="691067" cy="1246564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E06BBE72-9957-40AA-A44E-9A0DAF849EEB}"/>
                    </a:ext>
                  </a:extLst>
                </p:cNvPr>
                <p:cNvGrpSpPr/>
                <p:nvPr/>
              </p:nvGrpSpPr>
              <p:grpSpPr>
                <a:xfrm rot="20965850">
                  <a:off x="5240921" y="4257382"/>
                  <a:ext cx="548376" cy="1058484"/>
                  <a:chOff x="2957063" y="5076572"/>
                  <a:chExt cx="797584" cy="1483326"/>
                </a:xfrm>
              </p:grpSpPr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E18B0796-3996-4B7C-929E-2A12F5E5C0E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6AE25296-E1E0-4104-9E71-F99B0CBBD1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2D7CD8AC-93D0-4B2C-BF9C-0E5E2BB4D76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88D13642-FB9A-4908-9270-FA331E33C6D9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4829EC56-368C-46B6-B62E-9BBE763080AC}"/>
                    </a:ext>
                  </a:extLst>
                </p:cNvPr>
                <p:cNvSpPr/>
                <p:nvPr/>
              </p:nvSpPr>
              <p:spPr>
                <a:xfrm rot="3600000">
                  <a:off x="5147993" y="4815218"/>
                  <a:ext cx="686388" cy="691067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508354 w 816717"/>
                    <a:gd name="connsiteY1" fmla="*/ 292084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507860 w 816717"/>
                    <a:gd name="connsiteY0" fmla="*/ 833683 h 833683"/>
                    <a:gd name="connsiteX1" fmla="*/ 508354 w 816717"/>
                    <a:gd name="connsiteY1" fmla="*/ 292084 h 833683"/>
                    <a:gd name="connsiteX2" fmla="*/ 43314 w 816717"/>
                    <a:gd name="connsiteY2" fmla="*/ 378244 h 833683"/>
                    <a:gd name="connsiteX3" fmla="*/ 0 w 816717"/>
                    <a:gd name="connsiteY3" fmla="*/ 119223 h 833683"/>
                    <a:gd name="connsiteX4" fmla="*/ 660660 w 816717"/>
                    <a:gd name="connsiteY4" fmla="*/ 1930 h 833683"/>
                    <a:gd name="connsiteX5" fmla="*/ 778556 w 816717"/>
                    <a:gd name="connsiteY5" fmla="*/ 102155 h 833683"/>
                    <a:gd name="connsiteX6" fmla="*/ 816717 w 816717"/>
                    <a:gd name="connsiteY6" fmla="*/ 826528 h 833683"/>
                    <a:gd name="connsiteX0" fmla="*/ 507860 w 816717"/>
                    <a:gd name="connsiteY0" fmla="*/ 832059 h 832059"/>
                    <a:gd name="connsiteX1" fmla="*/ 508354 w 816717"/>
                    <a:gd name="connsiteY1" fmla="*/ 290460 h 832059"/>
                    <a:gd name="connsiteX2" fmla="*/ 43314 w 816717"/>
                    <a:gd name="connsiteY2" fmla="*/ 376620 h 832059"/>
                    <a:gd name="connsiteX3" fmla="*/ 0 w 816717"/>
                    <a:gd name="connsiteY3" fmla="*/ 117599 h 832059"/>
                    <a:gd name="connsiteX4" fmla="*/ 660660 w 816717"/>
                    <a:gd name="connsiteY4" fmla="*/ 306 h 832059"/>
                    <a:gd name="connsiteX5" fmla="*/ 781983 w 816717"/>
                    <a:gd name="connsiteY5" fmla="*/ 153676 h 832059"/>
                    <a:gd name="connsiteX6" fmla="*/ 816717 w 816717"/>
                    <a:gd name="connsiteY6" fmla="*/ 824904 h 832059"/>
                    <a:gd name="connsiteX0" fmla="*/ 507860 w 816717"/>
                    <a:gd name="connsiteY0" fmla="*/ 822275 h 822275"/>
                    <a:gd name="connsiteX1" fmla="*/ 508354 w 816717"/>
                    <a:gd name="connsiteY1" fmla="*/ 280676 h 822275"/>
                    <a:gd name="connsiteX2" fmla="*/ 43314 w 816717"/>
                    <a:gd name="connsiteY2" fmla="*/ 366836 h 822275"/>
                    <a:gd name="connsiteX3" fmla="*/ 0 w 816717"/>
                    <a:gd name="connsiteY3" fmla="*/ 107815 h 822275"/>
                    <a:gd name="connsiteX4" fmla="*/ 603825 w 816717"/>
                    <a:gd name="connsiteY4" fmla="*/ 344 h 822275"/>
                    <a:gd name="connsiteX5" fmla="*/ 781983 w 816717"/>
                    <a:gd name="connsiteY5" fmla="*/ 143892 h 822275"/>
                    <a:gd name="connsiteX6" fmla="*/ 816717 w 816717"/>
                    <a:gd name="connsiteY6" fmla="*/ 815120 h 822275"/>
                    <a:gd name="connsiteX0" fmla="*/ 507860 w 816717"/>
                    <a:gd name="connsiteY0" fmla="*/ 822285 h 822285"/>
                    <a:gd name="connsiteX1" fmla="*/ 508354 w 816717"/>
                    <a:gd name="connsiteY1" fmla="*/ 280686 h 822285"/>
                    <a:gd name="connsiteX2" fmla="*/ 43314 w 816717"/>
                    <a:gd name="connsiteY2" fmla="*/ 366846 h 822285"/>
                    <a:gd name="connsiteX3" fmla="*/ 0 w 816717"/>
                    <a:gd name="connsiteY3" fmla="*/ 107825 h 822285"/>
                    <a:gd name="connsiteX4" fmla="*/ 603825 w 816717"/>
                    <a:gd name="connsiteY4" fmla="*/ 354 h 822285"/>
                    <a:gd name="connsiteX5" fmla="*/ 781983 w 816717"/>
                    <a:gd name="connsiteY5" fmla="*/ 143902 h 822285"/>
                    <a:gd name="connsiteX6" fmla="*/ 816717 w 816717"/>
                    <a:gd name="connsiteY6" fmla="*/ 815130 h 822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2285">
                      <a:moveTo>
                        <a:pt x="507860" y="822285"/>
                      </a:moveTo>
                      <a:cubicBezTo>
                        <a:pt x="508025" y="641752"/>
                        <a:pt x="508189" y="461219"/>
                        <a:pt x="508354" y="280686"/>
                      </a:cubicBezTo>
                      <a:lnTo>
                        <a:pt x="43314" y="366846"/>
                      </a:lnTo>
                      <a:lnTo>
                        <a:pt x="0" y="107825"/>
                      </a:lnTo>
                      <a:cubicBezTo>
                        <a:pt x="220220" y="68727"/>
                        <a:pt x="554562" y="-5756"/>
                        <a:pt x="603825" y="354"/>
                      </a:cubicBezTo>
                      <a:cubicBezTo>
                        <a:pt x="653088" y="6464"/>
                        <a:pt x="746501" y="8106"/>
                        <a:pt x="781983" y="143902"/>
                      </a:cubicBezTo>
                      <a:cubicBezTo>
                        <a:pt x="817465" y="279698"/>
                        <a:pt x="803997" y="573672"/>
                        <a:pt x="816717" y="815130"/>
                      </a:cubicBez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02BC8D97-0233-4456-9F56-8480FBC2AB95}"/>
                  </a:ext>
                </a:extLst>
              </p:cNvPr>
              <p:cNvSpPr/>
              <p:nvPr/>
            </p:nvSpPr>
            <p:spPr>
              <a:xfrm rot="19479653">
                <a:off x="4946182" y="5289354"/>
                <a:ext cx="45719" cy="11056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ローチャート: 論理積ゲート 501">
                <a:extLst>
                  <a:ext uri="{FF2B5EF4-FFF2-40B4-BE49-F238E27FC236}">
                    <a16:creationId xmlns:a16="http://schemas.microsoft.com/office/drawing/2014/main" id="{9889249E-4A3D-4313-B254-A7E9E88577EF}"/>
                  </a:ext>
                </a:extLst>
              </p:cNvPr>
              <p:cNvSpPr/>
              <p:nvPr/>
            </p:nvSpPr>
            <p:spPr>
              <a:xfrm rot="5400000">
                <a:off x="5076156" y="6144068"/>
                <a:ext cx="314754" cy="314754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フローチャート: 論理積ゲート 502">
                <a:extLst>
                  <a:ext uri="{FF2B5EF4-FFF2-40B4-BE49-F238E27FC236}">
                    <a16:creationId xmlns:a16="http://schemas.microsoft.com/office/drawing/2014/main" id="{71AB815F-1EBB-43D1-9F48-7A1AE8CE1654}"/>
                  </a:ext>
                </a:extLst>
              </p:cNvPr>
              <p:cNvSpPr/>
              <p:nvPr/>
            </p:nvSpPr>
            <p:spPr>
              <a:xfrm rot="5400000">
                <a:off x="5101203" y="6109167"/>
                <a:ext cx="264660" cy="314754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86EF53DF-7A62-4E24-BF48-F738700697B0}"/>
                  </a:ext>
                </a:extLst>
              </p:cNvPr>
              <p:cNvSpPr/>
              <p:nvPr/>
            </p:nvSpPr>
            <p:spPr>
              <a:xfrm>
                <a:off x="5208913" y="6298587"/>
                <a:ext cx="62855" cy="6285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0F3BED2B-3BCC-40D9-ACBC-2B7F7D8068F6}"/>
                </a:ext>
              </a:extLst>
            </p:cNvPr>
            <p:cNvGrpSpPr/>
            <p:nvPr/>
          </p:nvGrpSpPr>
          <p:grpSpPr>
            <a:xfrm>
              <a:off x="4824305" y="4979620"/>
              <a:ext cx="270640" cy="300342"/>
              <a:chOff x="655024" y="4624021"/>
              <a:chExt cx="348124" cy="349178"/>
            </a:xfrm>
          </p:grpSpPr>
          <p:sp>
            <p:nvSpPr>
              <p:cNvPr id="329" name="楕円 3">
                <a:extLst>
                  <a:ext uri="{FF2B5EF4-FFF2-40B4-BE49-F238E27FC236}">
                    <a16:creationId xmlns:a16="http://schemas.microsoft.com/office/drawing/2014/main" id="{A5C7F69D-082C-4782-9F71-F790B42C4186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楕円 3">
                <a:extLst>
                  <a:ext uri="{FF2B5EF4-FFF2-40B4-BE49-F238E27FC236}">
                    <a16:creationId xmlns:a16="http://schemas.microsoft.com/office/drawing/2014/main" id="{1439E364-B548-43D1-B159-DF7989BC2808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FB0A4101-BAA1-4652-A241-CB06322641D4}"/>
                </a:ext>
              </a:extLst>
            </p:cNvPr>
            <p:cNvSpPr/>
            <p:nvPr/>
          </p:nvSpPr>
          <p:spPr>
            <a:xfrm>
              <a:off x="4690498" y="4681538"/>
              <a:ext cx="150074" cy="133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B3E3CB1D-09EC-434F-9C4B-1DE961E451F9}"/>
                </a:ext>
              </a:extLst>
            </p:cNvPr>
            <p:cNvSpPr/>
            <p:nvPr/>
          </p:nvSpPr>
          <p:spPr>
            <a:xfrm>
              <a:off x="5083404" y="4681538"/>
              <a:ext cx="150074" cy="133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7DD9C90-7A6D-40CE-8DE9-843AC18B40BC}"/>
                </a:ext>
              </a:extLst>
            </p:cNvPr>
            <p:cNvSpPr/>
            <p:nvPr/>
          </p:nvSpPr>
          <p:spPr>
            <a:xfrm rot="20700000">
              <a:off x="36773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3C1090D-A6CE-449A-AB8F-EC73523810D0}"/>
                </a:ext>
              </a:extLst>
            </p:cNvPr>
            <p:cNvSpPr/>
            <p:nvPr/>
          </p:nvSpPr>
          <p:spPr>
            <a:xfrm>
              <a:off x="4988087" y="417351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8F3E6BF-0E09-4840-B87A-EE796ABD7983}"/>
              </a:ext>
            </a:extLst>
          </p:cNvPr>
          <p:cNvGrpSpPr/>
          <p:nvPr/>
        </p:nvGrpSpPr>
        <p:grpSpPr>
          <a:xfrm>
            <a:off x="6611085" y="3746577"/>
            <a:ext cx="2374434" cy="2641820"/>
            <a:chOff x="6611085" y="3746577"/>
            <a:chExt cx="2374434" cy="264182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3B07114-23AC-4635-A5C3-47515C24B6D8}"/>
                </a:ext>
              </a:extLst>
            </p:cNvPr>
            <p:cNvSpPr/>
            <p:nvPr/>
          </p:nvSpPr>
          <p:spPr>
            <a:xfrm rot="20700000">
              <a:off x="6611085" y="374657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E9D2B21-AA19-4930-8C3C-9EB02478DD6C}"/>
                </a:ext>
              </a:extLst>
            </p:cNvPr>
            <p:cNvGrpSpPr/>
            <p:nvPr/>
          </p:nvGrpSpPr>
          <p:grpSpPr>
            <a:xfrm>
              <a:off x="6819057" y="4173510"/>
              <a:ext cx="2166462" cy="2214887"/>
              <a:chOff x="6819057" y="4173510"/>
              <a:chExt cx="2166462" cy="2214887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B92D9B6-C56A-4DAB-9A27-8FB16BE58059}"/>
                  </a:ext>
                </a:extLst>
              </p:cNvPr>
              <p:cNvGrpSpPr/>
              <p:nvPr/>
            </p:nvGrpSpPr>
            <p:grpSpPr>
              <a:xfrm>
                <a:off x="6819057" y="4193536"/>
                <a:ext cx="2166462" cy="2194861"/>
                <a:chOff x="6819057" y="4193536"/>
                <a:chExt cx="2166462" cy="2194861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4CC9AE6F-8CAC-4186-8528-D0E198B637CB}"/>
                    </a:ext>
                  </a:extLst>
                </p:cNvPr>
                <p:cNvGrpSpPr/>
                <p:nvPr/>
              </p:nvGrpSpPr>
              <p:grpSpPr>
                <a:xfrm>
                  <a:off x="7296707" y="4223801"/>
                  <a:ext cx="1211385" cy="2164596"/>
                  <a:chOff x="4063366" y="3456050"/>
                  <a:chExt cx="1211385" cy="2164596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C2C9DF0-0193-4A6B-BF7B-D2BD1CF479F5}"/>
                      </a:ext>
                    </a:extLst>
                  </p:cNvPr>
                  <p:cNvSpPr/>
                  <p:nvPr/>
                </p:nvSpPr>
                <p:spPr>
                  <a:xfrm>
                    <a:off x="4120702" y="3484942"/>
                    <a:ext cx="1083847" cy="1769638"/>
                  </a:xfrm>
                  <a:custGeom>
                    <a:avLst/>
                    <a:gdLst>
                      <a:gd name="connsiteX0" fmla="*/ 428670 w 1083847"/>
                      <a:gd name="connsiteY0" fmla="*/ 0 h 1769638"/>
                      <a:gd name="connsiteX1" fmla="*/ 515063 w 1083847"/>
                      <a:gd name="connsiteY1" fmla="*/ 9937 h 1769638"/>
                      <a:gd name="connsiteX2" fmla="*/ 541924 w 1083847"/>
                      <a:gd name="connsiteY2" fmla="*/ 19450 h 1769638"/>
                      <a:gd name="connsiteX3" fmla="*/ 568786 w 1083847"/>
                      <a:gd name="connsiteY3" fmla="*/ 9937 h 1769638"/>
                      <a:gd name="connsiteX4" fmla="*/ 655177 w 1083847"/>
                      <a:gd name="connsiteY4" fmla="*/ 0 h 1769638"/>
                      <a:gd name="connsiteX5" fmla="*/ 1083847 w 1083847"/>
                      <a:gd name="connsiteY5" fmla="*/ 489087 h 1769638"/>
                      <a:gd name="connsiteX6" fmla="*/ 1010637 w 1083847"/>
                      <a:gd name="connsiteY6" fmla="*/ 762540 h 1769638"/>
                      <a:gd name="connsiteX7" fmla="*/ 977435 w 1083847"/>
                      <a:gd name="connsiteY7" fmla="*/ 808453 h 1769638"/>
                      <a:gd name="connsiteX8" fmla="*/ 943820 w 1083847"/>
                      <a:gd name="connsiteY8" fmla="*/ 904758 h 1769638"/>
                      <a:gd name="connsiteX9" fmla="*/ 982370 w 1083847"/>
                      <a:gd name="connsiteY9" fmla="*/ 1702751 h 1769638"/>
                      <a:gd name="connsiteX10" fmla="*/ 982370 w 1083847"/>
                      <a:gd name="connsiteY10" fmla="*/ 1702752 h 1769638"/>
                      <a:gd name="connsiteX11" fmla="*/ 741249 w 1083847"/>
                      <a:gd name="connsiteY11" fmla="*/ 1625179 h 1769638"/>
                      <a:gd name="connsiteX12" fmla="*/ 728733 w 1083847"/>
                      <a:gd name="connsiteY12" fmla="*/ 1614302 h 1769638"/>
                      <a:gd name="connsiteX13" fmla="*/ 701630 w 1083847"/>
                      <a:gd name="connsiteY13" fmla="*/ 1660570 h 1769638"/>
                      <a:gd name="connsiteX14" fmla="*/ 529056 w 1083847"/>
                      <a:gd name="connsiteY14" fmla="*/ 1769638 h 1769638"/>
                      <a:gd name="connsiteX15" fmla="*/ 356482 w 1083847"/>
                      <a:gd name="connsiteY15" fmla="*/ 1660570 h 1769638"/>
                      <a:gd name="connsiteX16" fmla="*/ 332103 w 1083847"/>
                      <a:gd name="connsiteY16" fmla="*/ 1618952 h 1769638"/>
                      <a:gd name="connsiteX17" fmla="*/ 324938 w 1083847"/>
                      <a:gd name="connsiteY17" fmla="*/ 1625179 h 1769638"/>
                      <a:gd name="connsiteX18" fmla="*/ 83817 w 1083847"/>
                      <a:gd name="connsiteY18" fmla="*/ 1702752 h 1769638"/>
                      <a:gd name="connsiteX19" fmla="*/ 83817 w 1083847"/>
                      <a:gd name="connsiteY19" fmla="*/ 1702751 h 1769638"/>
                      <a:gd name="connsiteX20" fmla="*/ 83817 w 1083847"/>
                      <a:gd name="connsiteY20" fmla="*/ 794314 h 1769638"/>
                      <a:gd name="connsiteX21" fmla="*/ 97217 w 1083847"/>
                      <a:gd name="connsiteY21" fmla="*/ 795737 h 1769638"/>
                      <a:gd name="connsiteX22" fmla="*/ 73210 w 1083847"/>
                      <a:gd name="connsiteY22" fmla="*/ 762540 h 1769638"/>
                      <a:gd name="connsiteX23" fmla="*/ 0 w 1083847"/>
                      <a:gd name="connsiteY23" fmla="*/ 489087 h 1769638"/>
                      <a:gd name="connsiteX24" fmla="*/ 428670 w 1083847"/>
                      <a:gd name="connsiteY24" fmla="*/ 0 h 1769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83847" h="1769638">
                        <a:moveTo>
                          <a:pt x="428670" y="0"/>
                        </a:moveTo>
                        <a:cubicBezTo>
                          <a:pt x="458264" y="0"/>
                          <a:pt x="487157" y="3422"/>
                          <a:pt x="515063" y="9937"/>
                        </a:cubicBezTo>
                        <a:lnTo>
                          <a:pt x="541924" y="19450"/>
                        </a:lnTo>
                        <a:lnTo>
                          <a:pt x="568786" y="9937"/>
                        </a:lnTo>
                        <a:cubicBezTo>
                          <a:pt x="596690" y="3422"/>
                          <a:pt x="625583" y="0"/>
                          <a:pt x="655177" y="0"/>
                        </a:cubicBezTo>
                        <a:cubicBezTo>
                          <a:pt x="891925" y="0"/>
                          <a:pt x="1083847" y="218972"/>
                          <a:pt x="1083847" y="489087"/>
                        </a:cubicBezTo>
                        <a:cubicBezTo>
                          <a:pt x="1083847" y="590380"/>
                          <a:pt x="1056858" y="684481"/>
                          <a:pt x="1010637" y="762540"/>
                        </a:cubicBezTo>
                        <a:lnTo>
                          <a:pt x="977435" y="808453"/>
                        </a:lnTo>
                        <a:lnTo>
                          <a:pt x="943820" y="904758"/>
                        </a:lnTo>
                        <a:cubicBezTo>
                          <a:pt x="866720" y="1165916"/>
                          <a:pt x="879570" y="1448852"/>
                          <a:pt x="982370" y="1702751"/>
                        </a:cubicBezTo>
                        <a:lnTo>
                          <a:pt x="982370" y="1702752"/>
                        </a:lnTo>
                        <a:cubicBezTo>
                          <a:pt x="893053" y="1702752"/>
                          <a:pt x="810078" y="1674155"/>
                          <a:pt x="741249" y="1625179"/>
                        </a:cubicBezTo>
                        <a:lnTo>
                          <a:pt x="728733" y="1614302"/>
                        </a:lnTo>
                        <a:lnTo>
                          <a:pt x="701630" y="1660570"/>
                        </a:lnTo>
                        <a:cubicBezTo>
                          <a:pt x="652368" y="1729430"/>
                          <a:pt x="592982" y="1769638"/>
                          <a:pt x="529056" y="1769638"/>
                        </a:cubicBezTo>
                        <a:cubicBezTo>
                          <a:pt x="465131" y="1769638"/>
                          <a:pt x="405744" y="1729430"/>
                          <a:pt x="356482" y="1660570"/>
                        </a:cubicBezTo>
                        <a:lnTo>
                          <a:pt x="332103" y="1618952"/>
                        </a:lnTo>
                        <a:lnTo>
                          <a:pt x="324938" y="1625179"/>
                        </a:lnTo>
                        <a:cubicBezTo>
                          <a:pt x="256109" y="1674155"/>
                          <a:pt x="173134" y="1702752"/>
                          <a:pt x="83817" y="1702752"/>
                        </a:cubicBezTo>
                        <a:lnTo>
                          <a:pt x="83817" y="1702751"/>
                        </a:lnTo>
                        <a:cubicBezTo>
                          <a:pt x="201303" y="1412580"/>
                          <a:pt x="201303" y="1084485"/>
                          <a:pt x="83817" y="794314"/>
                        </a:cubicBezTo>
                        <a:lnTo>
                          <a:pt x="97217" y="795737"/>
                        </a:lnTo>
                        <a:lnTo>
                          <a:pt x="73210" y="762540"/>
                        </a:lnTo>
                        <a:cubicBezTo>
                          <a:pt x="26989" y="684481"/>
                          <a:pt x="0" y="590380"/>
                          <a:pt x="0" y="489087"/>
                        </a:cubicBezTo>
                        <a:cubicBezTo>
                          <a:pt x="0" y="218972"/>
                          <a:pt x="191922" y="0"/>
                          <a:pt x="42867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C30D5472-3F07-4493-A213-6768C7193B94}"/>
                      </a:ext>
                    </a:extLst>
                  </p:cNvPr>
                  <p:cNvGrpSpPr/>
                  <p:nvPr/>
                </p:nvGrpSpPr>
                <p:grpSpPr>
                  <a:xfrm>
                    <a:off x="4063366" y="4448290"/>
                    <a:ext cx="1211385" cy="1172356"/>
                    <a:chOff x="4023051" y="4448290"/>
                    <a:chExt cx="1291530" cy="1172356"/>
                  </a:xfrm>
                </p:grpSpPr>
                <p:grpSp>
                  <p:nvGrpSpPr>
                    <p:cNvPr id="338" name="グループ化 337">
                      <a:extLst>
                        <a:ext uri="{FF2B5EF4-FFF2-40B4-BE49-F238E27FC236}">
                          <a16:creationId xmlns:a16="http://schemas.microsoft.com/office/drawing/2014/main" id="{AE00D676-6715-4E3B-8256-99C1FD204A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23051" y="4615747"/>
                      <a:ext cx="1291530" cy="1004899"/>
                      <a:chOff x="4023051" y="4615747"/>
                      <a:chExt cx="1291530" cy="1004899"/>
                    </a:xfrm>
                  </p:grpSpPr>
                  <p:sp>
                    <p:nvSpPr>
                      <p:cNvPr id="342" name="片側の 2 つの角を丸めた四角形 87">
                        <a:extLst>
                          <a:ext uri="{FF2B5EF4-FFF2-40B4-BE49-F238E27FC236}">
                            <a16:creationId xmlns:a16="http://schemas.microsoft.com/office/drawing/2014/main" id="{EBA844F4-CD1B-4033-B65F-DFFBE57027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23051" y="4615747"/>
                        <a:ext cx="1291530" cy="10048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1667" h="1090593">
                            <a:moveTo>
                              <a:pt x="262489" y="0"/>
                            </a:moveTo>
                            <a:cubicBezTo>
                              <a:pt x="332983" y="0"/>
                              <a:pt x="396986" y="27788"/>
                              <a:pt x="443816" y="73349"/>
                            </a:cubicBezTo>
                            <a:cubicBezTo>
                              <a:pt x="455699" y="70294"/>
                              <a:pt x="467944" y="69667"/>
                              <a:pt x="480336" y="69667"/>
                            </a:cubicBezTo>
                            <a:lnTo>
                              <a:pt x="917554" y="69667"/>
                            </a:lnTo>
                            <a:lnTo>
                              <a:pt x="957441" y="73688"/>
                            </a:lnTo>
                            <a:cubicBezTo>
                              <a:pt x="1004334" y="27939"/>
                              <a:pt x="1068493" y="0"/>
                              <a:pt x="1139178" y="0"/>
                            </a:cubicBezTo>
                            <a:cubicBezTo>
                              <a:pt x="1284147" y="0"/>
                              <a:pt x="1401667" y="117520"/>
                              <a:pt x="1401667" y="262489"/>
                            </a:cubicBezTo>
                            <a:cubicBezTo>
                              <a:pt x="1401667" y="356694"/>
                              <a:pt x="1352042" y="439307"/>
                              <a:pt x="1277094" y="484950"/>
                            </a:cubicBezTo>
                            <a:lnTo>
                              <a:pt x="1277094" y="1090593"/>
                            </a:lnTo>
                            <a:lnTo>
                              <a:pt x="120796" y="1090593"/>
                            </a:lnTo>
                            <a:lnTo>
                              <a:pt x="120796" y="482900"/>
                            </a:lnTo>
                            <a:cubicBezTo>
                              <a:pt x="48017" y="436605"/>
                              <a:pt x="0" y="355155"/>
                              <a:pt x="0" y="262489"/>
                            </a:cubicBezTo>
                            <a:cubicBezTo>
                              <a:pt x="0" y="117520"/>
                              <a:pt x="117520" y="0"/>
                              <a:pt x="26248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43" name="片側の 2 つの角を丸めた四角形 89">
                        <a:extLst>
                          <a:ext uri="{FF2B5EF4-FFF2-40B4-BE49-F238E27FC236}">
                            <a16:creationId xmlns:a16="http://schemas.microsoft.com/office/drawing/2014/main" id="{2D32E533-AA50-4FE5-BBE5-6D02125FB4A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32889" y="4682284"/>
                        <a:ext cx="468377" cy="7580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66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F16F2E08-F86B-4A9C-B707-B10171E2E8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2888" y="4448290"/>
                      <a:ext cx="468377" cy="406013"/>
                    </a:xfrm>
                    <a:custGeom>
                      <a:avLst/>
                      <a:gdLst>
                        <a:gd name="connsiteX0" fmla="*/ 151963 w 468377"/>
                        <a:gd name="connsiteY0" fmla="*/ 0 h 448629"/>
                        <a:gd name="connsiteX1" fmla="*/ 317214 w 468377"/>
                        <a:gd name="connsiteY1" fmla="*/ 0 h 448629"/>
                        <a:gd name="connsiteX2" fmla="*/ 336363 w 468377"/>
                        <a:gd name="connsiteY2" fmla="*/ 253903 h 448629"/>
                        <a:gd name="connsiteX3" fmla="*/ 468377 w 468377"/>
                        <a:gd name="connsiteY3" fmla="*/ 253903 h 448629"/>
                        <a:gd name="connsiteX4" fmla="*/ 468377 w 468377"/>
                        <a:gd name="connsiteY4" fmla="*/ 351266 h 448629"/>
                        <a:gd name="connsiteX5" fmla="*/ 371014 w 468377"/>
                        <a:gd name="connsiteY5" fmla="*/ 448629 h 448629"/>
                        <a:gd name="connsiteX6" fmla="*/ 97363 w 468377"/>
                        <a:gd name="connsiteY6" fmla="*/ 448629 h 448629"/>
                        <a:gd name="connsiteX7" fmla="*/ 0 w 468377"/>
                        <a:gd name="connsiteY7" fmla="*/ 351266 h 448629"/>
                        <a:gd name="connsiteX8" fmla="*/ 0 w 468377"/>
                        <a:gd name="connsiteY8" fmla="*/ 253903 h 448629"/>
                        <a:gd name="connsiteX9" fmla="*/ 132814 w 468377"/>
                        <a:gd name="connsiteY9" fmla="*/ 253903 h 4486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68377" h="448629">
                          <a:moveTo>
                            <a:pt x="151963" y="0"/>
                          </a:moveTo>
                          <a:lnTo>
                            <a:pt x="317214" y="0"/>
                          </a:lnTo>
                          <a:lnTo>
                            <a:pt x="336363" y="253903"/>
                          </a:lnTo>
                          <a:lnTo>
                            <a:pt x="468377" y="253903"/>
                          </a:lnTo>
                          <a:lnTo>
                            <a:pt x="468377" y="351266"/>
                          </a:lnTo>
                          <a:cubicBezTo>
                            <a:pt x="468377" y="405038"/>
                            <a:pt x="424786" y="448629"/>
                            <a:pt x="371014" y="448629"/>
                          </a:cubicBezTo>
                          <a:lnTo>
                            <a:pt x="97363" y="448629"/>
                          </a:lnTo>
                          <a:cubicBezTo>
                            <a:pt x="43591" y="448629"/>
                            <a:pt x="0" y="405038"/>
                            <a:pt x="0" y="351266"/>
                          </a:cubicBezTo>
                          <a:lnTo>
                            <a:pt x="0" y="253903"/>
                          </a:lnTo>
                          <a:lnTo>
                            <a:pt x="132814" y="253903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4115981" y="3582138"/>
                    <a:ext cx="1094916" cy="978704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331" name="グループ化 330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6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2" name="グループ化 331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4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3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6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4635779" y="4124271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4304596" y="4146719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4894200" y="4146719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4255207" y="3526139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円/楕円 91">
                    <a:extLst>
                      <a:ext uri="{FF2B5EF4-FFF2-40B4-BE49-F238E27FC236}">
                        <a16:creationId xmlns:a16="http://schemas.microsoft.com/office/drawing/2014/main" id="{EDCDBE11-9AEC-4225-924D-20923268A9BD}"/>
                      </a:ext>
                    </a:extLst>
                  </p:cNvPr>
                  <p:cNvSpPr/>
                  <p:nvPr/>
                </p:nvSpPr>
                <p:spPr>
                  <a:xfrm>
                    <a:off x="4632699" y="4919965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円/楕円 92">
                    <a:extLst>
                      <a:ext uri="{FF2B5EF4-FFF2-40B4-BE49-F238E27FC236}">
                        <a16:creationId xmlns:a16="http://schemas.microsoft.com/office/drawing/2014/main" id="{94C17BAE-2015-4E5A-8872-8740139BB451}"/>
                      </a:ext>
                    </a:extLst>
                  </p:cNvPr>
                  <p:cNvSpPr/>
                  <p:nvPr/>
                </p:nvSpPr>
                <p:spPr>
                  <a:xfrm>
                    <a:off x="4632699" y="5054381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円/楕円 93">
                    <a:extLst>
                      <a:ext uri="{FF2B5EF4-FFF2-40B4-BE49-F238E27FC236}">
                        <a16:creationId xmlns:a16="http://schemas.microsoft.com/office/drawing/2014/main" id="{63345DF9-A549-4D2F-83E9-158AB46A0486}"/>
                      </a:ext>
                    </a:extLst>
                  </p:cNvPr>
                  <p:cNvSpPr/>
                  <p:nvPr/>
                </p:nvSpPr>
                <p:spPr>
                  <a:xfrm>
                    <a:off x="4632699" y="5188796"/>
                    <a:ext cx="68754" cy="687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5862" y="3519379"/>
                    <a:ext cx="324369" cy="197711"/>
                    <a:chOff x="5774806" y="3688995"/>
                    <a:chExt cx="746934" cy="451547"/>
                  </a:xfrm>
                </p:grpSpPr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楕円 31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09" name="円/楕円 27">
                  <a:extLst>
                    <a:ext uri="{FF2B5EF4-FFF2-40B4-BE49-F238E27FC236}">
                      <a16:creationId xmlns:a16="http://schemas.microsoft.com/office/drawing/2014/main" id="{BD546741-DF3E-4EC5-86C9-A118B8AF226D}"/>
                    </a:ext>
                  </a:extLst>
                </p:cNvPr>
                <p:cNvSpPr/>
                <p:nvPr/>
              </p:nvSpPr>
              <p:spPr>
                <a:xfrm rot="20700000">
                  <a:off x="7537366" y="4616966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円/楕円 27">
                  <a:extLst>
                    <a:ext uri="{FF2B5EF4-FFF2-40B4-BE49-F238E27FC236}">
                      <a16:creationId xmlns:a16="http://schemas.microsoft.com/office/drawing/2014/main" id="{3A67FB39-82C3-4D1F-8257-77FAC97ABEBE}"/>
                    </a:ext>
                  </a:extLst>
                </p:cNvPr>
                <p:cNvSpPr/>
                <p:nvPr/>
              </p:nvSpPr>
              <p:spPr>
                <a:xfrm rot="900000">
                  <a:off x="8024875" y="4616966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C316E18C-3B4F-4BD3-8813-3A47D8ACC301}"/>
                    </a:ext>
                  </a:extLst>
                </p:cNvPr>
                <p:cNvGrpSpPr/>
                <p:nvPr/>
              </p:nvGrpSpPr>
              <p:grpSpPr>
                <a:xfrm>
                  <a:off x="8269100" y="4193536"/>
                  <a:ext cx="716419" cy="1501630"/>
                  <a:chOff x="8269100" y="4193536"/>
                  <a:chExt cx="716419" cy="1501630"/>
                </a:xfrm>
              </p:grpSpPr>
              <p:grpSp>
                <p:nvGrpSpPr>
                  <p:cNvPr id="8" name="グループ化 7">
                    <a:extLst>
                      <a:ext uri="{FF2B5EF4-FFF2-40B4-BE49-F238E27FC236}">
                        <a16:creationId xmlns:a16="http://schemas.microsoft.com/office/drawing/2014/main" id="{CE852619-A47E-4CA9-82BC-98A62369963E}"/>
                      </a:ext>
                    </a:extLst>
                  </p:cNvPr>
                  <p:cNvGrpSpPr/>
                  <p:nvPr/>
                </p:nvGrpSpPr>
                <p:grpSpPr>
                  <a:xfrm>
                    <a:off x="8269100" y="4193536"/>
                    <a:ext cx="716419" cy="1369987"/>
                    <a:chOff x="9034121" y="4219790"/>
                    <a:chExt cx="716419" cy="1369987"/>
                  </a:xfrm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622D53AB-5D22-457C-BE35-DC29BFE8CFFC}"/>
                        </a:ext>
                      </a:extLst>
                    </p:cNvPr>
                    <p:cNvGrpSpPr/>
                    <p:nvPr/>
                  </p:nvGrpSpPr>
                  <p:grpSpPr>
                    <a:xfrm rot="20965850">
                      <a:off x="9034121" y="4246396"/>
                      <a:ext cx="253739" cy="279178"/>
                      <a:chOff x="2926637" y="3499228"/>
                      <a:chExt cx="361165" cy="407550"/>
                    </a:xfrm>
                  </p:grpSpPr>
                  <p:sp>
                    <p:nvSpPr>
                      <p:cNvPr id="285" name="フリーフォーム: 図形 284">
                        <a:extLst>
                          <a:ext uri="{FF2B5EF4-FFF2-40B4-BE49-F238E27FC236}">
                            <a16:creationId xmlns:a16="http://schemas.microsoft.com/office/drawing/2014/main" id="{6921DE75-817E-4358-8B2D-2562ACADAF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86" name="フリーフォーム: 図形 285">
                        <a:extLst>
                          <a:ext uri="{FF2B5EF4-FFF2-40B4-BE49-F238E27FC236}">
                            <a16:creationId xmlns:a16="http://schemas.microsoft.com/office/drawing/2014/main" id="{36FDB026-CD72-411D-A3A2-2434D4AC7DB9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D990D694-A3A2-44BB-8C2E-007E3CCB7EF8}"/>
                        </a:ext>
                      </a:extLst>
                    </p:cNvPr>
                    <p:cNvSpPr/>
                    <p:nvPr/>
                  </p:nvSpPr>
                  <p:spPr>
                    <a:xfrm rot="20965850">
                      <a:off x="9089299" y="4219790"/>
                      <a:ext cx="661241" cy="1369987"/>
                    </a:xfrm>
                    <a:custGeom>
                      <a:avLst/>
                      <a:gdLst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233286 w 661241"/>
                        <a:gd name="connsiteY17" fmla="*/ 503767 h 1369987"/>
                        <a:gd name="connsiteX18" fmla="*/ 133628 w 661241"/>
                        <a:gd name="connsiteY18" fmla="*/ 527954 h 1369987"/>
                        <a:gd name="connsiteX19" fmla="*/ 117843 w 661241"/>
                        <a:gd name="connsiteY19" fmla="*/ 513305 h 1369987"/>
                        <a:gd name="connsiteX20" fmla="*/ 67859 w 661241"/>
                        <a:gd name="connsiteY20" fmla="*/ 347213 h 1369987"/>
                        <a:gd name="connsiteX21" fmla="*/ 117843 w 661241"/>
                        <a:gd name="connsiteY21" fmla="*/ 181120 h 1369987"/>
                        <a:gd name="connsiteX22" fmla="*/ 162038 w 661241"/>
                        <a:gd name="connsiteY22" fmla="*/ 140108 h 1369987"/>
                        <a:gd name="connsiteX23" fmla="*/ 139298 w 661241"/>
                        <a:gd name="connsiteY23" fmla="*/ 117936 h 1369987"/>
                        <a:gd name="connsiteX24" fmla="*/ 84888 w 661241"/>
                        <a:gd name="connsiteY24" fmla="*/ 170988 h 1369987"/>
                        <a:gd name="connsiteX25" fmla="*/ 14564 w 661241"/>
                        <a:gd name="connsiteY25" fmla="*/ 170988 h 1369987"/>
                        <a:gd name="connsiteX26" fmla="*/ 14564 w 661241"/>
                        <a:gd name="connsiteY26" fmla="*/ 102419 h 1369987"/>
                        <a:gd name="connsiteX27" fmla="*/ 105042 w 661241"/>
                        <a:gd name="connsiteY27" fmla="*/ 14200 h 1369987"/>
                        <a:gd name="connsiteX28" fmla="*/ 121492 w 661241"/>
                        <a:gd name="connsiteY28" fmla="*/ 3550 h 1369987"/>
                        <a:gd name="connsiteX29" fmla="*/ 149702 w 661241"/>
                        <a:gd name="connsiteY29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33628 w 661241"/>
                        <a:gd name="connsiteY17" fmla="*/ 527954 h 1369987"/>
                        <a:gd name="connsiteX18" fmla="*/ 117843 w 661241"/>
                        <a:gd name="connsiteY18" fmla="*/ 513305 h 1369987"/>
                        <a:gd name="connsiteX19" fmla="*/ 67859 w 661241"/>
                        <a:gd name="connsiteY19" fmla="*/ 347213 h 1369987"/>
                        <a:gd name="connsiteX20" fmla="*/ 117843 w 661241"/>
                        <a:gd name="connsiteY20" fmla="*/ 181120 h 1369987"/>
                        <a:gd name="connsiteX21" fmla="*/ 162038 w 661241"/>
                        <a:gd name="connsiteY21" fmla="*/ 140108 h 1369987"/>
                        <a:gd name="connsiteX22" fmla="*/ 139298 w 661241"/>
                        <a:gd name="connsiteY22" fmla="*/ 117936 h 1369987"/>
                        <a:gd name="connsiteX23" fmla="*/ 84888 w 661241"/>
                        <a:gd name="connsiteY23" fmla="*/ 170988 h 1369987"/>
                        <a:gd name="connsiteX24" fmla="*/ 14564 w 661241"/>
                        <a:gd name="connsiteY24" fmla="*/ 170988 h 1369987"/>
                        <a:gd name="connsiteX25" fmla="*/ 14564 w 661241"/>
                        <a:gd name="connsiteY25" fmla="*/ 102419 h 1369987"/>
                        <a:gd name="connsiteX26" fmla="*/ 105042 w 661241"/>
                        <a:gd name="connsiteY26" fmla="*/ 14200 h 1369987"/>
                        <a:gd name="connsiteX27" fmla="*/ 121492 w 661241"/>
                        <a:gd name="connsiteY27" fmla="*/ 3550 h 1369987"/>
                        <a:gd name="connsiteX28" fmla="*/ 149702 w 661241"/>
                        <a:gd name="connsiteY28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17843 w 661241"/>
                        <a:gd name="connsiteY17" fmla="*/ 513305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661241" h="1369987">
                          <a:moveTo>
                            <a:pt x="149702" y="887"/>
                          </a:moveTo>
                          <a:cubicBezTo>
                            <a:pt x="159105" y="2662"/>
                            <a:pt x="168083" y="7100"/>
                            <a:pt x="175367" y="14200"/>
                          </a:cubicBezTo>
                          <a:lnTo>
                            <a:pt x="178948" y="19459"/>
                          </a:lnTo>
                          <a:lnTo>
                            <a:pt x="285457" y="123308"/>
                          </a:lnTo>
                          <a:cubicBezTo>
                            <a:pt x="290312" y="128042"/>
                            <a:pt x="293953" y="133510"/>
                            <a:pt x="296380" y="139348"/>
                          </a:cubicBezTo>
                          <a:lnTo>
                            <a:pt x="297933" y="147130"/>
                          </a:lnTo>
                          <a:lnTo>
                            <a:pt x="300946" y="152438"/>
                          </a:lnTo>
                          <a:cubicBezTo>
                            <a:pt x="315801" y="194649"/>
                            <a:pt x="304927" y="266134"/>
                            <a:pt x="304927" y="347213"/>
                          </a:cubicBezTo>
                          <a:cubicBezTo>
                            <a:pt x="304927" y="379645"/>
                            <a:pt x="306666" y="410541"/>
                            <a:pt x="307803" y="438643"/>
                          </a:cubicBezTo>
                          <a:lnTo>
                            <a:pt x="307374" y="482025"/>
                          </a:lnTo>
                          <a:lnTo>
                            <a:pt x="313531" y="492065"/>
                          </a:lnTo>
                          <a:cubicBezTo>
                            <a:pt x="412268" y="648205"/>
                            <a:pt x="646128" y="995066"/>
                            <a:pt x="652320" y="1033641"/>
                          </a:cubicBezTo>
                          <a:cubicBezTo>
                            <a:pt x="659396" y="1077726"/>
                            <a:pt x="684675" y="1119560"/>
                            <a:pt x="598126" y="1175618"/>
                          </a:cubicBezTo>
                          <a:cubicBezTo>
                            <a:pt x="511577" y="1231675"/>
                            <a:pt x="320840" y="1292398"/>
                            <a:pt x="133029" y="1369987"/>
                          </a:cubicBezTo>
                          <a:lnTo>
                            <a:pt x="59487" y="1183940"/>
                          </a:lnTo>
                          <a:lnTo>
                            <a:pt x="443087" y="1031635"/>
                          </a:lnTo>
                          <a:lnTo>
                            <a:pt x="179743" y="535957"/>
                          </a:lnTo>
                          <a:cubicBezTo>
                            <a:pt x="160763" y="523870"/>
                            <a:pt x="157453" y="531664"/>
                            <a:pt x="122804" y="499696"/>
                          </a:cubicBezTo>
                          <a:cubicBezTo>
                            <a:pt x="88155" y="467728"/>
                            <a:pt x="67858" y="412076"/>
                            <a:pt x="67859" y="347213"/>
                          </a:cubicBezTo>
                          <a:cubicBezTo>
                            <a:pt x="67858" y="282349"/>
                            <a:pt x="86959" y="223626"/>
                            <a:pt x="117843" y="181120"/>
                          </a:cubicBezTo>
                          <a:lnTo>
                            <a:pt x="162038" y="140108"/>
                          </a:lnTo>
                          <a:lnTo>
                            <a:pt x="139298" y="117936"/>
                          </a:lnTo>
                          <a:lnTo>
                            <a:pt x="84888" y="170988"/>
                          </a:lnTo>
                          <a:cubicBezTo>
                            <a:pt x="65470" y="189922"/>
                            <a:pt x="33984" y="189922"/>
                            <a:pt x="14564" y="170988"/>
                          </a:cubicBezTo>
                          <a:cubicBezTo>
                            <a:pt x="-4855" y="152053"/>
                            <a:pt x="-4855" y="121354"/>
                            <a:pt x="14564" y="102419"/>
                          </a:cubicBezTo>
                          <a:lnTo>
                            <a:pt x="105042" y="14200"/>
                          </a:lnTo>
                          <a:cubicBezTo>
                            <a:pt x="109897" y="9467"/>
                            <a:pt x="115506" y="5917"/>
                            <a:pt x="121492" y="3550"/>
                          </a:cubicBezTo>
                          <a:cubicBezTo>
                            <a:pt x="130472" y="-1"/>
                            <a:pt x="140298" y="-888"/>
                            <a:pt x="149702" y="88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9D9D951A-37D4-4840-9873-A7EEA6F379AD}"/>
                      </a:ext>
                    </a:extLst>
                  </p:cNvPr>
                  <p:cNvGrpSpPr/>
                  <p:nvPr/>
                </p:nvGrpSpPr>
                <p:grpSpPr>
                  <a:xfrm rot="15481056">
                    <a:off x="8323622" y="5409784"/>
                    <a:ext cx="385320" cy="185443"/>
                    <a:chOff x="8308361" y="5778115"/>
                    <a:chExt cx="256111" cy="130967"/>
                  </a:xfrm>
                </p:grpSpPr>
                <p:sp>
                  <p:nvSpPr>
                    <p:cNvPr id="359" name="台形 358">
                      <a:extLst>
                        <a:ext uri="{FF2B5EF4-FFF2-40B4-BE49-F238E27FC236}">
                          <a16:creationId xmlns:a16="http://schemas.microsoft.com/office/drawing/2014/main" id="{6F0476CE-4AB2-46AD-9112-37299F002FB4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08361" y="5778208"/>
                      <a:ext cx="256111" cy="120076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0" name="台形 359">
                      <a:extLst>
                        <a:ext uri="{FF2B5EF4-FFF2-40B4-BE49-F238E27FC236}">
                          <a16:creationId xmlns:a16="http://schemas.microsoft.com/office/drawing/2014/main" id="{D0FB41B3-4998-4887-BA50-46606FDEAC3C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44059" y="5778115"/>
                      <a:ext cx="187661" cy="13096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E5ECE513-3E25-40AA-BBEE-9D9EB71BA57C}"/>
                    </a:ext>
                  </a:extLst>
                </p:cNvPr>
                <p:cNvGrpSpPr/>
                <p:nvPr/>
              </p:nvGrpSpPr>
              <p:grpSpPr>
                <a:xfrm flipH="1">
                  <a:off x="6819057" y="4193536"/>
                  <a:ext cx="716419" cy="1501630"/>
                  <a:chOff x="8269100" y="4193536"/>
                  <a:chExt cx="716419" cy="1501630"/>
                </a:xfrm>
              </p:grpSpPr>
              <p:grpSp>
                <p:nvGrpSpPr>
                  <p:cNvPr id="406" name="グループ化 405">
                    <a:extLst>
                      <a:ext uri="{FF2B5EF4-FFF2-40B4-BE49-F238E27FC236}">
                        <a16:creationId xmlns:a16="http://schemas.microsoft.com/office/drawing/2014/main" id="{7FCC9E2C-4D21-45FC-81BA-5ABF6C995303}"/>
                      </a:ext>
                    </a:extLst>
                  </p:cNvPr>
                  <p:cNvGrpSpPr/>
                  <p:nvPr/>
                </p:nvGrpSpPr>
                <p:grpSpPr>
                  <a:xfrm>
                    <a:off x="8269100" y="4193536"/>
                    <a:ext cx="716419" cy="1369987"/>
                    <a:chOff x="9034121" y="4219790"/>
                    <a:chExt cx="716419" cy="1369987"/>
                  </a:xfrm>
                </p:grpSpPr>
                <p:grpSp>
                  <p:nvGrpSpPr>
                    <p:cNvPr id="410" name="グループ化 409">
                      <a:extLst>
                        <a:ext uri="{FF2B5EF4-FFF2-40B4-BE49-F238E27FC236}">
                          <a16:creationId xmlns:a16="http://schemas.microsoft.com/office/drawing/2014/main" id="{D7F213E4-FA4E-4E74-AB4A-303A5A6E0A55}"/>
                        </a:ext>
                      </a:extLst>
                    </p:cNvPr>
                    <p:cNvGrpSpPr/>
                    <p:nvPr/>
                  </p:nvGrpSpPr>
                  <p:grpSpPr>
                    <a:xfrm rot="20965850">
                      <a:off x="9034121" y="4246396"/>
                      <a:ext cx="253739" cy="279178"/>
                      <a:chOff x="2926637" y="3499228"/>
                      <a:chExt cx="361165" cy="407550"/>
                    </a:xfrm>
                  </p:grpSpPr>
                  <p:sp>
                    <p:nvSpPr>
                      <p:cNvPr id="412" name="フリーフォーム: 図形 411">
                        <a:extLst>
                          <a:ext uri="{FF2B5EF4-FFF2-40B4-BE49-F238E27FC236}">
                            <a16:creationId xmlns:a16="http://schemas.microsoft.com/office/drawing/2014/main" id="{1D4C1CDD-03CE-4AF8-8B1A-4BC6DDE744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13" name="フリーフォーム: 図形 412">
                        <a:extLst>
                          <a:ext uri="{FF2B5EF4-FFF2-40B4-BE49-F238E27FC236}">
                            <a16:creationId xmlns:a16="http://schemas.microsoft.com/office/drawing/2014/main" id="{FAC000A8-C4FE-48DC-9DEA-65FB79CB6AA2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11" name="フリーフォーム: 図形 410">
                      <a:extLst>
                        <a:ext uri="{FF2B5EF4-FFF2-40B4-BE49-F238E27FC236}">
                          <a16:creationId xmlns:a16="http://schemas.microsoft.com/office/drawing/2014/main" id="{DF387E9D-BE9B-4C0C-872D-6D8C743F0F38}"/>
                        </a:ext>
                      </a:extLst>
                    </p:cNvPr>
                    <p:cNvSpPr/>
                    <p:nvPr/>
                  </p:nvSpPr>
                  <p:spPr>
                    <a:xfrm rot="20965850">
                      <a:off x="9089299" y="4219790"/>
                      <a:ext cx="661241" cy="1369987"/>
                    </a:xfrm>
                    <a:custGeom>
                      <a:avLst/>
                      <a:gdLst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233286 w 661241"/>
                        <a:gd name="connsiteY17" fmla="*/ 503767 h 1369987"/>
                        <a:gd name="connsiteX18" fmla="*/ 133628 w 661241"/>
                        <a:gd name="connsiteY18" fmla="*/ 527954 h 1369987"/>
                        <a:gd name="connsiteX19" fmla="*/ 117843 w 661241"/>
                        <a:gd name="connsiteY19" fmla="*/ 513305 h 1369987"/>
                        <a:gd name="connsiteX20" fmla="*/ 67859 w 661241"/>
                        <a:gd name="connsiteY20" fmla="*/ 347213 h 1369987"/>
                        <a:gd name="connsiteX21" fmla="*/ 117843 w 661241"/>
                        <a:gd name="connsiteY21" fmla="*/ 181120 h 1369987"/>
                        <a:gd name="connsiteX22" fmla="*/ 162038 w 661241"/>
                        <a:gd name="connsiteY22" fmla="*/ 140108 h 1369987"/>
                        <a:gd name="connsiteX23" fmla="*/ 139298 w 661241"/>
                        <a:gd name="connsiteY23" fmla="*/ 117936 h 1369987"/>
                        <a:gd name="connsiteX24" fmla="*/ 84888 w 661241"/>
                        <a:gd name="connsiteY24" fmla="*/ 170988 h 1369987"/>
                        <a:gd name="connsiteX25" fmla="*/ 14564 w 661241"/>
                        <a:gd name="connsiteY25" fmla="*/ 170988 h 1369987"/>
                        <a:gd name="connsiteX26" fmla="*/ 14564 w 661241"/>
                        <a:gd name="connsiteY26" fmla="*/ 102419 h 1369987"/>
                        <a:gd name="connsiteX27" fmla="*/ 105042 w 661241"/>
                        <a:gd name="connsiteY27" fmla="*/ 14200 h 1369987"/>
                        <a:gd name="connsiteX28" fmla="*/ 121492 w 661241"/>
                        <a:gd name="connsiteY28" fmla="*/ 3550 h 1369987"/>
                        <a:gd name="connsiteX29" fmla="*/ 149702 w 661241"/>
                        <a:gd name="connsiteY29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33628 w 661241"/>
                        <a:gd name="connsiteY17" fmla="*/ 527954 h 1369987"/>
                        <a:gd name="connsiteX18" fmla="*/ 117843 w 661241"/>
                        <a:gd name="connsiteY18" fmla="*/ 513305 h 1369987"/>
                        <a:gd name="connsiteX19" fmla="*/ 67859 w 661241"/>
                        <a:gd name="connsiteY19" fmla="*/ 347213 h 1369987"/>
                        <a:gd name="connsiteX20" fmla="*/ 117843 w 661241"/>
                        <a:gd name="connsiteY20" fmla="*/ 181120 h 1369987"/>
                        <a:gd name="connsiteX21" fmla="*/ 162038 w 661241"/>
                        <a:gd name="connsiteY21" fmla="*/ 140108 h 1369987"/>
                        <a:gd name="connsiteX22" fmla="*/ 139298 w 661241"/>
                        <a:gd name="connsiteY22" fmla="*/ 117936 h 1369987"/>
                        <a:gd name="connsiteX23" fmla="*/ 84888 w 661241"/>
                        <a:gd name="connsiteY23" fmla="*/ 170988 h 1369987"/>
                        <a:gd name="connsiteX24" fmla="*/ 14564 w 661241"/>
                        <a:gd name="connsiteY24" fmla="*/ 170988 h 1369987"/>
                        <a:gd name="connsiteX25" fmla="*/ 14564 w 661241"/>
                        <a:gd name="connsiteY25" fmla="*/ 102419 h 1369987"/>
                        <a:gd name="connsiteX26" fmla="*/ 105042 w 661241"/>
                        <a:gd name="connsiteY26" fmla="*/ 14200 h 1369987"/>
                        <a:gd name="connsiteX27" fmla="*/ 121492 w 661241"/>
                        <a:gd name="connsiteY27" fmla="*/ 3550 h 1369987"/>
                        <a:gd name="connsiteX28" fmla="*/ 149702 w 661241"/>
                        <a:gd name="connsiteY28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17843 w 661241"/>
                        <a:gd name="connsiteY17" fmla="*/ 513305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  <a:gd name="connsiteX0" fmla="*/ 149702 w 661241"/>
                        <a:gd name="connsiteY0" fmla="*/ 887 h 1369987"/>
                        <a:gd name="connsiteX1" fmla="*/ 175367 w 661241"/>
                        <a:gd name="connsiteY1" fmla="*/ 14200 h 1369987"/>
                        <a:gd name="connsiteX2" fmla="*/ 178948 w 661241"/>
                        <a:gd name="connsiteY2" fmla="*/ 19459 h 1369987"/>
                        <a:gd name="connsiteX3" fmla="*/ 285457 w 661241"/>
                        <a:gd name="connsiteY3" fmla="*/ 123308 h 1369987"/>
                        <a:gd name="connsiteX4" fmla="*/ 296380 w 661241"/>
                        <a:gd name="connsiteY4" fmla="*/ 139348 h 1369987"/>
                        <a:gd name="connsiteX5" fmla="*/ 297933 w 661241"/>
                        <a:gd name="connsiteY5" fmla="*/ 147130 h 1369987"/>
                        <a:gd name="connsiteX6" fmla="*/ 300946 w 661241"/>
                        <a:gd name="connsiteY6" fmla="*/ 152438 h 1369987"/>
                        <a:gd name="connsiteX7" fmla="*/ 304927 w 661241"/>
                        <a:gd name="connsiteY7" fmla="*/ 347213 h 1369987"/>
                        <a:gd name="connsiteX8" fmla="*/ 307803 w 661241"/>
                        <a:gd name="connsiteY8" fmla="*/ 438643 h 1369987"/>
                        <a:gd name="connsiteX9" fmla="*/ 307374 w 661241"/>
                        <a:gd name="connsiteY9" fmla="*/ 482025 h 1369987"/>
                        <a:gd name="connsiteX10" fmla="*/ 313531 w 661241"/>
                        <a:gd name="connsiteY10" fmla="*/ 492065 h 1369987"/>
                        <a:gd name="connsiteX11" fmla="*/ 652320 w 661241"/>
                        <a:gd name="connsiteY11" fmla="*/ 1033641 h 1369987"/>
                        <a:gd name="connsiteX12" fmla="*/ 598126 w 661241"/>
                        <a:gd name="connsiteY12" fmla="*/ 1175618 h 1369987"/>
                        <a:gd name="connsiteX13" fmla="*/ 133029 w 661241"/>
                        <a:gd name="connsiteY13" fmla="*/ 1369987 h 1369987"/>
                        <a:gd name="connsiteX14" fmla="*/ 59487 w 661241"/>
                        <a:gd name="connsiteY14" fmla="*/ 1183940 h 1369987"/>
                        <a:gd name="connsiteX15" fmla="*/ 443087 w 661241"/>
                        <a:gd name="connsiteY15" fmla="*/ 1031635 h 1369987"/>
                        <a:gd name="connsiteX16" fmla="*/ 179743 w 661241"/>
                        <a:gd name="connsiteY16" fmla="*/ 535957 h 1369987"/>
                        <a:gd name="connsiteX17" fmla="*/ 122804 w 661241"/>
                        <a:gd name="connsiteY17" fmla="*/ 499696 h 1369987"/>
                        <a:gd name="connsiteX18" fmla="*/ 67859 w 661241"/>
                        <a:gd name="connsiteY18" fmla="*/ 347213 h 1369987"/>
                        <a:gd name="connsiteX19" fmla="*/ 117843 w 661241"/>
                        <a:gd name="connsiteY19" fmla="*/ 181120 h 1369987"/>
                        <a:gd name="connsiteX20" fmla="*/ 162038 w 661241"/>
                        <a:gd name="connsiteY20" fmla="*/ 140108 h 1369987"/>
                        <a:gd name="connsiteX21" fmla="*/ 139298 w 661241"/>
                        <a:gd name="connsiteY21" fmla="*/ 117936 h 1369987"/>
                        <a:gd name="connsiteX22" fmla="*/ 84888 w 661241"/>
                        <a:gd name="connsiteY22" fmla="*/ 170988 h 1369987"/>
                        <a:gd name="connsiteX23" fmla="*/ 14564 w 661241"/>
                        <a:gd name="connsiteY23" fmla="*/ 170988 h 1369987"/>
                        <a:gd name="connsiteX24" fmla="*/ 14564 w 661241"/>
                        <a:gd name="connsiteY24" fmla="*/ 102419 h 1369987"/>
                        <a:gd name="connsiteX25" fmla="*/ 105042 w 661241"/>
                        <a:gd name="connsiteY25" fmla="*/ 14200 h 1369987"/>
                        <a:gd name="connsiteX26" fmla="*/ 121492 w 661241"/>
                        <a:gd name="connsiteY26" fmla="*/ 3550 h 1369987"/>
                        <a:gd name="connsiteX27" fmla="*/ 149702 w 661241"/>
                        <a:gd name="connsiteY27" fmla="*/ 887 h 13699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661241" h="1369987">
                          <a:moveTo>
                            <a:pt x="149702" y="887"/>
                          </a:moveTo>
                          <a:cubicBezTo>
                            <a:pt x="159105" y="2662"/>
                            <a:pt x="168083" y="7100"/>
                            <a:pt x="175367" y="14200"/>
                          </a:cubicBezTo>
                          <a:lnTo>
                            <a:pt x="178948" y="19459"/>
                          </a:lnTo>
                          <a:lnTo>
                            <a:pt x="285457" y="123308"/>
                          </a:lnTo>
                          <a:cubicBezTo>
                            <a:pt x="290312" y="128042"/>
                            <a:pt x="293953" y="133510"/>
                            <a:pt x="296380" y="139348"/>
                          </a:cubicBezTo>
                          <a:lnTo>
                            <a:pt x="297933" y="147130"/>
                          </a:lnTo>
                          <a:lnTo>
                            <a:pt x="300946" y="152438"/>
                          </a:lnTo>
                          <a:cubicBezTo>
                            <a:pt x="315801" y="194649"/>
                            <a:pt x="304927" y="266134"/>
                            <a:pt x="304927" y="347213"/>
                          </a:cubicBezTo>
                          <a:cubicBezTo>
                            <a:pt x="304927" y="379645"/>
                            <a:pt x="306666" y="410541"/>
                            <a:pt x="307803" y="438643"/>
                          </a:cubicBezTo>
                          <a:lnTo>
                            <a:pt x="307374" y="482025"/>
                          </a:lnTo>
                          <a:lnTo>
                            <a:pt x="313531" y="492065"/>
                          </a:lnTo>
                          <a:cubicBezTo>
                            <a:pt x="412268" y="648205"/>
                            <a:pt x="646128" y="995066"/>
                            <a:pt x="652320" y="1033641"/>
                          </a:cubicBezTo>
                          <a:cubicBezTo>
                            <a:pt x="659396" y="1077726"/>
                            <a:pt x="684675" y="1119560"/>
                            <a:pt x="598126" y="1175618"/>
                          </a:cubicBezTo>
                          <a:cubicBezTo>
                            <a:pt x="511577" y="1231675"/>
                            <a:pt x="320840" y="1292398"/>
                            <a:pt x="133029" y="1369987"/>
                          </a:cubicBezTo>
                          <a:lnTo>
                            <a:pt x="59487" y="1183940"/>
                          </a:lnTo>
                          <a:lnTo>
                            <a:pt x="443087" y="1031635"/>
                          </a:lnTo>
                          <a:lnTo>
                            <a:pt x="179743" y="535957"/>
                          </a:lnTo>
                          <a:cubicBezTo>
                            <a:pt x="160763" y="523870"/>
                            <a:pt x="157453" y="531664"/>
                            <a:pt x="122804" y="499696"/>
                          </a:cubicBezTo>
                          <a:cubicBezTo>
                            <a:pt x="88155" y="467728"/>
                            <a:pt x="67858" y="412076"/>
                            <a:pt x="67859" y="347213"/>
                          </a:cubicBezTo>
                          <a:cubicBezTo>
                            <a:pt x="67858" y="282349"/>
                            <a:pt x="86959" y="223626"/>
                            <a:pt x="117843" y="181120"/>
                          </a:cubicBezTo>
                          <a:lnTo>
                            <a:pt x="162038" y="140108"/>
                          </a:lnTo>
                          <a:lnTo>
                            <a:pt x="139298" y="117936"/>
                          </a:lnTo>
                          <a:lnTo>
                            <a:pt x="84888" y="170988"/>
                          </a:lnTo>
                          <a:cubicBezTo>
                            <a:pt x="65470" y="189922"/>
                            <a:pt x="33984" y="189922"/>
                            <a:pt x="14564" y="170988"/>
                          </a:cubicBezTo>
                          <a:cubicBezTo>
                            <a:pt x="-4855" y="152053"/>
                            <a:pt x="-4855" y="121354"/>
                            <a:pt x="14564" y="102419"/>
                          </a:cubicBezTo>
                          <a:lnTo>
                            <a:pt x="105042" y="14200"/>
                          </a:lnTo>
                          <a:cubicBezTo>
                            <a:pt x="109897" y="9467"/>
                            <a:pt x="115506" y="5917"/>
                            <a:pt x="121492" y="3550"/>
                          </a:cubicBezTo>
                          <a:cubicBezTo>
                            <a:pt x="130472" y="-1"/>
                            <a:pt x="140298" y="-888"/>
                            <a:pt x="149702" y="88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07" name="グループ化 406">
                    <a:extLst>
                      <a:ext uri="{FF2B5EF4-FFF2-40B4-BE49-F238E27FC236}">
                        <a16:creationId xmlns:a16="http://schemas.microsoft.com/office/drawing/2014/main" id="{1DF76254-3ABD-4C27-830B-7F3329F9E4E8}"/>
                      </a:ext>
                    </a:extLst>
                  </p:cNvPr>
                  <p:cNvGrpSpPr/>
                  <p:nvPr/>
                </p:nvGrpSpPr>
                <p:grpSpPr>
                  <a:xfrm rot="15481056">
                    <a:off x="8323622" y="5409784"/>
                    <a:ext cx="385320" cy="185443"/>
                    <a:chOff x="8308361" y="5778115"/>
                    <a:chExt cx="256111" cy="130967"/>
                  </a:xfrm>
                </p:grpSpPr>
                <p:sp>
                  <p:nvSpPr>
                    <p:cNvPr id="408" name="台形 407">
                      <a:extLst>
                        <a:ext uri="{FF2B5EF4-FFF2-40B4-BE49-F238E27FC236}">
                          <a16:creationId xmlns:a16="http://schemas.microsoft.com/office/drawing/2014/main" id="{7CD00AD0-D08D-4947-816B-58DF16279D78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08361" y="5778208"/>
                      <a:ext cx="256111" cy="120076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9" name="台形 408">
                      <a:extLst>
                        <a:ext uri="{FF2B5EF4-FFF2-40B4-BE49-F238E27FC236}">
                          <a16:creationId xmlns:a16="http://schemas.microsoft.com/office/drawing/2014/main" id="{E7885255-7636-4F92-837C-1E95D6D03F38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344059" y="5778115"/>
                      <a:ext cx="187661" cy="13096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10FAC68E-9254-44B6-AC97-954B37CBE9E7}"/>
                  </a:ext>
                </a:extLst>
              </p:cNvPr>
              <p:cNvGrpSpPr/>
              <p:nvPr/>
            </p:nvGrpSpPr>
            <p:grpSpPr>
              <a:xfrm>
                <a:off x="7768508" y="4979620"/>
                <a:ext cx="270640" cy="300342"/>
                <a:chOff x="655024" y="4624021"/>
                <a:chExt cx="348124" cy="349178"/>
              </a:xfrm>
            </p:grpSpPr>
            <p:sp>
              <p:nvSpPr>
                <p:cNvPr id="347" name="楕円 3">
                  <a:extLst>
                    <a:ext uri="{FF2B5EF4-FFF2-40B4-BE49-F238E27FC236}">
                      <a16:creationId xmlns:a16="http://schemas.microsoft.com/office/drawing/2014/main" id="{7ADF7CEF-803A-4D68-90E0-2F97EC0267B6}"/>
                    </a:ext>
                  </a:extLst>
                </p:cNvPr>
                <p:cNvSpPr/>
                <p:nvPr/>
              </p:nvSpPr>
              <p:spPr>
                <a:xfrm>
                  <a:off x="655024" y="4624021"/>
                  <a:ext cx="348124" cy="349178"/>
                </a:xfrm>
                <a:custGeom>
                  <a:avLst/>
                  <a:gdLst>
                    <a:gd name="connsiteX0" fmla="*/ 0 w 347863"/>
                    <a:gd name="connsiteY0" fmla="*/ 142442 h 284883"/>
                    <a:gd name="connsiteX1" fmla="*/ 173932 w 347863"/>
                    <a:gd name="connsiteY1" fmla="*/ 0 h 284883"/>
                    <a:gd name="connsiteX2" fmla="*/ 347864 w 347863"/>
                    <a:gd name="connsiteY2" fmla="*/ 142442 h 284883"/>
                    <a:gd name="connsiteX3" fmla="*/ 173932 w 347863"/>
                    <a:gd name="connsiteY3" fmla="*/ 284884 h 284883"/>
                    <a:gd name="connsiteX4" fmla="*/ 0 w 347863"/>
                    <a:gd name="connsiteY4" fmla="*/ 142442 h 284883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206736 h 349178"/>
                    <a:gd name="connsiteX1" fmla="*/ 181075 w 347864"/>
                    <a:gd name="connsiteY1" fmla="*/ 0 h 349178"/>
                    <a:gd name="connsiteX2" fmla="*/ 347864 w 347864"/>
                    <a:gd name="connsiteY2" fmla="*/ 206736 h 349178"/>
                    <a:gd name="connsiteX3" fmla="*/ 173932 w 347864"/>
                    <a:gd name="connsiteY3" fmla="*/ 349178 h 349178"/>
                    <a:gd name="connsiteX4" fmla="*/ 0 w 347864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8124"/>
                    <a:gd name="connsiteY0" fmla="*/ 206736 h 349178"/>
                    <a:gd name="connsiteX1" fmla="*/ 181122 w 348124"/>
                    <a:gd name="connsiteY1" fmla="*/ 0 h 349178"/>
                    <a:gd name="connsiteX2" fmla="*/ 347911 w 348124"/>
                    <a:gd name="connsiteY2" fmla="*/ 206736 h 349178"/>
                    <a:gd name="connsiteX3" fmla="*/ 173979 w 348124"/>
                    <a:gd name="connsiteY3" fmla="*/ 349178 h 349178"/>
                    <a:gd name="connsiteX4" fmla="*/ 47 w 348124"/>
                    <a:gd name="connsiteY4" fmla="*/ 206736 h 349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124" h="349178">
                      <a:moveTo>
                        <a:pt x="47" y="206736"/>
                      </a:moveTo>
                      <a:cubicBezTo>
                        <a:pt x="-2334" y="68536"/>
                        <a:pt x="85062" y="0"/>
                        <a:pt x="181122" y="0"/>
                      </a:cubicBezTo>
                      <a:cubicBezTo>
                        <a:pt x="277182" y="0"/>
                        <a:pt x="352673" y="66154"/>
                        <a:pt x="347911" y="206736"/>
                      </a:cubicBezTo>
                      <a:cubicBezTo>
                        <a:pt x="343149" y="347318"/>
                        <a:pt x="270039" y="349178"/>
                        <a:pt x="173979" y="349178"/>
                      </a:cubicBezTo>
                      <a:cubicBezTo>
                        <a:pt x="77919" y="349178"/>
                        <a:pt x="2428" y="344936"/>
                        <a:pt x="47" y="2067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">
                  <a:extLst>
                    <a:ext uri="{FF2B5EF4-FFF2-40B4-BE49-F238E27FC236}">
                      <a16:creationId xmlns:a16="http://schemas.microsoft.com/office/drawing/2014/main" id="{08028C2F-6CFA-4D74-BBB0-68A877F61C44}"/>
                    </a:ext>
                  </a:extLst>
                </p:cNvPr>
                <p:cNvSpPr/>
                <p:nvPr/>
              </p:nvSpPr>
              <p:spPr>
                <a:xfrm>
                  <a:off x="712816" y="4839241"/>
                  <a:ext cx="232540" cy="76982"/>
                </a:xfrm>
                <a:custGeom>
                  <a:avLst/>
                  <a:gdLst>
                    <a:gd name="connsiteX0" fmla="*/ 0 w 347863"/>
                    <a:gd name="connsiteY0" fmla="*/ 142442 h 284883"/>
                    <a:gd name="connsiteX1" fmla="*/ 173932 w 347863"/>
                    <a:gd name="connsiteY1" fmla="*/ 0 h 284883"/>
                    <a:gd name="connsiteX2" fmla="*/ 347864 w 347863"/>
                    <a:gd name="connsiteY2" fmla="*/ 142442 h 284883"/>
                    <a:gd name="connsiteX3" fmla="*/ 173932 w 347863"/>
                    <a:gd name="connsiteY3" fmla="*/ 284884 h 284883"/>
                    <a:gd name="connsiteX4" fmla="*/ 0 w 347863"/>
                    <a:gd name="connsiteY4" fmla="*/ 142442 h 284883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142442 h 284884"/>
                    <a:gd name="connsiteX1" fmla="*/ 173932 w 347864"/>
                    <a:gd name="connsiteY1" fmla="*/ 0 h 284884"/>
                    <a:gd name="connsiteX2" fmla="*/ 347864 w 347864"/>
                    <a:gd name="connsiteY2" fmla="*/ 142442 h 284884"/>
                    <a:gd name="connsiteX3" fmla="*/ 173932 w 347864"/>
                    <a:gd name="connsiteY3" fmla="*/ 284884 h 284884"/>
                    <a:gd name="connsiteX4" fmla="*/ 0 w 347864"/>
                    <a:gd name="connsiteY4" fmla="*/ 142442 h 284884"/>
                    <a:gd name="connsiteX0" fmla="*/ 0 w 347864"/>
                    <a:gd name="connsiteY0" fmla="*/ 206736 h 349178"/>
                    <a:gd name="connsiteX1" fmla="*/ 181075 w 347864"/>
                    <a:gd name="connsiteY1" fmla="*/ 0 h 349178"/>
                    <a:gd name="connsiteX2" fmla="*/ 347864 w 347864"/>
                    <a:gd name="connsiteY2" fmla="*/ 206736 h 349178"/>
                    <a:gd name="connsiteX3" fmla="*/ 173932 w 347864"/>
                    <a:gd name="connsiteY3" fmla="*/ 349178 h 349178"/>
                    <a:gd name="connsiteX4" fmla="*/ 0 w 347864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7911"/>
                    <a:gd name="connsiteY0" fmla="*/ 206736 h 349178"/>
                    <a:gd name="connsiteX1" fmla="*/ 181122 w 347911"/>
                    <a:gd name="connsiteY1" fmla="*/ 0 h 349178"/>
                    <a:gd name="connsiteX2" fmla="*/ 347911 w 347911"/>
                    <a:gd name="connsiteY2" fmla="*/ 206736 h 349178"/>
                    <a:gd name="connsiteX3" fmla="*/ 173979 w 347911"/>
                    <a:gd name="connsiteY3" fmla="*/ 349178 h 349178"/>
                    <a:gd name="connsiteX4" fmla="*/ 47 w 347911"/>
                    <a:gd name="connsiteY4" fmla="*/ 206736 h 349178"/>
                    <a:gd name="connsiteX0" fmla="*/ 47 w 348124"/>
                    <a:gd name="connsiteY0" fmla="*/ 206736 h 349178"/>
                    <a:gd name="connsiteX1" fmla="*/ 181122 w 348124"/>
                    <a:gd name="connsiteY1" fmla="*/ 0 h 349178"/>
                    <a:gd name="connsiteX2" fmla="*/ 347911 w 348124"/>
                    <a:gd name="connsiteY2" fmla="*/ 206736 h 349178"/>
                    <a:gd name="connsiteX3" fmla="*/ 173979 w 348124"/>
                    <a:gd name="connsiteY3" fmla="*/ 349178 h 349178"/>
                    <a:gd name="connsiteX4" fmla="*/ 47 w 348124"/>
                    <a:gd name="connsiteY4" fmla="*/ 206736 h 349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124" h="349178">
                      <a:moveTo>
                        <a:pt x="47" y="206736"/>
                      </a:moveTo>
                      <a:cubicBezTo>
                        <a:pt x="-2334" y="68536"/>
                        <a:pt x="85062" y="0"/>
                        <a:pt x="181122" y="0"/>
                      </a:cubicBezTo>
                      <a:cubicBezTo>
                        <a:pt x="277182" y="0"/>
                        <a:pt x="352673" y="66154"/>
                        <a:pt x="347911" y="206736"/>
                      </a:cubicBezTo>
                      <a:cubicBezTo>
                        <a:pt x="343149" y="347318"/>
                        <a:pt x="270039" y="349178"/>
                        <a:pt x="173979" y="349178"/>
                      </a:cubicBezTo>
                      <a:cubicBezTo>
                        <a:pt x="77919" y="349178"/>
                        <a:pt x="2428" y="344936"/>
                        <a:pt x="47" y="20673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C0521822-9504-40A5-840D-3D77000FD8C2}"/>
                  </a:ext>
                </a:extLst>
              </p:cNvPr>
              <p:cNvSpPr/>
              <p:nvPr/>
            </p:nvSpPr>
            <p:spPr>
              <a:xfrm>
                <a:off x="7527941" y="4695341"/>
                <a:ext cx="212104" cy="18879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F5E625CC-2AF1-494A-95C2-3448AACC726B}"/>
                  </a:ext>
                </a:extLst>
              </p:cNvPr>
              <p:cNvSpPr/>
              <p:nvPr/>
            </p:nvSpPr>
            <p:spPr>
              <a:xfrm>
                <a:off x="8046071" y="4695341"/>
                <a:ext cx="212104" cy="18879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8F022EC-4519-4482-BD10-FA458F367E08}"/>
                  </a:ext>
                </a:extLst>
              </p:cNvPr>
              <p:cNvSpPr/>
              <p:nvPr/>
            </p:nvSpPr>
            <p:spPr>
              <a:xfrm>
                <a:off x="7921787" y="4173510"/>
                <a:ext cx="234104" cy="386179"/>
              </a:xfrm>
              <a:custGeom>
                <a:avLst/>
                <a:gdLst>
                  <a:gd name="connsiteX0" fmla="*/ 215900 w 362987"/>
                  <a:gd name="connsiteY0" fmla="*/ 1 h 598785"/>
                  <a:gd name="connsiteX1" fmla="*/ 261619 w 362987"/>
                  <a:gd name="connsiteY1" fmla="*/ 1 h 598785"/>
                  <a:gd name="connsiteX2" fmla="*/ 261619 w 362987"/>
                  <a:gd name="connsiteY2" fmla="*/ 301365 h 598785"/>
                  <a:gd name="connsiteX3" fmla="*/ 215900 w 362987"/>
                  <a:gd name="connsiteY3" fmla="*/ 301365 h 598785"/>
                  <a:gd name="connsiteX4" fmla="*/ 111125 w 362987"/>
                  <a:gd name="connsiteY4" fmla="*/ 1 h 598785"/>
                  <a:gd name="connsiteX5" fmla="*/ 156844 w 362987"/>
                  <a:gd name="connsiteY5" fmla="*/ 1 h 598785"/>
                  <a:gd name="connsiteX6" fmla="*/ 156844 w 362987"/>
                  <a:gd name="connsiteY6" fmla="*/ 384495 h 598785"/>
                  <a:gd name="connsiteX7" fmla="*/ 111125 w 362987"/>
                  <a:gd name="connsiteY7" fmla="*/ 384495 h 598785"/>
                  <a:gd name="connsiteX8" fmla="*/ 317268 w 362987"/>
                  <a:gd name="connsiteY8" fmla="*/ 0 h 598785"/>
                  <a:gd name="connsiteX9" fmla="*/ 362987 w 362987"/>
                  <a:gd name="connsiteY9" fmla="*/ 0 h 598785"/>
                  <a:gd name="connsiteX10" fmla="*/ 362987 w 362987"/>
                  <a:gd name="connsiteY10" fmla="*/ 454659 h 598785"/>
                  <a:gd name="connsiteX11" fmla="*/ 317268 w 362987"/>
                  <a:gd name="connsiteY11" fmla="*/ 454659 h 598785"/>
                  <a:gd name="connsiteX12" fmla="*/ 0 w 362987"/>
                  <a:gd name="connsiteY12" fmla="*/ 0 h 598785"/>
                  <a:gd name="connsiteX13" fmla="*/ 45719 w 362987"/>
                  <a:gd name="connsiteY13" fmla="*/ 0 h 598785"/>
                  <a:gd name="connsiteX14" fmla="*/ 45719 w 362987"/>
                  <a:gd name="connsiteY14" fmla="*/ 598785 h 598785"/>
                  <a:gd name="connsiteX15" fmla="*/ 0 w 362987"/>
                  <a:gd name="connsiteY15" fmla="*/ 598785 h 59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2987" h="598785">
                    <a:moveTo>
                      <a:pt x="215900" y="1"/>
                    </a:moveTo>
                    <a:lnTo>
                      <a:pt x="261619" y="1"/>
                    </a:lnTo>
                    <a:lnTo>
                      <a:pt x="261619" y="301365"/>
                    </a:lnTo>
                    <a:lnTo>
                      <a:pt x="215900" y="301365"/>
                    </a:lnTo>
                    <a:close/>
                    <a:moveTo>
                      <a:pt x="111125" y="1"/>
                    </a:moveTo>
                    <a:lnTo>
                      <a:pt x="156844" y="1"/>
                    </a:lnTo>
                    <a:lnTo>
                      <a:pt x="156844" y="384495"/>
                    </a:lnTo>
                    <a:lnTo>
                      <a:pt x="111125" y="384495"/>
                    </a:lnTo>
                    <a:close/>
                    <a:moveTo>
                      <a:pt x="317268" y="0"/>
                    </a:moveTo>
                    <a:lnTo>
                      <a:pt x="362987" y="0"/>
                    </a:lnTo>
                    <a:lnTo>
                      <a:pt x="362987" y="454659"/>
                    </a:lnTo>
                    <a:lnTo>
                      <a:pt x="317268" y="454659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598785"/>
                    </a:lnTo>
                    <a:lnTo>
                      <a:pt x="0" y="59878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1537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pptxe86_絶叫する女の子のイラスト</dc:title>
  <dc:subject>pptxe86_絶叫する女の子のイラスト</dc:subject>
  <dc:creator>でじけろお</dc:creator>
  <cp:revision>1</cp:revision>
  <dcterms:created xsi:type="dcterms:W3CDTF">2018-05-20T00:31:01Z</dcterms:created>
  <dcterms:modified xsi:type="dcterms:W3CDTF">2020-09-25T15:27:31Z</dcterms:modified>
  <cp:version>1</cp:version>
</cp:coreProperties>
</file>