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9" r:id="rId2"/>
    <p:sldId id="46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629FD9E0-E17D-42F6-826D-AF640EF2D3CD}"/>
              </a:ext>
            </a:extLst>
          </p:cNvPr>
          <p:cNvGrpSpPr/>
          <p:nvPr/>
        </p:nvGrpSpPr>
        <p:grpSpPr>
          <a:xfrm>
            <a:off x="697966" y="886166"/>
            <a:ext cx="2392750" cy="2646106"/>
            <a:chOff x="697966" y="886166"/>
            <a:chExt cx="2392750" cy="2646106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080BF7B-45B6-4AB3-9DD4-0D3B97970C60}"/>
                </a:ext>
              </a:extLst>
            </p:cNvPr>
            <p:cNvSpPr/>
            <p:nvPr/>
          </p:nvSpPr>
          <p:spPr>
            <a:xfrm rot="20700000">
              <a:off x="697966" y="886166"/>
              <a:ext cx="1490805" cy="588190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C1D9EBB-A14C-4424-98CE-232145272A27}"/>
                </a:ext>
              </a:extLst>
            </p:cNvPr>
            <p:cNvGrpSpPr/>
            <p:nvPr/>
          </p:nvGrpSpPr>
          <p:grpSpPr>
            <a:xfrm>
              <a:off x="948814" y="1152475"/>
              <a:ext cx="2141902" cy="2379797"/>
              <a:chOff x="948814" y="1152475"/>
              <a:chExt cx="2141902" cy="2379797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3F1519C2-CB17-4FB5-BCB2-EAE973F1F4CC}"/>
                  </a:ext>
                </a:extLst>
              </p:cNvPr>
              <p:cNvGrpSpPr/>
              <p:nvPr/>
            </p:nvGrpSpPr>
            <p:grpSpPr>
              <a:xfrm>
                <a:off x="1461845" y="1152475"/>
                <a:ext cx="1138490" cy="2379797"/>
                <a:chOff x="772520" y="601639"/>
                <a:chExt cx="1138490" cy="2379797"/>
              </a:xfrm>
            </p:grpSpPr>
            <p:sp>
              <p:nvSpPr>
                <p:cNvPr id="15" name="月 14">
                  <a:extLst>
                    <a:ext uri="{FF2B5EF4-FFF2-40B4-BE49-F238E27FC236}">
                      <a16:creationId xmlns:a16="http://schemas.microsoft.com/office/drawing/2014/main" id="{9920317E-100C-4097-B48B-D86434CB90C0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月 15">
                  <a:extLst>
                    <a:ext uri="{FF2B5EF4-FFF2-40B4-BE49-F238E27FC236}">
                      <a16:creationId xmlns:a16="http://schemas.microsoft.com/office/drawing/2014/main" id="{5913C914-F828-44CE-A1E0-0D723C50D319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D609B232-9E77-41D5-9B22-845D40CB4B1B}"/>
                    </a:ext>
                  </a:extLst>
                </p:cNvPr>
                <p:cNvSpPr/>
                <p:nvPr/>
              </p:nvSpPr>
              <p:spPr>
                <a:xfrm>
                  <a:off x="780355" y="601639"/>
                  <a:ext cx="1117919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DDD5F034-1F62-4713-AB40-69B7C584170A}"/>
                    </a:ext>
                  </a:extLst>
                </p:cNvPr>
                <p:cNvSpPr/>
                <p:nvPr/>
              </p:nvSpPr>
              <p:spPr>
                <a:xfrm>
                  <a:off x="1068497" y="16949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2E186F56-D8E4-4312-8490-9EC9C3205EDC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31" name="グループ化 30">
                    <a:extLst>
                      <a:ext uri="{FF2B5EF4-FFF2-40B4-BE49-F238E27FC236}">
                        <a16:creationId xmlns:a16="http://schemas.microsoft.com/office/drawing/2014/main" id="{AF34E0A6-54E0-4F60-80E5-0B6136124690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8" name="グループ化 37">
                      <a:extLst>
                        <a:ext uri="{FF2B5EF4-FFF2-40B4-BE49-F238E27FC236}">
                          <a16:creationId xmlns:a16="http://schemas.microsoft.com/office/drawing/2014/main" id="{E0A9D4E6-6F26-4D4D-BA80-AA1905B3FDD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3" name="円/楕円 177">
                        <a:extLst>
                          <a:ext uri="{FF2B5EF4-FFF2-40B4-BE49-F238E27FC236}">
                            <a16:creationId xmlns:a16="http://schemas.microsoft.com/office/drawing/2014/main" id="{E3D30D9A-8313-4264-8299-4E7FE878F4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4" name="円/楕円 178">
                        <a:extLst>
                          <a:ext uri="{FF2B5EF4-FFF2-40B4-BE49-F238E27FC236}">
                            <a16:creationId xmlns:a16="http://schemas.microsoft.com/office/drawing/2014/main" id="{A262A915-A1F8-4978-9425-58D86B3BAC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59CC2619-CDC0-462C-8431-22E5ABCB0B26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1" name="円/楕円 175">
                        <a:extLst>
                          <a:ext uri="{FF2B5EF4-FFF2-40B4-BE49-F238E27FC236}">
                            <a16:creationId xmlns:a16="http://schemas.microsoft.com/office/drawing/2014/main" id="{28818498-881C-49B9-96AC-D2CBD7F00F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2" name="円/楕円 176">
                        <a:extLst>
                          <a:ext uri="{FF2B5EF4-FFF2-40B4-BE49-F238E27FC236}">
                            <a16:creationId xmlns:a16="http://schemas.microsoft.com/office/drawing/2014/main" id="{6951489F-2F59-45C6-B9CB-EB44542440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0" name="円/楕円 174">
                      <a:extLst>
                        <a:ext uri="{FF2B5EF4-FFF2-40B4-BE49-F238E27FC236}">
                          <a16:creationId xmlns:a16="http://schemas.microsoft.com/office/drawing/2014/main" id="{886DA41B-5C01-4B4F-8061-1636B88CF5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4" name="円/楕円 27">
                    <a:extLst>
                      <a:ext uri="{FF2B5EF4-FFF2-40B4-BE49-F238E27FC236}">
                        <a16:creationId xmlns:a16="http://schemas.microsoft.com/office/drawing/2014/main" id="{35A621A6-A523-43F4-A4E2-0A159E1E2F4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83090" y="412535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円/楕円 27">
                    <a:extLst>
                      <a:ext uri="{FF2B5EF4-FFF2-40B4-BE49-F238E27FC236}">
                        <a16:creationId xmlns:a16="http://schemas.microsoft.com/office/drawing/2014/main" id="{3BB449C6-C95D-4E99-84AC-7146AC15B8F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89490" y="412535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正方形/長方形 67">
                    <a:extLst>
                      <a:ext uri="{FF2B5EF4-FFF2-40B4-BE49-F238E27FC236}">
                        <a16:creationId xmlns:a16="http://schemas.microsoft.com/office/drawing/2014/main" id="{699BEC4C-7BE9-4EA8-A77F-61F7CFB7F9E8}"/>
                      </a:ext>
                    </a:extLst>
                  </p:cNvPr>
                  <p:cNvSpPr/>
                  <p:nvPr/>
                </p:nvSpPr>
                <p:spPr>
                  <a:xfrm>
                    <a:off x="4437514" y="442858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" name="片側の 2 つの角を丸めた四角形 66">
                  <a:extLst>
                    <a:ext uri="{FF2B5EF4-FFF2-40B4-BE49-F238E27FC236}">
                      <a16:creationId xmlns:a16="http://schemas.microsoft.com/office/drawing/2014/main" id="{448C1BCF-36C3-43C9-BF4E-70E383060170}"/>
                    </a:ext>
                  </a:extLst>
                </p:cNvPr>
                <p:cNvSpPr/>
                <p:nvPr/>
              </p:nvSpPr>
              <p:spPr>
                <a:xfrm>
                  <a:off x="980774" y="1953059"/>
                  <a:ext cx="690864" cy="1028377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00206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ホームベース 73">
                  <a:extLst>
                    <a:ext uri="{FF2B5EF4-FFF2-40B4-BE49-F238E27FC236}">
                      <a16:creationId xmlns:a16="http://schemas.microsoft.com/office/drawing/2014/main" id="{79EA3BFA-EAA2-4EA8-B946-C3DFCDF5E957}"/>
                    </a:ext>
                  </a:extLst>
                </p:cNvPr>
                <p:cNvSpPr/>
                <p:nvPr/>
              </p:nvSpPr>
              <p:spPr>
                <a:xfrm rot="5400000">
                  <a:off x="1100973" y="1971351"/>
                  <a:ext cx="434959" cy="448966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99CC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片側の 2 つの角を丸めた四角形 64">
                  <a:extLst>
                    <a:ext uri="{FF2B5EF4-FFF2-40B4-BE49-F238E27FC236}">
                      <a16:creationId xmlns:a16="http://schemas.microsoft.com/office/drawing/2014/main" id="{0D4B615A-AF32-4574-A0AD-EDE79378BDA8}"/>
                    </a:ext>
                  </a:extLst>
                </p:cNvPr>
                <p:cNvSpPr/>
                <p:nvPr/>
              </p:nvSpPr>
              <p:spPr>
                <a:xfrm>
                  <a:off x="814087" y="1955622"/>
                  <a:ext cx="1024238" cy="1025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台形 23">
                  <a:extLst>
                    <a:ext uri="{FF2B5EF4-FFF2-40B4-BE49-F238E27FC236}">
                      <a16:creationId xmlns:a16="http://schemas.microsoft.com/office/drawing/2014/main" id="{1676B981-3188-43BE-B3E1-F4C9F8E1A32D}"/>
                    </a:ext>
                  </a:extLst>
                </p:cNvPr>
                <p:cNvSpPr/>
                <p:nvPr/>
              </p:nvSpPr>
              <p:spPr>
                <a:xfrm rot="10800000">
                  <a:off x="1180017" y="1955604"/>
                  <a:ext cx="296150" cy="190277"/>
                </a:xfrm>
                <a:prstGeom prst="trapezoid">
                  <a:avLst>
                    <a:gd name="adj" fmla="val 53033"/>
                  </a:avLst>
                </a:pr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07042431-1BCB-47DC-A534-685CE95EA3F3}"/>
                    </a:ext>
                  </a:extLst>
                </p:cNvPr>
                <p:cNvSpPr/>
                <p:nvPr/>
              </p:nvSpPr>
              <p:spPr>
                <a:xfrm>
                  <a:off x="1009036" y="1865525"/>
                  <a:ext cx="643336" cy="323816"/>
                </a:xfrm>
                <a:custGeom>
                  <a:avLst/>
                  <a:gdLst>
                    <a:gd name="connsiteX0" fmla="*/ 164617 w 643336"/>
                    <a:gd name="connsiteY0" fmla="*/ 1 h 323816"/>
                    <a:gd name="connsiteX1" fmla="*/ 320804 w 643336"/>
                    <a:gd name="connsiteY1" fmla="*/ 323816 h 323816"/>
                    <a:gd name="connsiteX2" fmla="*/ 0 w 643336"/>
                    <a:gd name="connsiteY2" fmla="*/ 165087 h 323816"/>
                    <a:gd name="connsiteX3" fmla="*/ 478719 w 643336"/>
                    <a:gd name="connsiteY3" fmla="*/ 0 h 323816"/>
                    <a:gd name="connsiteX4" fmla="*/ 643336 w 643336"/>
                    <a:gd name="connsiteY4" fmla="*/ 165086 h 323816"/>
                    <a:gd name="connsiteX5" fmla="*/ 322532 w 643336"/>
                    <a:gd name="connsiteY5" fmla="*/ 323815 h 323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3336" h="323816">
                      <a:moveTo>
                        <a:pt x="164617" y="1"/>
                      </a:moveTo>
                      <a:lnTo>
                        <a:pt x="320804" y="323816"/>
                      </a:lnTo>
                      <a:lnTo>
                        <a:pt x="0" y="165087"/>
                      </a:lnTo>
                      <a:close/>
                      <a:moveTo>
                        <a:pt x="478719" y="0"/>
                      </a:moveTo>
                      <a:lnTo>
                        <a:pt x="643336" y="165086"/>
                      </a:lnTo>
                      <a:lnTo>
                        <a:pt x="322532" y="323815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円/楕円 82">
                  <a:extLst>
                    <a:ext uri="{FF2B5EF4-FFF2-40B4-BE49-F238E27FC236}">
                      <a16:creationId xmlns:a16="http://schemas.microsoft.com/office/drawing/2014/main" id="{B8B821D0-1031-4A79-929E-C8B681F51D71}"/>
                    </a:ext>
                  </a:extLst>
                </p:cNvPr>
                <p:cNvSpPr/>
                <p:nvPr/>
              </p:nvSpPr>
              <p:spPr>
                <a:xfrm>
                  <a:off x="1250479" y="2106718"/>
                  <a:ext cx="146946" cy="20180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円/楕円 83">
                  <a:extLst>
                    <a:ext uri="{FF2B5EF4-FFF2-40B4-BE49-F238E27FC236}">
                      <a16:creationId xmlns:a16="http://schemas.microsoft.com/office/drawing/2014/main" id="{6F8D4CA4-8F1F-4B5D-9325-8542B3D1327D}"/>
                    </a:ext>
                  </a:extLst>
                </p:cNvPr>
                <p:cNvSpPr/>
                <p:nvPr/>
              </p:nvSpPr>
              <p:spPr>
                <a:xfrm flipH="1">
                  <a:off x="1275786" y="2133698"/>
                  <a:ext cx="96333" cy="14784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円/楕円 83">
                  <a:extLst>
                    <a:ext uri="{FF2B5EF4-FFF2-40B4-BE49-F238E27FC236}">
                      <a16:creationId xmlns:a16="http://schemas.microsoft.com/office/drawing/2014/main" id="{86D46075-C351-472D-A089-A35FE8D3777D}"/>
                    </a:ext>
                  </a:extLst>
                </p:cNvPr>
                <p:cNvSpPr/>
                <p:nvPr/>
              </p:nvSpPr>
              <p:spPr>
                <a:xfrm flipH="1">
                  <a:off x="1301092" y="2153096"/>
                  <a:ext cx="45719" cy="575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FF3FA3BC-F643-49EE-968E-D8A394F2A4C9}"/>
                  </a:ext>
                </a:extLst>
              </p:cNvPr>
              <p:cNvGrpSpPr/>
              <p:nvPr/>
            </p:nvGrpSpPr>
            <p:grpSpPr>
              <a:xfrm>
                <a:off x="2264188" y="1311455"/>
                <a:ext cx="826528" cy="1401860"/>
                <a:chOff x="2264188" y="1311455"/>
                <a:chExt cx="826528" cy="1401860"/>
              </a:xfrm>
            </p:grpSpPr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62CC843D-E8BC-41D5-A6DE-AC4D6719F338}"/>
                    </a:ext>
                  </a:extLst>
                </p:cNvPr>
                <p:cNvGrpSpPr/>
                <p:nvPr/>
              </p:nvGrpSpPr>
              <p:grpSpPr>
                <a:xfrm rot="20965850">
                  <a:off x="2411341" y="1311455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209" name="グループ化 208">
                    <a:extLst>
                      <a:ext uri="{FF2B5EF4-FFF2-40B4-BE49-F238E27FC236}">
                        <a16:creationId xmlns:a16="http://schemas.microsoft.com/office/drawing/2014/main" id="{5E6BE026-1A0F-4AEF-862B-FBAE5F80A222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211" name="フリーフォーム: 図形 210">
                      <a:extLst>
                        <a:ext uri="{FF2B5EF4-FFF2-40B4-BE49-F238E27FC236}">
                          <a16:creationId xmlns:a16="http://schemas.microsoft.com/office/drawing/2014/main" id="{A5AF247F-FF59-47E3-86E9-B40E34543B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2" name="フリーフォーム: 図形 211">
                      <a:extLst>
                        <a:ext uri="{FF2B5EF4-FFF2-40B4-BE49-F238E27FC236}">
                          <a16:creationId xmlns:a16="http://schemas.microsoft.com/office/drawing/2014/main" id="{B162638B-5842-4902-9DCF-06202B97FCA8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C5E92D28-0D5D-466D-89A8-3E8B8326CFA4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076A81F1-AD25-4895-84DD-ACC7E778ACB5}"/>
                    </a:ext>
                  </a:extLst>
                </p:cNvPr>
                <p:cNvSpPr/>
                <p:nvPr/>
              </p:nvSpPr>
              <p:spPr>
                <a:xfrm rot="3600000">
                  <a:off x="2269093" y="1891693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80437565-4420-4D87-8D59-5FCB11B54379}"/>
                  </a:ext>
                </a:extLst>
              </p:cNvPr>
              <p:cNvGrpSpPr/>
              <p:nvPr/>
            </p:nvGrpSpPr>
            <p:grpSpPr>
              <a:xfrm flipH="1">
                <a:off x="948814" y="1311455"/>
                <a:ext cx="826528" cy="1401860"/>
                <a:chOff x="2264188" y="1311455"/>
                <a:chExt cx="826528" cy="1401860"/>
              </a:xfrm>
            </p:grpSpPr>
            <p:grpSp>
              <p:nvGrpSpPr>
                <p:cNvPr id="303" name="グループ化 302">
                  <a:extLst>
                    <a:ext uri="{FF2B5EF4-FFF2-40B4-BE49-F238E27FC236}">
                      <a16:creationId xmlns:a16="http://schemas.microsoft.com/office/drawing/2014/main" id="{D6B51B6A-D551-4366-A6EE-98FCC2BE2638}"/>
                    </a:ext>
                  </a:extLst>
                </p:cNvPr>
                <p:cNvGrpSpPr/>
                <p:nvPr/>
              </p:nvGrpSpPr>
              <p:grpSpPr>
                <a:xfrm rot="20965850">
                  <a:off x="2411341" y="1311455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305" name="グループ化 304">
                    <a:extLst>
                      <a:ext uri="{FF2B5EF4-FFF2-40B4-BE49-F238E27FC236}">
                        <a16:creationId xmlns:a16="http://schemas.microsoft.com/office/drawing/2014/main" id="{63669289-865D-4625-80C1-AC9E294EB4D5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07" name="フリーフォーム: 図形 306">
                      <a:extLst>
                        <a:ext uri="{FF2B5EF4-FFF2-40B4-BE49-F238E27FC236}">
                          <a16:creationId xmlns:a16="http://schemas.microsoft.com/office/drawing/2014/main" id="{43BCDB19-CDA5-4308-A7B7-C49C4A94BD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059B5B82-8F45-4957-86B1-2DF244C9547A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B383A5C2-04CB-4956-B68A-5BF0AAB0E71F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B819FCD8-880C-4AFB-AB7E-364836272D94}"/>
                    </a:ext>
                  </a:extLst>
                </p:cNvPr>
                <p:cNvSpPr/>
                <p:nvPr/>
              </p:nvSpPr>
              <p:spPr>
                <a:xfrm rot="3600000">
                  <a:off x="2269093" y="1891693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4" name="二等辺三角形 33">
                <a:extLst>
                  <a:ext uri="{FF2B5EF4-FFF2-40B4-BE49-F238E27FC236}">
                    <a16:creationId xmlns:a16="http://schemas.microsoft.com/office/drawing/2014/main" id="{94709785-9917-4147-9368-3DFE3932FBBD}"/>
                  </a:ext>
                </a:extLst>
              </p:cNvPr>
              <p:cNvSpPr/>
              <p:nvPr/>
            </p:nvSpPr>
            <p:spPr>
              <a:xfrm>
                <a:off x="1880845" y="2058496"/>
                <a:ext cx="293236" cy="278180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C8FD812B-1A7B-4658-B74F-3B822B747534}"/>
                </a:ext>
              </a:extLst>
            </p:cNvPr>
            <p:cNvSpPr/>
            <p:nvPr/>
          </p:nvSpPr>
          <p:spPr>
            <a:xfrm>
              <a:off x="1647463" y="1821072"/>
              <a:ext cx="251402" cy="1751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楕円 333">
              <a:extLst>
                <a:ext uri="{FF2B5EF4-FFF2-40B4-BE49-F238E27FC236}">
                  <a16:creationId xmlns:a16="http://schemas.microsoft.com/office/drawing/2014/main" id="{75B371DD-695E-42AE-B20F-CF57A76BE114}"/>
                </a:ext>
              </a:extLst>
            </p:cNvPr>
            <p:cNvSpPr/>
            <p:nvPr/>
          </p:nvSpPr>
          <p:spPr>
            <a:xfrm>
              <a:off x="2155463" y="1821072"/>
              <a:ext cx="251402" cy="1751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2DC26796-CCF1-46B5-8409-E5E9BE72D810}"/>
                </a:ext>
              </a:extLst>
            </p:cNvPr>
            <p:cNvSpPr/>
            <p:nvPr/>
          </p:nvSpPr>
          <p:spPr>
            <a:xfrm>
              <a:off x="2040199" y="1232191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楕円 240">
              <a:extLst>
                <a:ext uri="{FF2B5EF4-FFF2-40B4-BE49-F238E27FC236}">
                  <a16:creationId xmlns:a16="http://schemas.microsoft.com/office/drawing/2014/main" id="{6B535157-6DBF-44EF-8AD5-8404CB10ACA3}"/>
                </a:ext>
              </a:extLst>
            </p:cNvPr>
            <p:cNvSpPr/>
            <p:nvPr/>
          </p:nvSpPr>
          <p:spPr>
            <a:xfrm>
              <a:off x="1919740" y="2220486"/>
              <a:ext cx="208150" cy="73245"/>
            </a:xfrm>
            <a:custGeom>
              <a:avLst/>
              <a:gdLst>
                <a:gd name="connsiteX0" fmla="*/ 0 w 744956"/>
                <a:gd name="connsiteY0" fmla="*/ 221006 h 442012"/>
                <a:gd name="connsiteX1" fmla="*/ 372478 w 744956"/>
                <a:gd name="connsiteY1" fmla="*/ 0 h 442012"/>
                <a:gd name="connsiteX2" fmla="*/ 744956 w 744956"/>
                <a:gd name="connsiteY2" fmla="*/ 221006 h 442012"/>
                <a:gd name="connsiteX3" fmla="*/ 372478 w 744956"/>
                <a:gd name="connsiteY3" fmla="*/ 442012 h 442012"/>
                <a:gd name="connsiteX4" fmla="*/ 0 w 744956"/>
                <a:gd name="connsiteY4" fmla="*/ 221006 h 442012"/>
                <a:gd name="connsiteX0" fmla="*/ 0 w 744956"/>
                <a:gd name="connsiteY0" fmla="*/ 221006 h 442012"/>
                <a:gd name="connsiteX1" fmla="*/ 372478 w 744956"/>
                <a:gd name="connsiteY1" fmla="*/ 0 h 442012"/>
                <a:gd name="connsiteX2" fmla="*/ 744956 w 744956"/>
                <a:gd name="connsiteY2" fmla="*/ 221006 h 442012"/>
                <a:gd name="connsiteX3" fmla="*/ 372478 w 744956"/>
                <a:gd name="connsiteY3" fmla="*/ 442012 h 442012"/>
                <a:gd name="connsiteX4" fmla="*/ 0 w 744956"/>
                <a:gd name="connsiteY4" fmla="*/ 221006 h 442012"/>
                <a:gd name="connsiteX0" fmla="*/ 0 w 744956"/>
                <a:gd name="connsiteY0" fmla="*/ 221006 h 442012"/>
                <a:gd name="connsiteX1" fmla="*/ 372478 w 744956"/>
                <a:gd name="connsiteY1" fmla="*/ 0 h 442012"/>
                <a:gd name="connsiteX2" fmla="*/ 744956 w 744956"/>
                <a:gd name="connsiteY2" fmla="*/ 221006 h 442012"/>
                <a:gd name="connsiteX3" fmla="*/ 372478 w 744956"/>
                <a:gd name="connsiteY3" fmla="*/ 442012 h 442012"/>
                <a:gd name="connsiteX4" fmla="*/ 0 w 744956"/>
                <a:gd name="connsiteY4" fmla="*/ 221006 h 442012"/>
                <a:gd name="connsiteX0" fmla="*/ 0 w 744956"/>
                <a:gd name="connsiteY0" fmla="*/ 221006 h 442012"/>
                <a:gd name="connsiteX1" fmla="*/ 372478 w 744956"/>
                <a:gd name="connsiteY1" fmla="*/ 0 h 442012"/>
                <a:gd name="connsiteX2" fmla="*/ 744956 w 744956"/>
                <a:gd name="connsiteY2" fmla="*/ 221006 h 442012"/>
                <a:gd name="connsiteX3" fmla="*/ 372478 w 744956"/>
                <a:gd name="connsiteY3" fmla="*/ 442012 h 442012"/>
                <a:gd name="connsiteX4" fmla="*/ 0 w 744956"/>
                <a:gd name="connsiteY4" fmla="*/ 221006 h 442012"/>
                <a:gd name="connsiteX0" fmla="*/ 0 w 744956"/>
                <a:gd name="connsiteY0" fmla="*/ 221006 h 282838"/>
                <a:gd name="connsiteX1" fmla="*/ 372478 w 744956"/>
                <a:gd name="connsiteY1" fmla="*/ 0 h 282838"/>
                <a:gd name="connsiteX2" fmla="*/ 744956 w 744956"/>
                <a:gd name="connsiteY2" fmla="*/ 221006 h 282838"/>
                <a:gd name="connsiteX3" fmla="*/ 379622 w 744956"/>
                <a:gd name="connsiteY3" fmla="*/ 246749 h 282838"/>
                <a:gd name="connsiteX4" fmla="*/ 0 w 744956"/>
                <a:gd name="connsiteY4" fmla="*/ 221006 h 28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4956" h="282838">
                  <a:moveTo>
                    <a:pt x="0" y="221006"/>
                  </a:moveTo>
                  <a:cubicBezTo>
                    <a:pt x="0" y="98948"/>
                    <a:pt x="166764" y="0"/>
                    <a:pt x="372478" y="0"/>
                  </a:cubicBezTo>
                  <a:cubicBezTo>
                    <a:pt x="578192" y="0"/>
                    <a:pt x="744956" y="98948"/>
                    <a:pt x="744956" y="221006"/>
                  </a:cubicBezTo>
                  <a:cubicBezTo>
                    <a:pt x="744956" y="343064"/>
                    <a:pt x="585336" y="246749"/>
                    <a:pt x="379622" y="246749"/>
                  </a:cubicBezTo>
                  <a:cubicBezTo>
                    <a:pt x="173908" y="246749"/>
                    <a:pt x="0" y="343064"/>
                    <a:pt x="0" y="221006"/>
                  </a:cubicBez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4E1A9534-B618-4F10-A4DD-E46BEFCD7F26}"/>
              </a:ext>
            </a:extLst>
          </p:cNvPr>
          <p:cNvGrpSpPr/>
          <p:nvPr/>
        </p:nvGrpSpPr>
        <p:grpSpPr>
          <a:xfrm>
            <a:off x="3677386" y="889077"/>
            <a:ext cx="2344961" cy="2659204"/>
            <a:chOff x="3677386" y="889077"/>
            <a:chExt cx="2344961" cy="2659204"/>
          </a:xfrm>
        </p:grpSpPr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8370BA2C-28C9-4E7B-8A6D-E973D8B35B14}"/>
                </a:ext>
              </a:extLst>
            </p:cNvPr>
            <p:cNvSpPr/>
            <p:nvPr/>
          </p:nvSpPr>
          <p:spPr>
            <a:xfrm rot="20700000">
              <a:off x="3677386" y="889077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DD2535E-31DF-4B82-9244-93DEDA8F84A3}"/>
                </a:ext>
              </a:extLst>
            </p:cNvPr>
            <p:cNvGrpSpPr/>
            <p:nvPr/>
          </p:nvGrpSpPr>
          <p:grpSpPr>
            <a:xfrm>
              <a:off x="3911253" y="1290440"/>
              <a:ext cx="2111094" cy="2257841"/>
              <a:chOff x="3911253" y="1290440"/>
              <a:chExt cx="2111094" cy="2257841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311CA217-3FDC-46F7-BF16-4CDFF3CA8B3F}"/>
                  </a:ext>
                </a:extLst>
              </p:cNvPr>
              <p:cNvGrpSpPr/>
              <p:nvPr/>
            </p:nvGrpSpPr>
            <p:grpSpPr>
              <a:xfrm>
                <a:off x="4408557" y="1290440"/>
                <a:ext cx="1086287" cy="2257841"/>
                <a:chOff x="2355996" y="739604"/>
                <a:chExt cx="1086287" cy="2257841"/>
              </a:xfrm>
            </p:grpSpPr>
            <p:sp>
              <p:nvSpPr>
                <p:cNvPr id="61" name="片側の 2 つの角を丸めた四角形 128">
                  <a:extLst>
                    <a:ext uri="{FF2B5EF4-FFF2-40B4-BE49-F238E27FC236}">
                      <a16:creationId xmlns:a16="http://schemas.microsoft.com/office/drawing/2014/main" id="{384645CF-A8C7-400C-AE1C-E4F46A41A049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片側の 2 つの角を丸めた四角形 144">
                  <a:extLst>
                    <a:ext uri="{FF2B5EF4-FFF2-40B4-BE49-F238E27FC236}">
                      <a16:creationId xmlns:a16="http://schemas.microsoft.com/office/drawing/2014/main" id="{757A90C3-0AFA-4A29-80D4-CF7A4A0DBC44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526AA5D6-04C3-4126-97FE-6BCE579A6AB1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二等辺三角形 64">
                  <a:extLst>
                    <a:ext uri="{FF2B5EF4-FFF2-40B4-BE49-F238E27FC236}">
                      <a16:creationId xmlns:a16="http://schemas.microsoft.com/office/drawing/2014/main" id="{6E8B1764-0D37-4344-B6D0-D2B96E8AEF81}"/>
                    </a:ext>
                  </a:extLst>
                </p:cNvPr>
                <p:cNvSpPr/>
                <p:nvPr/>
              </p:nvSpPr>
              <p:spPr>
                <a:xfrm rot="10800000">
                  <a:off x="2707049" y="2078936"/>
                  <a:ext cx="409782" cy="593697"/>
                </a:xfrm>
                <a:prstGeom prst="triangle">
                  <a:avLst/>
                </a:prstGeom>
                <a:solidFill>
                  <a:schemeClr val="accent6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7937462F-878B-40FD-A300-73FD538AF734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8B7B924D-1210-432C-8CE7-3B7C746CAD2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5" name="円/楕円 159">
                      <a:extLst>
                        <a:ext uri="{FF2B5EF4-FFF2-40B4-BE49-F238E27FC236}">
                          <a16:creationId xmlns:a16="http://schemas.microsoft.com/office/drawing/2014/main" id="{7E37B21D-EE58-4B74-B07D-7B0D3F73AF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円/楕円 160">
                      <a:extLst>
                        <a:ext uri="{FF2B5EF4-FFF2-40B4-BE49-F238E27FC236}">
                          <a16:creationId xmlns:a16="http://schemas.microsoft.com/office/drawing/2014/main" id="{64EA628A-A9F8-49CF-80D6-408BD515EB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B81077A6-A95E-4628-883E-002564D575B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3" name="円/楕円 157">
                      <a:extLst>
                        <a:ext uri="{FF2B5EF4-FFF2-40B4-BE49-F238E27FC236}">
                          <a16:creationId xmlns:a16="http://schemas.microsoft.com/office/drawing/2014/main" id="{93129F28-0BE0-42AC-B26D-999DC387B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" name="円/楕円 158">
                      <a:extLst>
                        <a:ext uri="{FF2B5EF4-FFF2-40B4-BE49-F238E27FC236}">
                          <a16:creationId xmlns:a16="http://schemas.microsoft.com/office/drawing/2014/main" id="{08483F9A-42DF-417D-8C02-B360FF9065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2" name="円/楕円 156">
                    <a:extLst>
                      <a:ext uri="{FF2B5EF4-FFF2-40B4-BE49-F238E27FC236}">
                        <a16:creationId xmlns:a16="http://schemas.microsoft.com/office/drawing/2014/main" id="{1A14EB50-1E30-4482-AE08-E23A4E68A9A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12BA4252-BBD0-40F9-96BB-49464FC424B0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92DA92E0-9BBC-443D-9094-E9C77AE2525E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正方形/長方形 67">
                  <a:extLst>
                    <a:ext uri="{FF2B5EF4-FFF2-40B4-BE49-F238E27FC236}">
                      <a16:creationId xmlns:a16="http://schemas.microsoft.com/office/drawing/2014/main" id="{FBEB13C0-1F56-45FE-85DE-1BA36F9FAC90}"/>
                    </a:ext>
                  </a:extLst>
                </p:cNvPr>
                <p:cNvSpPr/>
                <p:nvPr/>
              </p:nvSpPr>
              <p:spPr>
                <a:xfrm>
                  <a:off x="2867091" y="1518733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D445676A-BFA3-44B4-85E1-D61A308390EF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9D1D1C81-C9BD-46FD-86EE-D62E8006031F}"/>
                    </a:ext>
                  </a:extLst>
                </p:cNvPr>
                <p:cNvSpPr/>
                <p:nvPr/>
              </p:nvSpPr>
              <p:spPr>
                <a:xfrm rot="15300000">
                  <a:off x="2631235" y="1095057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月 72">
                  <a:extLst>
                    <a:ext uri="{FF2B5EF4-FFF2-40B4-BE49-F238E27FC236}">
                      <a16:creationId xmlns:a16="http://schemas.microsoft.com/office/drawing/2014/main" id="{292CC4F3-6962-4D44-AEC3-CA63F846C055}"/>
                    </a:ext>
                  </a:extLst>
                </p:cNvPr>
                <p:cNvSpPr/>
                <p:nvPr/>
              </p:nvSpPr>
              <p:spPr>
                <a:xfrm rot="17100000">
                  <a:off x="3113988" y="10950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5062B8B8-C835-4744-A2F4-7D19D2AB24B3}"/>
                  </a:ext>
                </a:extLst>
              </p:cNvPr>
              <p:cNvGrpSpPr/>
              <p:nvPr/>
            </p:nvGrpSpPr>
            <p:grpSpPr>
              <a:xfrm>
                <a:off x="5195819" y="1311455"/>
                <a:ext cx="826528" cy="1401860"/>
                <a:chOff x="5195819" y="1311455"/>
                <a:chExt cx="826528" cy="1401860"/>
              </a:xfrm>
            </p:grpSpPr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0ACF3D62-2D33-4DFE-A24B-F2A5D70E98E7}"/>
                    </a:ext>
                  </a:extLst>
                </p:cNvPr>
                <p:cNvGrpSpPr/>
                <p:nvPr/>
              </p:nvGrpSpPr>
              <p:grpSpPr>
                <a:xfrm rot="20965850">
                  <a:off x="5325990" y="1311455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47126C77-E214-49AA-B721-99AACC8F6C03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225" name="フリーフォーム: 図形 224">
                      <a:extLst>
                        <a:ext uri="{FF2B5EF4-FFF2-40B4-BE49-F238E27FC236}">
                          <a16:creationId xmlns:a16="http://schemas.microsoft.com/office/drawing/2014/main" id="{CB04CFAA-68D5-4707-8EF0-96F4FB454A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6" name="フリーフォーム: 図形 225">
                      <a:extLst>
                        <a:ext uri="{FF2B5EF4-FFF2-40B4-BE49-F238E27FC236}">
                          <a16:creationId xmlns:a16="http://schemas.microsoft.com/office/drawing/2014/main" id="{826937F2-5B3B-45E7-8A92-48AE0408B35D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43CED6D8-D5B3-4B26-9EEC-7342F7482B05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B8FD25F5-18A3-41DB-87B8-EE3E94683023}"/>
                    </a:ext>
                  </a:extLst>
                </p:cNvPr>
                <p:cNvSpPr/>
                <p:nvPr/>
              </p:nvSpPr>
              <p:spPr>
                <a:xfrm rot="3600000">
                  <a:off x="5200724" y="1891693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0B650ABB-FA47-44CB-A9BA-C693AEEFF8AD}"/>
                  </a:ext>
                </a:extLst>
              </p:cNvPr>
              <p:cNvGrpSpPr/>
              <p:nvPr/>
            </p:nvGrpSpPr>
            <p:grpSpPr>
              <a:xfrm flipH="1">
                <a:off x="3911253" y="1311455"/>
                <a:ext cx="826528" cy="1401860"/>
                <a:chOff x="5195819" y="1311455"/>
                <a:chExt cx="826528" cy="1401860"/>
              </a:xfrm>
            </p:grpSpPr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4E5EA3CB-D92A-4D45-9459-D8F26A6BAC49}"/>
                    </a:ext>
                  </a:extLst>
                </p:cNvPr>
                <p:cNvGrpSpPr/>
                <p:nvPr/>
              </p:nvGrpSpPr>
              <p:grpSpPr>
                <a:xfrm rot="20965850">
                  <a:off x="5325990" y="1311455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312" name="グループ化 311">
                    <a:extLst>
                      <a:ext uri="{FF2B5EF4-FFF2-40B4-BE49-F238E27FC236}">
                        <a16:creationId xmlns:a16="http://schemas.microsoft.com/office/drawing/2014/main" id="{C9D2B145-D007-4B20-A019-F7A101B0FAA7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14" name="フリーフォーム: 図形 313">
                      <a:extLst>
                        <a:ext uri="{FF2B5EF4-FFF2-40B4-BE49-F238E27FC236}">
                          <a16:creationId xmlns:a16="http://schemas.microsoft.com/office/drawing/2014/main" id="{E5D2DD8F-9023-4E30-9A7F-55F7C745AA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5" name="フリーフォーム: 図形 314">
                      <a:extLst>
                        <a:ext uri="{FF2B5EF4-FFF2-40B4-BE49-F238E27FC236}">
                          <a16:creationId xmlns:a16="http://schemas.microsoft.com/office/drawing/2014/main" id="{FFDCDBBA-8D8D-4F8B-9D8B-DBED76D59AAB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B6F23DD7-A321-475A-9B68-6A00B76F3598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4998F2FB-0124-4E26-A5A0-653451C63970}"/>
                    </a:ext>
                  </a:extLst>
                </p:cNvPr>
                <p:cNvSpPr/>
                <p:nvPr/>
              </p:nvSpPr>
              <p:spPr>
                <a:xfrm rot="3600000">
                  <a:off x="5200724" y="1891693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9537B260-A458-43EB-BE4A-22040E7BC955}"/>
                  </a:ext>
                </a:extLst>
              </p:cNvPr>
              <p:cNvSpPr/>
              <p:nvPr/>
            </p:nvSpPr>
            <p:spPr>
              <a:xfrm rot="10800000">
                <a:off x="4549479" y="2527355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C763ABEE-F621-40A9-B800-E2CA0BD984EC}"/>
                </a:ext>
              </a:extLst>
            </p:cNvPr>
            <p:cNvGrpSpPr/>
            <p:nvPr/>
          </p:nvGrpSpPr>
          <p:grpSpPr>
            <a:xfrm>
              <a:off x="4811903" y="2156134"/>
              <a:ext cx="293236" cy="249619"/>
              <a:chOff x="2633320" y="2087056"/>
              <a:chExt cx="293236" cy="249619"/>
            </a:xfrm>
          </p:grpSpPr>
          <p:sp>
            <p:nvSpPr>
              <p:cNvPr id="32" name="二等辺三角形 33">
                <a:extLst>
                  <a:ext uri="{FF2B5EF4-FFF2-40B4-BE49-F238E27FC236}">
                    <a16:creationId xmlns:a16="http://schemas.microsoft.com/office/drawing/2014/main" id="{B466523F-AAB4-48A1-B3CA-31247BF505B5}"/>
                  </a:ext>
                </a:extLst>
              </p:cNvPr>
              <p:cNvSpPr/>
              <p:nvPr/>
            </p:nvSpPr>
            <p:spPr>
              <a:xfrm>
                <a:off x="2633320" y="2087056"/>
                <a:ext cx="293236" cy="249619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楕円 240">
                <a:extLst>
                  <a:ext uri="{FF2B5EF4-FFF2-40B4-BE49-F238E27FC236}">
                    <a16:creationId xmlns:a16="http://schemas.microsoft.com/office/drawing/2014/main" id="{FA39E7FF-A529-43A8-A2FA-5BB8CA3DF351}"/>
                  </a:ext>
                </a:extLst>
              </p:cNvPr>
              <p:cNvSpPr/>
              <p:nvPr/>
            </p:nvSpPr>
            <p:spPr>
              <a:xfrm>
                <a:off x="2676272" y="2243868"/>
                <a:ext cx="208150" cy="73245"/>
              </a:xfrm>
              <a:custGeom>
                <a:avLst/>
                <a:gdLst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282838"/>
                  <a:gd name="connsiteX1" fmla="*/ 372478 w 744956"/>
                  <a:gd name="connsiteY1" fmla="*/ 0 h 282838"/>
                  <a:gd name="connsiteX2" fmla="*/ 744956 w 744956"/>
                  <a:gd name="connsiteY2" fmla="*/ 221006 h 282838"/>
                  <a:gd name="connsiteX3" fmla="*/ 379622 w 744956"/>
                  <a:gd name="connsiteY3" fmla="*/ 246749 h 282838"/>
                  <a:gd name="connsiteX4" fmla="*/ 0 w 744956"/>
                  <a:gd name="connsiteY4" fmla="*/ 221006 h 282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4956" h="282838">
                    <a:moveTo>
                      <a:pt x="0" y="221006"/>
                    </a:moveTo>
                    <a:cubicBezTo>
                      <a:pt x="0" y="98948"/>
                      <a:pt x="166764" y="0"/>
                      <a:pt x="372478" y="0"/>
                    </a:cubicBezTo>
                    <a:cubicBezTo>
                      <a:pt x="578192" y="0"/>
                      <a:pt x="744956" y="98948"/>
                      <a:pt x="744956" y="221006"/>
                    </a:cubicBezTo>
                    <a:cubicBezTo>
                      <a:pt x="744956" y="343064"/>
                      <a:pt x="585336" y="246749"/>
                      <a:pt x="379622" y="246749"/>
                    </a:cubicBezTo>
                    <a:cubicBezTo>
                      <a:pt x="173908" y="246749"/>
                      <a:pt x="0" y="343064"/>
                      <a:pt x="0" y="22100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4AD12D8C-6DF4-4445-AEF1-59C399ECD048}"/>
                </a:ext>
              </a:extLst>
            </p:cNvPr>
            <p:cNvSpPr/>
            <p:nvPr/>
          </p:nvSpPr>
          <p:spPr>
            <a:xfrm>
              <a:off x="5019619" y="1232190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楕円 347">
              <a:extLst>
                <a:ext uri="{FF2B5EF4-FFF2-40B4-BE49-F238E27FC236}">
                  <a16:creationId xmlns:a16="http://schemas.microsoft.com/office/drawing/2014/main" id="{61FBA521-4FF7-4D75-A842-1F7C5E5A65C1}"/>
                </a:ext>
              </a:extLst>
            </p:cNvPr>
            <p:cNvSpPr/>
            <p:nvPr/>
          </p:nvSpPr>
          <p:spPr>
            <a:xfrm>
              <a:off x="4613150" y="1911165"/>
              <a:ext cx="251402" cy="1751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楕円 348">
              <a:extLst>
                <a:ext uri="{FF2B5EF4-FFF2-40B4-BE49-F238E27FC236}">
                  <a16:creationId xmlns:a16="http://schemas.microsoft.com/office/drawing/2014/main" id="{73079CBD-F267-45E5-B772-5591CC1ED2BF}"/>
                </a:ext>
              </a:extLst>
            </p:cNvPr>
            <p:cNvSpPr/>
            <p:nvPr/>
          </p:nvSpPr>
          <p:spPr>
            <a:xfrm>
              <a:off x="5041775" y="1911165"/>
              <a:ext cx="251402" cy="1751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1CF8215-8B46-4C16-A681-49F62DCA387D}"/>
              </a:ext>
            </a:extLst>
          </p:cNvPr>
          <p:cNvGrpSpPr/>
          <p:nvPr/>
        </p:nvGrpSpPr>
        <p:grpSpPr>
          <a:xfrm>
            <a:off x="6611086" y="889077"/>
            <a:ext cx="2357563" cy="2659204"/>
            <a:chOff x="6611086" y="889077"/>
            <a:chExt cx="2357563" cy="2659204"/>
          </a:xfrm>
        </p:grpSpPr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09E5B80E-DFC4-4584-8552-6DFC3258FCC7}"/>
                </a:ext>
              </a:extLst>
            </p:cNvPr>
            <p:cNvSpPr/>
            <p:nvPr/>
          </p:nvSpPr>
          <p:spPr>
            <a:xfrm rot="20700000">
              <a:off x="6611086" y="889077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5A27912-1F48-498A-A436-A15E4D85E813}"/>
                </a:ext>
              </a:extLst>
            </p:cNvPr>
            <p:cNvGrpSpPr/>
            <p:nvPr/>
          </p:nvGrpSpPr>
          <p:grpSpPr>
            <a:xfrm>
              <a:off x="6857555" y="1167401"/>
              <a:ext cx="2111094" cy="2380880"/>
              <a:chOff x="6857555" y="1167401"/>
              <a:chExt cx="2111094" cy="2380880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64D558A7-64EF-4834-B0D7-FC76F9C3BA60}"/>
                  </a:ext>
                </a:extLst>
              </p:cNvPr>
              <p:cNvGrpSpPr/>
              <p:nvPr/>
            </p:nvGrpSpPr>
            <p:grpSpPr>
              <a:xfrm>
                <a:off x="7326151" y="1167401"/>
                <a:ext cx="1153186" cy="2380880"/>
                <a:chOff x="3891254" y="616565"/>
                <a:chExt cx="1153186" cy="2380880"/>
              </a:xfrm>
            </p:grpSpPr>
            <p:sp>
              <p:nvSpPr>
                <p:cNvPr id="112" name="円/楕円 351">
                  <a:extLst>
                    <a:ext uri="{FF2B5EF4-FFF2-40B4-BE49-F238E27FC236}">
                      <a16:creationId xmlns:a16="http://schemas.microsoft.com/office/drawing/2014/main" id="{C5F87E9F-D7B5-4AAD-862D-69E187065011}"/>
                    </a:ext>
                  </a:extLst>
                </p:cNvPr>
                <p:cNvSpPr/>
                <p:nvPr/>
              </p:nvSpPr>
              <p:spPr>
                <a:xfrm>
                  <a:off x="4033004" y="1055000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片側の 2 つの角を丸めた四角形 144">
                  <a:extLst>
                    <a:ext uri="{FF2B5EF4-FFF2-40B4-BE49-F238E27FC236}">
                      <a16:creationId xmlns:a16="http://schemas.microsoft.com/office/drawing/2014/main" id="{252D47F2-FF2B-4197-A51B-1D4261F8F939}"/>
                    </a:ext>
                  </a:extLst>
                </p:cNvPr>
                <p:cNvSpPr/>
                <p:nvPr/>
              </p:nvSpPr>
              <p:spPr>
                <a:xfrm>
                  <a:off x="3996667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210206BD-042B-498A-99BD-0FAB0373761E}"/>
                    </a:ext>
                  </a:extLst>
                </p:cNvPr>
                <p:cNvSpPr/>
                <p:nvPr/>
              </p:nvSpPr>
              <p:spPr>
                <a:xfrm>
                  <a:off x="4245192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3D0787C2-C023-4AA6-A53C-B83E9066A885}"/>
                    </a:ext>
                  </a:extLst>
                </p:cNvPr>
                <p:cNvGrpSpPr/>
                <p:nvPr/>
              </p:nvGrpSpPr>
              <p:grpSpPr>
                <a:xfrm>
                  <a:off x="3891254" y="616565"/>
                  <a:ext cx="1153186" cy="1280626"/>
                  <a:chOff x="3927963" y="3342038"/>
                  <a:chExt cx="1079768" cy="1199095"/>
                </a:xfrm>
              </p:grpSpPr>
              <p:sp>
                <p:nvSpPr>
                  <p:cNvPr id="117" name="円/楕円 351">
                    <a:extLst>
                      <a:ext uri="{FF2B5EF4-FFF2-40B4-BE49-F238E27FC236}">
                        <a16:creationId xmlns:a16="http://schemas.microsoft.com/office/drawing/2014/main" id="{564AB004-CA26-473B-963D-70C22426F031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460616D7-147D-409C-A158-759AC1E2E181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78"/>
                    <a:ext cx="1049684" cy="990355"/>
                    <a:chOff x="1986974" y="3943261"/>
                    <a:chExt cx="834570" cy="787399"/>
                  </a:xfrm>
                </p:grpSpPr>
                <p:grpSp>
                  <p:nvGrpSpPr>
                    <p:cNvPr id="127" name="グループ化 126">
                      <a:extLst>
                        <a:ext uri="{FF2B5EF4-FFF2-40B4-BE49-F238E27FC236}">
                          <a16:creationId xmlns:a16="http://schemas.microsoft.com/office/drawing/2014/main" id="{E697C004-1DAA-420C-BBCB-CC2CC20831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1"/>
                      <a:ext cx="834570" cy="787399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30" name="グループ化 129">
                        <a:extLst>
                          <a:ext uri="{FF2B5EF4-FFF2-40B4-BE49-F238E27FC236}">
                            <a16:creationId xmlns:a16="http://schemas.microsoft.com/office/drawing/2014/main" id="{34048EEF-81D8-4135-BB05-A922E948A9F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5" name="円/楕円 370">
                          <a:extLst>
                            <a:ext uri="{FF2B5EF4-FFF2-40B4-BE49-F238E27FC236}">
                              <a16:creationId xmlns:a16="http://schemas.microsoft.com/office/drawing/2014/main" id="{BDBDC380-3973-4EEC-86B3-1E01B4E985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6" name="円/楕円 371">
                          <a:extLst>
                            <a:ext uri="{FF2B5EF4-FFF2-40B4-BE49-F238E27FC236}">
                              <a16:creationId xmlns:a16="http://schemas.microsoft.com/office/drawing/2014/main" id="{A83D4ECD-2013-41CA-B9EC-89B2CDD05A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31" name="グループ化 130">
                        <a:extLst>
                          <a:ext uri="{FF2B5EF4-FFF2-40B4-BE49-F238E27FC236}">
                            <a16:creationId xmlns:a16="http://schemas.microsoft.com/office/drawing/2014/main" id="{00D60430-2994-494F-81B0-38ABB9FAA30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3" name="円/楕円 368">
                          <a:extLst>
                            <a:ext uri="{FF2B5EF4-FFF2-40B4-BE49-F238E27FC236}">
                              <a16:creationId xmlns:a16="http://schemas.microsoft.com/office/drawing/2014/main" id="{7F3B55D4-FCDF-48EC-AE75-D4DF5C3414A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4" name="円/楕円 369">
                          <a:extLst>
                            <a:ext uri="{FF2B5EF4-FFF2-40B4-BE49-F238E27FC236}">
                              <a16:creationId xmlns:a16="http://schemas.microsoft.com/office/drawing/2014/main" id="{013F7863-C2D0-4669-A0DB-E1886B5AF3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32" name="円/楕円 367">
                        <a:extLst>
                          <a:ext uri="{FF2B5EF4-FFF2-40B4-BE49-F238E27FC236}">
                            <a16:creationId xmlns:a16="http://schemas.microsoft.com/office/drawing/2014/main" id="{4B72E50C-E4BA-4A46-AA91-E6F23D1F98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9" name="正方形/長方形 67">
                      <a:extLst>
                        <a:ext uri="{FF2B5EF4-FFF2-40B4-BE49-F238E27FC236}">
                          <a16:creationId xmlns:a16="http://schemas.microsoft.com/office/drawing/2014/main" id="{47200B55-D7CE-4BC3-B1DE-D94F561280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440674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9" name="月 118">
                    <a:extLst>
                      <a:ext uri="{FF2B5EF4-FFF2-40B4-BE49-F238E27FC236}">
                        <a16:creationId xmlns:a16="http://schemas.microsoft.com/office/drawing/2014/main" id="{318E659D-DB7F-4981-AF12-833A057AD2D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" name="月 119">
                    <a:extLst>
                      <a:ext uri="{FF2B5EF4-FFF2-40B4-BE49-F238E27FC236}">
                        <a16:creationId xmlns:a16="http://schemas.microsoft.com/office/drawing/2014/main" id="{62071C7A-5EAC-4432-A3A3-925FE5168FB1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" name="月 121">
                    <a:extLst>
                      <a:ext uri="{FF2B5EF4-FFF2-40B4-BE49-F238E27FC236}">
                        <a16:creationId xmlns:a16="http://schemas.microsoft.com/office/drawing/2014/main" id="{DC1E4503-75C7-49DA-93DC-4F68FFC7FAB3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4222462" y="3745296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" name="月 123">
                    <a:extLst>
                      <a:ext uri="{FF2B5EF4-FFF2-40B4-BE49-F238E27FC236}">
                        <a16:creationId xmlns:a16="http://schemas.microsoft.com/office/drawing/2014/main" id="{7E4ACCC1-23CF-458B-9043-78A963DDE6A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89187" y="3745296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BDCEB14C-CBAC-4698-B7F7-C68B3100B3A8}"/>
                  </a:ext>
                </a:extLst>
              </p:cNvPr>
              <p:cNvGrpSpPr/>
              <p:nvPr/>
            </p:nvGrpSpPr>
            <p:grpSpPr>
              <a:xfrm>
                <a:off x="8142121" y="1311456"/>
                <a:ext cx="826528" cy="1401859"/>
                <a:chOff x="8142121" y="1311456"/>
                <a:chExt cx="826528" cy="1401859"/>
              </a:xfrm>
            </p:grpSpPr>
            <p:grpSp>
              <p:nvGrpSpPr>
                <p:cNvPr id="227" name="グループ化 226">
                  <a:extLst>
                    <a:ext uri="{FF2B5EF4-FFF2-40B4-BE49-F238E27FC236}">
                      <a16:creationId xmlns:a16="http://schemas.microsoft.com/office/drawing/2014/main" id="{176D7252-52CC-4FD4-A960-4CAA723BB686}"/>
                    </a:ext>
                  </a:extLst>
                </p:cNvPr>
                <p:cNvGrpSpPr/>
                <p:nvPr/>
              </p:nvGrpSpPr>
              <p:grpSpPr>
                <a:xfrm rot="20965850">
                  <a:off x="8272389" y="13114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228" name="グループ化 227">
                    <a:extLst>
                      <a:ext uri="{FF2B5EF4-FFF2-40B4-BE49-F238E27FC236}">
                        <a16:creationId xmlns:a16="http://schemas.microsoft.com/office/drawing/2014/main" id="{5F422DC6-7447-4730-B6C1-556E1BDEBAB1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231" name="フリーフォーム: 図形 230">
                      <a:extLst>
                        <a:ext uri="{FF2B5EF4-FFF2-40B4-BE49-F238E27FC236}">
                          <a16:creationId xmlns:a16="http://schemas.microsoft.com/office/drawing/2014/main" id="{9DF48BD6-5D9C-4A06-8433-9D1B7AA284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2" name="フリーフォーム: 図形 231">
                      <a:extLst>
                        <a:ext uri="{FF2B5EF4-FFF2-40B4-BE49-F238E27FC236}">
                          <a16:creationId xmlns:a16="http://schemas.microsoft.com/office/drawing/2014/main" id="{8E301351-FE5C-496B-906E-EF2F77698A82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BD1D6581-C69B-421F-8316-F03581712621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60A5259D-2FD8-466D-AE2C-418A119588CD}"/>
                    </a:ext>
                  </a:extLst>
                </p:cNvPr>
                <p:cNvSpPr/>
                <p:nvPr/>
              </p:nvSpPr>
              <p:spPr>
                <a:xfrm rot="3600000">
                  <a:off x="8147026" y="1891693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96BFE7BD-CD40-48C5-9C3B-A4C18C7B00A7}"/>
                  </a:ext>
                </a:extLst>
              </p:cNvPr>
              <p:cNvGrpSpPr/>
              <p:nvPr/>
            </p:nvGrpSpPr>
            <p:grpSpPr>
              <a:xfrm flipH="1">
                <a:off x="6857555" y="1311456"/>
                <a:ext cx="826528" cy="1401859"/>
                <a:chOff x="8142121" y="1311456"/>
                <a:chExt cx="826528" cy="1401859"/>
              </a:xfrm>
            </p:grpSpPr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B55B6FCE-394E-4B9B-AF09-034BF8EC440A}"/>
                    </a:ext>
                  </a:extLst>
                </p:cNvPr>
                <p:cNvGrpSpPr/>
                <p:nvPr/>
              </p:nvGrpSpPr>
              <p:grpSpPr>
                <a:xfrm rot="20965850">
                  <a:off x="8272389" y="13114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319" name="グループ化 318">
                    <a:extLst>
                      <a:ext uri="{FF2B5EF4-FFF2-40B4-BE49-F238E27FC236}">
                        <a16:creationId xmlns:a16="http://schemas.microsoft.com/office/drawing/2014/main" id="{7AD0A4B8-24B5-419B-855D-A5E74435D81A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21" name="フリーフォーム: 図形 320">
                      <a:extLst>
                        <a:ext uri="{FF2B5EF4-FFF2-40B4-BE49-F238E27FC236}">
                          <a16:creationId xmlns:a16="http://schemas.microsoft.com/office/drawing/2014/main" id="{00103EDD-9791-4B80-A929-87C94C62B8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2" name="フリーフォーム: 図形 321">
                      <a:extLst>
                        <a:ext uri="{FF2B5EF4-FFF2-40B4-BE49-F238E27FC236}">
                          <a16:creationId xmlns:a16="http://schemas.microsoft.com/office/drawing/2014/main" id="{70FE0BC5-19EF-46BD-BCAB-596EDAFA1DF7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CCE1EC38-4120-4C98-BAAC-D3FE03F56C68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34A0E3E3-DECA-41AA-81D6-F7164CCE0E4D}"/>
                    </a:ext>
                  </a:extLst>
                </p:cNvPr>
                <p:cNvSpPr/>
                <p:nvPr/>
              </p:nvSpPr>
              <p:spPr>
                <a:xfrm rot="3600000">
                  <a:off x="8147026" y="1891693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440683CF-1845-48FA-B900-42BB3BE868EC}"/>
                </a:ext>
              </a:extLst>
            </p:cNvPr>
            <p:cNvGrpSpPr/>
            <p:nvPr/>
          </p:nvGrpSpPr>
          <p:grpSpPr>
            <a:xfrm>
              <a:off x="7769511" y="2148916"/>
              <a:ext cx="293236" cy="249619"/>
              <a:chOff x="2633320" y="2087056"/>
              <a:chExt cx="293236" cy="249619"/>
            </a:xfrm>
          </p:grpSpPr>
          <p:sp>
            <p:nvSpPr>
              <p:cNvPr id="346" name="二等辺三角形 33">
                <a:extLst>
                  <a:ext uri="{FF2B5EF4-FFF2-40B4-BE49-F238E27FC236}">
                    <a16:creationId xmlns:a16="http://schemas.microsoft.com/office/drawing/2014/main" id="{AEA655F9-591D-4EBE-89C5-18526162CA7E}"/>
                  </a:ext>
                </a:extLst>
              </p:cNvPr>
              <p:cNvSpPr/>
              <p:nvPr/>
            </p:nvSpPr>
            <p:spPr>
              <a:xfrm>
                <a:off x="2633320" y="2087056"/>
                <a:ext cx="293236" cy="249619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7" name="楕円 240">
                <a:extLst>
                  <a:ext uri="{FF2B5EF4-FFF2-40B4-BE49-F238E27FC236}">
                    <a16:creationId xmlns:a16="http://schemas.microsoft.com/office/drawing/2014/main" id="{A1E14DB8-C16A-4F4A-A8E1-CC34EE794BE0}"/>
                  </a:ext>
                </a:extLst>
              </p:cNvPr>
              <p:cNvSpPr/>
              <p:nvPr/>
            </p:nvSpPr>
            <p:spPr>
              <a:xfrm>
                <a:off x="2676272" y="2243868"/>
                <a:ext cx="208150" cy="73245"/>
              </a:xfrm>
              <a:custGeom>
                <a:avLst/>
                <a:gdLst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282838"/>
                  <a:gd name="connsiteX1" fmla="*/ 372478 w 744956"/>
                  <a:gd name="connsiteY1" fmla="*/ 0 h 282838"/>
                  <a:gd name="connsiteX2" fmla="*/ 744956 w 744956"/>
                  <a:gd name="connsiteY2" fmla="*/ 221006 h 282838"/>
                  <a:gd name="connsiteX3" fmla="*/ 379622 w 744956"/>
                  <a:gd name="connsiteY3" fmla="*/ 246749 h 282838"/>
                  <a:gd name="connsiteX4" fmla="*/ 0 w 744956"/>
                  <a:gd name="connsiteY4" fmla="*/ 221006 h 282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4956" h="282838">
                    <a:moveTo>
                      <a:pt x="0" y="221006"/>
                    </a:moveTo>
                    <a:cubicBezTo>
                      <a:pt x="0" y="98948"/>
                      <a:pt x="166764" y="0"/>
                      <a:pt x="372478" y="0"/>
                    </a:cubicBezTo>
                    <a:cubicBezTo>
                      <a:pt x="578192" y="0"/>
                      <a:pt x="744956" y="98948"/>
                      <a:pt x="744956" y="221006"/>
                    </a:cubicBezTo>
                    <a:cubicBezTo>
                      <a:pt x="744956" y="343064"/>
                      <a:pt x="585336" y="246749"/>
                      <a:pt x="379622" y="246749"/>
                    </a:cubicBezTo>
                    <a:cubicBezTo>
                      <a:pt x="173908" y="246749"/>
                      <a:pt x="0" y="343064"/>
                      <a:pt x="0" y="22100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0" name="楕円 349">
              <a:extLst>
                <a:ext uri="{FF2B5EF4-FFF2-40B4-BE49-F238E27FC236}">
                  <a16:creationId xmlns:a16="http://schemas.microsoft.com/office/drawing/2014/main" id="{68C5C4A3-1180-4AEA-9EF2-2180AF128D4D}"/>
                </a:ext>
              </a:extLst>
            </p:cNvPr>
            <p:cNvSpPr/>
            <p:nvPr/>
          </p:nvSpPr>
          <p:spPr>
            <a:xfrm>
              <a:off x="7556781" y="1873393"/>
              <a:ext cx="251402" cy="1751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楕円 350">
              <a:extLst>
                <a:ext uri="{FF2B5EF4-FFF2-40B4-BE49-F238E27FC236}">
                  <a16:creationId xmlns:a16="http://schemas.microsoft.com/office/drawing/2014/main" id="{3E4B5D6E-2EEF-4C31-B63F-93ED7AE64192}"/>
                </a:ext>
              </a:extLst>
            </p:cNvPr>
            <p:cNvSpPr/>
            <p:nvPr/>
          </p:nvSpPr>
          <p:spPr>
            <a:xfrm>
              <a:off x="8031547" y="1873393"/>
              <a:ext cx="251402" cy="1751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F9D7E36D-CAF3-49FA-AE01-741C7DECE453}"/>
                </a:ext>
              </a:extLst>
            </p:cNvPr>
            <p:cNvSpPr/>
            <p:nvPr/>
          </p:nvSpPr>
          <p:spPr>
            <a:xfrm>
              <a:off x="7953319" y="1232190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6400A526-27F4-445B-A490-70C4FF748CBE}"/>
              </a:ext>
            </a:extLst>
          </p:cNvPr>
          <p:cNvGrpSpPr/>
          <p:nvPr/>
        </p:nvGrpSpPr>
        <p:grpSpPr>
          <a:xfrm>
            <a:off x="697965" y="3743666"/>
            <a:ext cx="2403588" cy="2696634"/>
            <a:chOff x="697965" y="3743666"/>
            <a:chExt cx="2403588" cy="2696634"/>
          </a:xfrm>
        </p:grpSpPr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1CCBAB0D-FFEB-4704-96F3-247D837C1474}"/>
                </a:ext>
              </a:extLst>
            </p:cNvPr>
            <p:cNvSpPr/>
            <p:nvPr/>
          </p:nvSpPr>
          <p:spPr>
            <a:xfrm rot="20700000">
              <a:off x="697965" y="3743666"/>
              <a:ext cx="1490805" cy="588190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9AADFC8-7B1A-4D8C-8971-B9A77B82B773}"/>
                </a:ext>
              </a:extLst>
            </p:cNvPr>
            <p:cNvGrpSpPr/>
            <p:nvPr/>
          </p:nvGrpSpPr>
          <p:grpSpPr>
            <a:xfrm>
              <a:off x="949794" y="4081723"/>
              <a:ext cx="2151759" cy="2358577"/>
              <a:chOff x="949794" y="4081723"/>
              <a:chExt cx="2151759" cy="2358577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8060DF1C-531E-4936-BB4A-921BDD630C53}"/>
                  </a:ext>
                </a:extLst>
              </p:cNvPr>
              <p:cNvGrpSpPr/>
              <p:nvPr/>
            </p:nvGrpSpPr>
            <p:grpSpPr>
              <a:xfrm>
                <a:off x="1389378" y="4081723"/>
                <a:ext cx="1267032" cy="2358577"/>
                <a:chOff x="685503" y="3823242"/>
                <a:chExt cx="1267032" cy="2358577"/>
              </a:xfrm>
            </p:grpSpPr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DF1E7168-DDDD-4D55-80E7-421601F33D56}"/>
                    </a:ext>
                  </a:extLst>
                </p:cNvPr>
                <p:cNvSpPr/>
                <p:nvPr/>
              </p:nvSpPr>
              <p:spPr>
                <a:xfrm>
                  <a:off x="1068497" y="48953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8E223342-F678-4C46-A4EF-7849CD164AC7}"/>
                    </a:ext>
                  </a:extLst>
                </p:cNvPr>
                <p:cNvSpPr/>
                <p:nvPr/>
              </p:nvSpPr>
              <p:spPr>
                <a:xfrm>
                  <a:off x="838347" y="5165637"/>
                  <a:ext cx="974009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58173A23-B300-4DE4-BBA3-F7A7A0B79985}"/>
                    </a:ext>
                  </a:extLst>
                </p:cNvPr>
                <p:cNvGrpSpPr/>
                <p:nvPr/>
              </p:nvGrpSpPr>
              <p:grpSpPr>
                <a:xfrm>
                  <a:off x="685503" y="3823242"/>
                  <a:ext cx="1267032" cy="1218328"/>
                  <a:chOff x="878044" y="3848329"/>
                  <a:chExt cx="917606" cy="882334"/>
                </a:xfrm>
              </p:grpSpPr>
              <p:sp>
                <p:nvSpPr>
                  <p:cNvPr id="246" name="円/楕円 473">
                    <a:extLst>
                      <a:ext uri="{FF2B5EF4-FFF2-40B4-BE49-F238E27FC236}">
                        <a16:creationId xmlns:a16="http://schemas.microsoft.com/office/drawing/2014/main" id="{77190E78-EA58-40C0-87AD-495E762D71E0}"/>
                      </a:ext>
                    </a:extLst>
                  </p:cNvPr>
                  <p:cNvSpPr/>
                  <p:nvPr/>
                </p:nvSpPr>
                <p:spPr>
                  <a:xfrm>
                    <a:off x="878044" y="3848329"/>
                    <a:ext cx="917606" cy="5607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606" h="560788">
                        <a:moveTo>
                          <a:pt x="350513" y="0"/>
                        </a:moveTo>
                        <a:cubicBezTo>
                          <a:pt x="389679" y="0"/>
                          <a:pt x="425328" y="15059"/>
                          <a:pt x="451289" y="40456"/>
                        </a:cubicBezTo>
                        <a:cubicBezTo>
                          <a:pt x="477250" y="15059"/>
                          <a:pt x="512899" y="0"/>
                          <a:pt x="552065" y="0"/>
                        </a:cubicBezTo>
                        <a:cubicBezTo>
                          <a:pt x="616429" y="0"/>
                          <a:pt x="671294" y="40669"/>
                          <a:pt x="691209" y="98139"/>
                        </a:cubicBezTo>
                        <a:cubicBezTo>
                          <a:pt x="692807" y="97182"/>
                          <a:pt x="694441" y="97155"/>
                          <a:pt x="696081" y="97155"/>
                        </a:cubicBezTo>
                        <a:cubicBezTo>
                          <a:pt x="778657" y="97155"/>
                          <a:pt x="845598" y="164096"/>
                          <a:pt x="845598" y="246672"/>
                        </a:cubicBezTo>
                        <a:lnTo>
                          <a:pt x="838516" y="281749"/>
                        </a:lnTo>
                        <a:cubicBezTo>
                          <a:pt x="886043" y="305239"/>
                          <a:pt x="917606" y="354569"/>
                          <a:pt x="917606" y="411271"/>
                        </a:cubicBezTo>
                        <a:cubicBezTo>
                          <a:pt x="917606" y="493847"/>
                          <a:pt x="850665" y="560788"/>
                          <a:pt x="768089" y="560788"/>
                        </a:cubicBezTo>
                        <a:cubicBezTo>
                          <a:pt x="685513" y="560788"/>
                          <a:pt x="618572" y="493847"/>
                          <a:pt x="618572" y="411271"/>
                        </a:cubicBezTo>
                        <a:lnTo>
                          <a:pt x="625570" y="376611"/>
                        </a:lnTo>
                        <a:cubicBezTo>
                          <a:pt x="593286" y="360813"/>
                          <a:pt x="568854" y="332439"/>
                          <a:pt x="556937" y="298051"/>
                        </a:cubicBezTo>
                        <a:cubicBezTo>
                          <a:pt x="555339" y="299008"/>
                          <a:pt x="553705" y="299034"/>
                          <a:pt x="552065" y="299034"/>
                        </a:cubicBezTo>
                        <a:cubicBezTo>
                          <a:pt x="512899" y="299034"/>
                          <a:pt x="477250" y="283975"/>
                          <a:pt x="451289" y="258578"/>
                        </a:cubicBezTo>
                        <a:cubicBezTo>
                          <a:pt x="429142" y="280244"/>
                          <a:pt x="399945" y="294386"/>
                          <a:pt x="367269" y="295793"/>
                        </a:cubicBezTo>
                        <a:cubicBezTo>
                          <a:pt x="355155" y="333233"/>
                          <a:pt x="328213" y="363759"/>
                          <a:pt x="292595" y="379380"/>
                        </a:cubicBezTo>
                        <a:cubicBezTo>
                          <a:pt x="297808" y="389212"/>
                          <a:pt x="299034" y="400099"/>
                          <a:pt x="299034" y="411271"/>
                        </a:cubicBezTo>
                        <a:cubicBezTo>
                          <a:pt x="299034" y="493847"/>
                          <a:pt x="232093" y="560788"/>
                          <a:pt x="149517" y="560788"/>
                        </a:cubicBezTo>
                        <a:cubicBezTo>
                          <a:pt x="66941" y="560788"/>
                          <a:pt x="0" y="493847"/>
                          <a:pt x="0" y="411271"/>
                        </a:cubicBezTo>
                        <a:cubicBezTo>
                          <a:pt x="0" y="352234"/>
                          <a:pt x="34217" y="301188"/>
                          <a:pt x="84497" y="278103"/>
                        </a:cubicBezTo>
                        <a:cubicBezTo>
                          <a:pt x="79341" y="268407"/>
                          <a:pt x="78152" y="257678"/>
                          <a:pt x="78152" y="246672"/>
                        </a:cubicBezTo>
                        <a:cubicBezTo>
                          <a:pt x="78152" y="169865"/>
                          <a:pt x="136066" y="106585"/>
                          <a:pt x="210883" y="100544"/>
                        </a:cubicBezTo>
                        <a:cubicBezTo>
                          <a:pt x="229813" y="41769"/>
                          <a:pt x="285285" y="0"/>
                          <a:pt x="350513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7" name="グループ化 246">
                    <a:extLst>
                      <a:ext uri="{FF2B5EF4-FFF2-40B4-BE49-F238E27FC236}">
                        <a16:creationId xmlns:a16="http://schemas.microsoft.com/office/drawing/2014/main" id="{EC301905-86B1-4C15-83EA-45777216C1A9}"/>
                      </a:ext>
                    </a:extLst>
                  </p:cNvPr>
                  <p:cNvGrpSpPr/>
                  <p:nvPr/>
                </p:nvGrpSpPr>
                <p:grpSpPr>
                  <a:xfrm>
                    <a:off x="92652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62" name="グループ化 261">
                      <a:extLst>
                        <a:ext uri="{FF2B5EF4-FFF2-40B4-BE49-F238E27FC236}">
                          <a16:creationId xmlns:a16="http://schemas.microsoft.com/office/drawing/2014/main" id="{A3E22A89-6914-4CF1-BB20-3C858AC5957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7" name="円/楕円 125">
                        <a:extLst>
                          <a:ext uri="{FF2B5EF4-FFF2-40B4-BE49-F238E27FC236}">
                            <a16:creationId xmlns:a16="http://schemas.microsoft.com/office/drawing/2014/main" id="{2738F795-A783-4E3C-950C-DDEF7F5D53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8" name="円/楕円 126">
                        <a:extLst>
                          <a:ext uri="{FF2B5EF4-FFF2-40B4-BE49-F238E27FC236}">
                            <a16:creationId xmlns:a16="http://schemas.microsoft.com/office/drawing/2014/main" id="{09E6CADC-A728-4372-A1AB-643F61B862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63" name="グループ化 262">
                      <a:extLst>
                        <a:ext uri="{FF2B5EF4-FFF2-40B4-BE49-F238E27FC236}">
                          <a16:creationId xmlns:a16="http://schemas.microsoft.com/office/drawing/2014/main" id="{7480476B-306F-442F-BE15-83C6766356E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5" name="円/楕円 123">
                        <a:extLst>
                          <a:ext uri="{FF2B5EF4-FFF2-40B4-BE49-F238E27FC236}">
                            <a16:creationId xmlns:a16="http://schemas.microsoft.com/office/drawing/2014/main" id="{0B5234B6-F69F-4100-B8CB-D83B2DFD34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6" name="円/楕円 124">
                        <a:extLst>
                          <a:ext uri="{FF2B5EF4-FFF2-40B4-BE49-F238E27FC236}">
                            <a16:creationId xmlns:a16="http://schemas.microsoft.com/office/drawing/2014/main" id="{87F06D85-CA82-4AB6-87E5-DC8AC3FF1B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64" name="円/楕円 122">
                      <a:extLst>
                        <a:ext uri="{FF2B5EF4-FFF2-40B4-BE49-F238E27FC236}">
                          <a16:creationId xmlns:a16="http://schemas.microsoft.com/office/drawing/2014/main" id="{02F2E342-6A55-49B6-B434-C817F6EB8C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9" name="円/楕円 27">
                    <a:extLst>
                      <a:ext uri="{FF2B5EF4-FFF2-40B4-BE49-F238E27FC236}">
                        <a16:creationId xmlns:a16="http://schemas.microsoft.com/office/drawing/2014/main" id="{0357D39A-B13A-4AAA-918C-8CCF130E67A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60114" y="417506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円/楕円 27">
                    <a:extLst>
                      <a:ext uri="{FF2B5EF4-FFF2-40B4-BE49-F238E27FC236}">
                        <a16:creationId xmlns:a16="http://schemas.microsoft.com/office/drawing/2014/main" id="{15A9C585-6867-4ED4-92EC-F9A694D0BBC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6514" y="417506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円/楕円 27">
                    <a:extLst>
                      <a:ext uri="{FF2B5EF4-FFF2-40B4-BE49-F238E27FC236}">
                        <a16:creationId xmlns:a16="http://schemas.microsoft.com/office/drawing/2014/main" id="{C170E341-0301-455D-8BFD-0E09CF391DF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138252" y="4452854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2" name="円/楕円 27">
                    <a:extLst>
                      <a:ext uri="{FF2B5EF4-FFF2-40B4-BE49-F238E27FC236}">
                        <a16:creationId xmlns:a16="http://schemas.microsoft.com/office/drawing/2014/main" id="{60DAEAF1-34BE-40C0-87BD-76B0CB3A322A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410674" y="4452855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702A0461-D226-41C7-AC88-FA3134E534D3}"/>
                      </a:ext>
                    </a:extLst>
                  </p:cNvPr>
                  <p:cNvGrpSpPr/>
                  <p:nvPr/>
                </p:nvGrpSpPr>
                <p:grpSpPr>
                  <a:xfrm>
                    <a:off x="1041473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60" name="円/楕円 27">
                      <a:extLst>
                        <a:ext uri="{FF2B5EF4-FFF2-40B4-BE49-F238E27FC236}">
                          <a16:creationId xmlns:a16="http://schemas.microsoft.com/office/drawing/2014/main" id="{62B76FAE-4F6F-4A57-9D58-BA2DD4578AB1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27">
                      <a:extLst>
                        <a:ext uri="{FF2B5EF4-FFF2-40B4-BE49-F238E27FC236}">
                          <a16:creationId xmlns:a16="http://schemas.microsoft.com/office/drawing/2014/main" id="{44DEF00C-35F9-4811-90E7-C3D643075F36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5" name="グループ化 254">
                    <a:extLst>
                      <a:ext uri="{FF2B5EF4-FFF2-40B4-BE49-F238E27FC236}">
                        <a16:creationId xmlns:a16="http://schemas.microsoft.com/office/drawing/2014/main" id="{012FD6E9-4E97-448E-9818-E871AACFEA3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559492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58" name="円/楕円 27">
                      <a:extLst>
                        <a:ext uri="{FF2B5EF4-FFF2-40B4-BE49-F238E27FC236}">
                          <a16:creationId xmlns:a16="http://schemas.microsoft.com/office/drawing/2014/main" id="{8C18F0D7-9284-45F6-AB81-359445356706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9" name="円/楕円 27">
                      <a:extLst>
                        <a:ext uri="{FF2B5EF4-FFF2-40B4-BE49-F238E27FC236}">
                          <a16:creationId xmlns:a16="http://schemas.microsoft.com/office/drawing/2014/main" id="{F1C2AD83-27BA-411E-BE30-F53AAFC1E476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7" name="円/楕円 64">
                    <a:extLst>
                      <a:ext uri="{FF2B5EF4-FFF2-40B4-BE49-F238E27FC236}">
                        <a16:creationId xmlns:a16="http://schemas.microsoft.com/office/drawing/2014/main" id="{E562C590-822C-484A-A610-7F52FE028D34}"/>
                      </a:ext>
                    </a:extLst>
                  </p:cNvPr>
                  <p:cNvSpPr/>
                  <p:nvPr/>
                </p:nvSpPr>
                <p:spPr>
                  <a:xfrm>
                    <a:off x="1296841" y="4366161"/>
                    <a:ext cx="80010" cy="79457"/>
                  </a:xfrm>
                  <a:custGeom>
                    <a:avLst/>
                    <a:gdLst>
                      <a:gd name="connsiteX0" fmla="*/ 24765 w 116205"/>
                      <a:gd name="connsiteY0" fmla="*/ 4629 h 96069"/>
                      <a:gd name="connsiteX1" fmla="*/ 76599 w 116205"/>
                      <a:gd name="connsiteY1" fmla="*/ 0 h 96069"/>
                      <a:gd name="connsiteX2" fmla="*/ 80010 w 116205"/>
                      <a:gd name="connsiteY2" fmla="*/ 13564 h 96069"/>
                      <a:gd name="connsiteX3" fmla="*/ 40005 w 116205"/>
                      <a:gd name="connsiteY3" fmla="*/ 79457 h 96069"/>
                      <a:gd name="connsiteX4" fmla="*/ 0 w 116205"/>
                      <a:gd name="connsiteY4" fmla="*/ 13564 h 96069"/>
                      <a:gd name="connsiteX5" fmla="*/ 2742 w 116205"/>
                      <a:gd name="connsiteY5" fmla="*/ 2662 h 96069"/>
                      <a:gd name="connsiteX6" fmla="*/ 116205 w 116205"/>
                      <a:gd name="connsiteY6" fmla="*/ 96069 h 96069"/>
                      <a:gd name="connsiteX0" fmla="*/ 24765 w 80010"/>
                      <a:gd name="connsiteY0" fmla="*/ 4629 h 79457"/>
                      <a:gd name="connsiteX1" fmla="*/ 76599 w 80010"/>
                      <a:gd name="connsiteY1" fmla="*/ 0 h 79457"/>
                      <a:gd name="connsiteX2" fmla="*/ 80010 w 80010"/>
                      <a:gd name="connsiteY2" fmla="*/ 13564 h 79457"/>
                      <a:gd name="connsiteX3" fmla="*/ 40005 w 80010"/>
                      <a:gd name="connsiteY3" fmla="*/ 79457 h 79457"/>
                      <a:gd name="connsiteX4" fmla="*/ 0 w 80010"/>
                      <a:gd name="connsiteY4" fmla="*/ 13564 h 79457"/>
                      <a:gd name="connsiteX5" fmla="*/ 2742 w 80010"/>
                      <a:gd name="connsiteY5" fmla="*/ 2662 h 79457"/>
                      <a:gd name="connsiteX0" fmla="*/ 76599 w 80010"/>
                      <a:gd name="connsiteY0" fmla="*/ 0 h 79457"/>
                      <a:gd name="connsiteX1" fmla="*/ 80010 w 80010"/>
                      <a:gd name="connsiteY1" fmla="*/ 13564 h 79457"/>
                      <a:gd name="connsiteX2" fmla="*/ 40005 w 80010"/>
                      <a:gd name="connsiteY2" fmla="*/ 79457 h 79457"/>
                      <a:gd name="connsiteX3" fmla="*/ 0 w 80010"/>
                      <a:gd name="connsiteY3" fmla="*/ 13564 h 79457"/>
                      <a:gd name="connsiteX4" fmla="*/ 2742 w 80010"/>
                      <a:gd name="connsiteY4" fmla="*/ 2662 h 79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10" h="79457">
                        <a:moveTo>
                          <a:pt x="76599" y="0"/>
                        </a:moveTo>
                        <a:cubicBezTo>
                          <a:pt x="79703" y="4150"/>
                          <a:pt x="80010" y="8798"/>
                          <a:pt x="80010" y="13564"/>
                        </a:cubicBezTo>
                        <a:cubicBezTo>
                          <a:pt x="80010" y="49956"/>
                          <a:pt x="62099" y="79457"/>
                          <a:pt x="40005" y="79457"/>
                        </a:cubicBezTo>
                        <a:cubicBezTo>
                          <a:pt x="17911" y="79457"/>
                          <a:pt x="0" y="49956"/>
                          <a:pt x="0" y="13564"/>
                        </a:cubicBezTo>
                        <a:lnTo>
                          <a:pt x="2742" y="2662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5D8357AF-8E28-4EEC-AF4C-36BA28D1D535}"/>
                    </a:ext>
                  </a:extLst>
                </p:cNvPr>
                <p:cNvSpPr/>
                <p:nvPr/>
              </p:nvSpPr>
              <p:spPr>
                <a:xfrm>
                  <a:off x="914212" y="3917913"/>
                  <a:ext cx="805200" cy="231722"/>
                </a:xfrm>
                <a:custGeom>
                  <a:avLst/>
                  <a:gdLst>
                    <a:gd name="connsiteX0" fmla="*/ 397220 w 936481"/>
                    <a:gd name="connsiteY0" fmla="*/ 0 h 353810"/>
                    <a:gd name="connsiteX1" fmla="*/ 468241 w 936481"/>
                    <a:gd name="connsiteY1" fmla="*/ 1108 h 353810"/>
                    <a:gd name="connsiteX2" fmla="*/ 539261 w 936481"/>
                    <a:gd name="connsiteY2" fmla="*/ 0 h 353810"/>
                    <a:gd name="connsiteX3" fmla="*/ 735498 w 936481"/>
                    <a:gd name="connsiteY3" fmla="*/ 73423 h 353810"/>
                    <a:gd name="connsiteX4" fmla="*/ 929649 w 936481"/>
                    <a:gd name="connsiteY4" fmla="*/ 321656 h 353810"/>
                    <a:gd name="connsiteX5" fmla="*/ 617597 w 936481"/>
                    <a:gd name="connsiteY5" fmla="*/ 277633 h 353810"/>
                    <a:gd name="connsiteX6" fmla="*/ 523711 w 936481"/>
                    <a:gd name="connsiteY6" fmla="*/ 212729 h 353810"/>
                    <a:gd name="connsiteX7" fmla="*/ 468241 w 936481"/>
                    <a:gd name="connsiteY7" fmla="*/ 156840 h 353810"/>
                    <a:gd name="connsiteX8" fmla="*/ 412771 w 936481"/>
                    <a:gd name="connsiteY8" fmla="*/ 212729 h 353810"/>
                    <a:gd name="connsiteX9" fmla="*/ 318884 w 936481"/>
                    <a:gd name="connsiteY9" fmla="*/ 277633 h 353810"/>
                    <a:gd name="connsiteX10" fmla="*/ 6832 w 936481"/>
                    <a:gd name="connsiteY10" fmla="*/ 321656 h 353810"/>
                    <a:gd name="connsiteX11" fmla="*/ 200983 w 936481"/>
                    <a:gd name="connsiteY11" fmla="*/ 73423 h 353810"/>
                    <a:gd name="connsiteX12" fmla="*/ 397220 w 936481"/>
                    <a:gd name="connsiteY12" fmla="*/ 0 h 353810"/>
                    <a:gd name="connsiteX0" fmla="*/ 468241 w 936481"/>
                    <a:gd name="connsiteY0" fmla="*/ 1108 h 353810"/>
                    <a:gd name="connsiteX1" fmla="*/ 539261 w 936481"/>
                    <a:gd name="connsiteY1" fmla="*/ 0 h 353810"/>
                    <a:gd name="connsiteX2" fmla="*/ 735498 w 936481"/>
                    <a:gd name="connsiteY2" fmla="*/ 73423 h 353810"/>
                    <a:gd name="connsiteX3" fmla="*/ 929649 w 936481"/>
                    <a:gd name="connsiteY3" fmla="*/ 321656 h 353810"/>
                    <a:gd name="connsiteX4" fmla="*/ 617597 w 936481"/>
                    <a:gd name="connsiteY4" fmla="*/ 277633 h 353810"/>
                    <a:gd name="connsiteX5" fmla="*/ 523711 w 936481"/>
                    <a:gd name="connsiteY5" fmla="*/ 212729 h 353810"/>
                    <a:gd name="connsiteX6" fmla="*/ 468241 w 936481"/>
                    <a:gd name="connsiteY6" fmla="*/ 156840 h 353810"/>
                    <a:gd name="connsiteX7" fmla="*/ 412771 w 936481"/>
                    <a:gd name="connsiteY7" fmla="*/ 212729 h 353810"/>
                    <a:gd name="connsiteX8" fmla="*/ 318884 w 936481"/>
                    <a:gd name="connsiteY8" fmla="*/ 277633 h 353810"/>
                    <a:gd name="connsiteX9" fmla="*/ 6832 w 936481"/>
                    <a:gd name="connsiteY9" fmla="*/ 321656 h 353810"/>
                    <a:gd name="connsiteX10" fmla="*/ 200983 w 936481"/>
                    <a:gd name="connsiteY10" fmla="*/ 73423 h 353810"/>
                    <a:gd name="connsiteX11" fmla="*/ 397220 w 936481"/>
                    <a:gd name="connsiteY11" fmla="*/ 0 h 353810"/>
                    <a:gd name="connsiteX12" fmla="*/ 559681 w 936481"/>
                    <a:gd name="connsiteY12" fmla="*/ 92548 h 353810"/>
                    <a:gd name="connsiteX0" fmla="*/ 468241 w 936481"/>
                    <a:gd name="connsiteY0" fmla="*/ 1108 h 353810"/>
                    <a:gd name="connsiteX1" fmla="*/ 539261 w 936481"/>
                    <a:gd name="connsiteY1" fmla="*/ 0 h 353810"/>
                    <a:gd name="connsiteX2" fmla="*/ 735498 w 936481"/>
                    <a:gd name="connsiteY2" fmla="*/ 73423 h 353810"/>
                    <a:gd name="connsiteX3" fmla="*/ 929649 w 936481"/>
                    <a:gd name="connsiteY3" fmla="*/ 321656 h 353810"/>
                    <a:gd name="connsiteX4" fmla="*/ 617597 w 936481"/>
                    <a:gd name="connsiteY4" fmla="*/ 277633 h 353810"/>
                    <a:gd name="connsiteX5" fmla="*/ 523711 w 936481"/>
                    <a:gd name="connsiteY5" fmla="*/ 212729 h 353810"/>
                    <a:gd name="connsiteX6" fmla="*/ 468241 w 936481"/>
                    <a:gd name="connsiteY6" fmla="*/ 156840 h 353810"/>
                    <a:gd name="connsiteX7" fmla="*/ 412771 w 936481"/>
                    <a:gd name="connsiteY7" fmla="*/ 212729 h 353810"/>
                    <a:gd name="connsiteX8" fmla="*/ 318884 w 936481"/>
                    <a:gd name="connsiteY8" fmla="*/ 277633 h 353810"/>
                    <a:gd name="connsiteX9" fmla="*/ 6832 w 936481"/>
                    <a:gd name="connsiteY9" fmla="*/ 321656 h 353810"/>
                    <a:gd name="connsiteX10" fmla="*/ 200983 w 936481"/>
                    <a:gd name="connsiteY10" fmla="*/ 73423 h 353810"/>
                    <a:gd name="connsiteX11" fmla="*/ 397220 w 936481"/>
                    <a:gd name="connsiteY11" fmla="*/ 0 h 353810"/>
                    <a:gd name="connsiteX0" fmla="*/ 539261 w 936481"/>
                    <a:gd name="connsiteY0" fmla="*/ 0 h 353810"/>
                    <a:gd name="connsiteX1" fmla="*/ 735498 w 936481"/>
                    <a:gd name="connsiteY1" fmla="*/ 73423 h 353810"/>
                    <a:gd name="connsiteX2" fmla="*/ 929649 w 936481"/>
                    <a:gd name="connsiteY2" fmla="*/ 321656 h 353810"/>
                    <a:gd name="connsiteX3" fmla="*/ 617597 w 936481"/>
                    <a:gd name="connsiteY3" fmla="*/ 277633 h 353810"/>
                    <a:gd name="connsiteX4" fmla="*/ 523711 w 936481"/>
                    <a:gd name="connsiteY4" fmla="*/ 212729 h 353810"/>
                    <a:gd name="connsiteX5" fmla="*/ 468241 w 936481"/>
                    <a:gd name="connsiteY5" fmla="*/ 156840 h 353810"/>
                    <a:gd name="connsiteX6" fmla="*/ 412771 w 936481"/>
                    <a:gd name="connsiteY6" fmla="*/ 212729 h 353810"/>
                    <a:gd name="connsiteX7" fmla="*/ 318884 w 936481"/>
                    <a:gd name="connsiteY7" fmla="*/ 277633 h 353810"/>
                    <a:gd name="connsiteX8" fmla="*/ 6832 w 936481"/>
                    <a:gd name="connsiteY8" fmla="*/ 321656 h 353810"/>
                    <a:gd name="connsiteX9" fmla="*/ 200983 w 936481"/>
                    <a:gd name="connsiteY9" fmla="*/ 73423 h 353810"/>
                    <a:gd name="connsiteX10" fmla="*/ 397220 w 936481"/>
                    <a:gd name="connsiteY10" fmla="*/ 0 h 353810"/>
                    <a:gd name="connsiteX0" fmla="*/ 539261 w 936481"/>
                    <a:gd name="connsiteY0" fmla="*/ 0 h 353810"/>
                    <a:gd name="connsiteX1" fmla="*/ 735498 w 936481"/>
                    <a:gd name="connsiteY1" fmla="*/ 73423 h 353810"/>
                    <a:gd name="connsiteX2" fmla="*/ 929649 w 936481"/>
                    <a:gd name="connsiteY2" fmla="*/ 321656 h 353810"/>
                    <a:gd name="connsiteX3" fmla="*/ 617597 w 936481"/>
                    <a:gd name="connsiteY3" fmla="*/ 277633 h 353810"/>
                    <a:gd name="connsiteX4" fmla="*/ 523711 w 936481"/>
                    <a:gd name="connsiteY4" fmla="*/ 212729 h 353810"/>
                    <a:gd name="connsiteX5" fmla="*/ 468241 w 936481"/>
                    <a:gd name="connsiteY5" fmla="*/ 156840 h 353810"/>
                    <a:gd name="connsiteX6" fmla="*/ 412771 w 936481"/>
                    <a:gd name="connsiteY6" fmla="*/ 212729 h 353810"/>
                    <a:gd name="connsiteX7" fmla="*/ 318884 w 936481"/>
                    <a:gd name="connsiteY7" fmla="*/ 277633 h 353810"/>
                    <a:gd name="connsiteX8" fmla="*/ 6832 w 936481"/>
                    <a:gd name="connsiteY8" fmla="*/ 321656 h 353810"/>
                    <a:gd name="connsiteX9" fmla="*/ 200983 w 936481"/>
                    <a:gd name="connsiteY9" fmla="*/ 73423 h 353810"/>
                    <a:gd name="connsiteX0" fmla="*/ 735498 w 936481"/>
                    <a:gd name="connsiteY0" fmla="*/ 0 h 280387"/>
                    <a:gd name="connsiteX1" fmla="*/ 929649 w 936481"/>
                    <a:gd name="connsiteY1" fmla="*/ 248233 h 280387"/>
                    <a:gd name="connsiteX2" fmla="*/ 617597 w 936481"/>
                    <a:gd name="connsiteY2" fmla="*/ 204210 h 280387"/>
                    <a:gd name="connsiteX3" fmla="*/ 523711 w 936481"/>
                    <a:gd name="connsiteY3" fmla="*/ 139306 h 280387"/>
                    <a:gd name="connsiteX4" fmla="*/ 468241 w 936481"/>
                    <a:gd name="connsiteY4" fmla="*/ 83417 h 280387"/>
                    <a:gd name="connsiteX5" fmla="*/ 412771 w 936481"/>
                    <a:gd name="connsiteY5" fmla="*/ 139306 h 280387"/>
                    <a:gd name="connsiteX6" fmla="*/ 318884 w 936481"/>
                    <a:gd name="connsiteY6" fmla="*/ 204210 h 280387"/>
                    <a:gd name="connsiteX7" fmla="*/ 6832 w 936481"/>
                    <a:gd name="connsiteY7" fmla="*/ 248233 h 280387"/>
                    <a:gd name="connsiteX8" fmla="*/ 200983 w 936481"/>
                    <a:gd name="connsiteY8" fmla="*/ 0 h 280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6481" h="280387">
                      <a:moveTo>
                        <a:pt x="735498" y="0"/>
                      </a:moveTo>
                      <a:cubicBezTo>
                        <a:pt x="875282" y="80704"/>
                        <a:pt x="962207" y="191842"/>
                        <a:pt x="929649" y="248233"/>
                      </a:cubicBezTo>
                      <a:cubicBezTo>
                        <a:pt x="897092" y="304625"/>
                        <a:pt x="757381" y="284915"/>
                        <a:pt x="617597" y="204210"/>
                      </a:cubicBezTo>
                      <a:cubicBezTo>
                        <a:pt x="582651" y="184034"/>
                        <a:pt x="551008" y="161956"/>
                        <a:pt x="523711" y="139306"/>
                      </a:cubicBezTo>
                      <a:lnTo>
                        <a:pt x="468241" y="83417"/>
                      </a:lnTo>
                      <a:lnTo>
                        <a:pt x="412771" y="139306"/>
                      </a:lnTo>
                      <a:cubicBezTo>
                        <a:pt x="385473" y="161956"/>
                        <a:pt x="353830" y="184034"/>
                        <a:pt x="318884" y="204210"/>
                      </a:cubicBezTo>
                      <a:cubicBezTo>
                        <a:pt x="179100" y="284915"/>
                        <a:pt x="39389" y="304625"/>
                        <a:pt x="6832" y="248233"/>
                      </a:cubicBezTo>
                      <a:cubicBezTo>
                        <a:pt x="-25726" y="191842"/>
                        <a:pt x="61199" y="80704"/>
                        <a:pt x="200983" y="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ED0FEF25-910D-4FD1-BA2B-0899EB4E0E7B}"/>
                    </a:ext>
                  </a:extLst>
                </p:cNvPr>
                <p:cNvSpPr/>
                <p:nvPr/>
              </p:nvSpPr>
              <p:spPr>
                <a:xfrm>
                  <a:off x="1015780" y="5165637"/>
                  <a:ext cx="609218" cy="1016182"/>
                </a:xfrm>
                <a:custGeom>
                  <a:avLst/>
                  <a:gdLst>
                    <a:gd name="connsiteX0" fmla="*/ 53448 w 609218"/>
                    <a:gd name="connsiteY0" fmla="*/ 0 h 1016182"/>
                    <a:gd name="connsiteX1" fmla="*/ 57968 w 609218"/>
                    <a:gd name="connsiteY1" fmla="*/ 7436 h 1016182"/>
                    <a:gd name="connsiteX2" fmla="*/ 309571 w 609218"/>
                    <a:gd name="connsiteY2" fmla="*/ 126882 h 1016182"/>
                    <a:gd name="connsiteX3" fmla="*/ 561174 w 609218"/>
                    <a:gd name="connsiteY3" fmla="*/ 7436 h 1016182"/>
                    <a:gd name="connsiteX4" fmla="*/ 565694 w 609218"/>
                    <a:gd name="connsiteY4" fmla="*/ 0 h 1016182"/>
                    <a:gd name="connsiteX5" fmla="*/ 574648 w 609218"/>
                    <a:gd name="connsiteY5" fmla="*/ 903 h 1016182"/>
                    <a:gd name="connsiteX6" fmla="*/ 609218 w 609218"/>
                    <a:gd name="connsiteY6" fmla="*/ 14476 h 1016182"/>
                    <a:gd name="connsiteX7" fmla="*/ 609218 w 609218"/>
                    <a:gd name="connsiteY7" fmla="*/ 1016182 h 1016182"/>
                    <a:gd name="connsiteX8" fmla="*/ 0 w 609218"/>
                    <a:gd name="connsiteY8" fmla="*/ 1016182 h 1016182"/>
                    <a:gd name="connsiteX9" fmla="*/ 0 w 609218"/>
                    <a:gd name="connsiteY9" fmla="*/ 18372 h 1016182"/>
                    <a:gd name="connsiteX10" fmla="*/ 44495 w 609218"/>
                    <a:gd name="connsiteY10" fmla="*/ 903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218" h="1016182">
                      <a:moveTo>
                        <a:pt x="53448" y="0"/>
                      </a:moveTo>
                      <a:lnTo>
                        <a:pt x="57968" y="7436"/>
                      </a:lnTo>
                      <a:cubicBezTo>
                        <a:pt x="112495" y="79501"/>
                        <a:pt x="204836" y="126882"/>
                        <a:pt x="309571" y="126882"/>
                      </a:cubicBezTo>
                      <a:cubicBezTo>
                        <a:pt x="414306" y="126882"/>
                        <a:pt x="506647" y="79501"/>
                        <a:pt x="561174" y="7436"/>
                      </a:cubicBezTo>
                      <a:lnTo>
                        <a:pt x="565694" y="0"/>
                      </a:lnTo>
                      <a:lnTo>
                        <a:pt x="574648" y="903"/>
                      </a:lnTo>
                      <a:lnTo>
                        <a:pt x="609218" y="14476"/>
                      </a:lnTo>
                      <a:lnTo>
                        <a:pt x="609218" y="1016182"/>
                      </a:lnTo>
                      <a:lnTo>
                        <a:pt x="0" y="1016182"/>
                      </a:lnTo>
                      <a:lnTo>
                        <a:pt x="0" y="18372"/>
                      </a:lnTo>
                      <a:lnTo>
                        <a:pt x="44495" y="903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DA5C059D-6239-461F-803B-F28B9A76055C}"/>
                  </a:ext>
                </a:extLst>
              </p:cNvPr>
              <p:cNvGrpSpPr/>
              <p:nvPr/>
            </p:nvGrpSpPr>
            <p:grpSpPr>
              <a:xfrm>
                <a:off x="2253065" y="4219756"/>
                <a:ext cx="848488" cy="1382927"/>
                <a:chOff x="2253065" y="4219756"/>
                <a:chExt cx="848488" cy="1382927"/>
              </a:xfrm>
            </p:grpSpPr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20A4132E-D6B7-4B7D-9519-CB01F18FB34B}"/>
                    </a:ext>
                  </a:extLst>
                </p:cNvPr>
                <p:cNvGrpSpPr/>
                <p:nvPr/>
              </p:nvGrpSpPr>
              <p:grpSpPr>
                <a:xfrm rot="20965850">
                  <a:off x="2411340" y="42197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234" name="グループ化 233">
                    <a:extLst>
                      <a:ext uri="{FF2B5EF4-FFF2-40B4-BE49-F238E27FC236}">
                        <a16:creationId xmlns:a16="http://schemas.microsoft.com/office/drawing/2014/main" id="{6E0FAFE4-2F95-4062-B186-497B02F0BF02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236" name="フリーフォーム: 図形 235">
                      <a:extLst>
                        <a:ext uri="{FF2B5EF4-FFF2-40B4-BE49-F238E27FC236}">
                          <a16:creationId xmlns:a16="http://schemas.microsoft.com/office/drawing/2014/main" id="{08B0B690-37E5-47D2-8591-8B71BA854D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7" name="フリーフォーム: 図形 236">
                      <a:extLst>
                        <a:ext uri="{FF2B5EF4-FFF2-40B4-BE49-F238E27FC236}">
                          <a16:creationId xmlns:a16="http://schemas.microsoft.com/office/drawing/2014/main" id="{EB5A2A2E-E0E0-431A-9BBE-09B89B617BD9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7F1E831C-99F9-4E97-AD05-90EFA3E3AFE4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D1C8F82C-9530-41D5-9E56-29BD09753F1B}"/>
                    </a:ext>
                  </a:extLst>
                </p:cNvPr>
                <p:cNvSpPr/>
                <p:nvPr/>
              </p:nvSpPr>
              <p:spPr>
                <a:xfrm rot="3600000">
                  <a:off x="2286321" y="4787451"/>
                  <a:ext cx="781976" cy="84848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784099"/>
                    <a:gd name="connsiteY0" fmla="*/ 826528 h 848488"/>
                    <a:gd name="connsiteX1" fmla="*/ 471695 w 784099"/>
                    <a:gd name="connsiteY1" fmla="*/ 296500 h 848488"/>
                    <a:gd name="connsiteX2" fmla="*/ 43314 w 784099"/>
                    <a:gd name="connsiteY2" fmla="*/ 378244 h 848488"/>
                    <a:gd name="connsiteX3" fmla="*/ 0 w 784099"/>
                    <a:gd name="connsiteY3" fmla="*/ 119223 h 848488"/>
                    <a:gd name="connsiteX4" fmla="*/ 660660 w 784099"/>
                    <a:gd name="connsiteY4" fmla="*/ 1930 h 848488"/>
                    <a:gd name="connsiteX5" fmla="*/ 778556 w 784099"/>
                    <a:gd name="connsiteY5" fmla="*/ 102155 h 848488"/>
                    <a:gd name="connsiteX6" fmla="*/ 773792 w 784099"/>
                    <a:gd name="connsiteY6" fmla="*/ 848488 h 848488"/>
                    <a:gd name="connsiteX0" fmla="*/ 443772 w 781976"/>
                    <a:gd name="connsiteY0" fmla="*/ 826528 h 848488"/>
                    <a:gd name="connsiteX1" fmla="*/ 471695 w 781976"/>
                    <a:gd name="connsiteY1" fmla="*/ 296500 h 848488"/>
                    <a:gd name="connsiteX2" fmla="*/ 43314 w 781976"/>
                    <a:gd name="connsiteY2" fmla="*/ 378244 h 848488"/>
                    <a:gd name="connsiteX3" fmla="*/ 0 w 781976"/>
                    <a:gd name="connsiteY3" fmla="*/ 119223 h 848488"/>
                    <a:gd name="connsiteX4" fmla="*/ 660660 w 781976"/>
                    <a:gd name="connsiteY4" fmla="*/ 1930 h 848488"/>
                    <a:gd name="connsiteX5" fmla="*/ 778556 w 781976"/>
                    <a:gd name="connsiteY5" fmla="*/ 102155 h 848488"/>
                    <a:gd name="connsiteX6" fmla="*/ 773792 w 781976"/>
                    <a:gd name="connsiteY6" fmla="*/ 848488 h 84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1976" h="84848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65227" y="46742"/>
                        <a:pt x="778556" y="102155"/>
                      </a:cubicBezTo>
                      <a:cubicBezTo>
                        <a:pt x="791885" y="157568"/>
                        <a:pt x="761072" y="607030"/>
                        <a:pt x="773792" y="84848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42784E73-6381-4DA4-9D8F-AD84D6000BEB}"/>
                  </a:ext>
                </a:extLst>
              </p:cNvPr>
              <p:cNvGrpSpPr/>
              <p:nvPr/>
            </p:nvGrpSpPr>
            <p:grpSpPr>
              <a:xfrm flipH="1">
                <a:off x="949794" y="4219756"/>
                <a:ext cx="848488" cy="1382927"/>
                <a:chOff x="2253065" y="4219756"/>
                <a:chExt cx="848488" cy="1382927"/>
              </a:xfrm>
            </p:grpSpPr>
            <p:grpSp>
              <p:nvGrpSpPr>
                <p:cNvPr id="296" name="グループ化 295">
                  <a:extLst>
                    <a:ext uri="{FF2B5EF4-FFF2-40B4-BE49-F238E27FC236}">
                      <a16:creationId xmlns:a16="http://schemas.microsoft.com/office/drawing/2014/main" id="{79B9710A-4FC8-4E55-8C70-32CC89BB5852}"/>
                    </a:ext>
                  </a:extLst>
                </p:cNvPr>
                <p:cNvGrpSpPr/>
                <p:nvPr/>
              </p:nvGrpSpPr>
              <p:grpSpPr>
                <a:xfrm rot="20965850">
                  <a:off x="2411340" y="42197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E24EC1D0-45C1-4D29-8D03-B0F57FA4ABF4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00" name="フリーフォーム: 図形 299">
                      <a:extLst>
                        <a:ext uri="{FF2B5EF4-FFF2-40B4-BE49-F238E27FC236}">
                          <a16:creationId xmlns:a16="http://schemas.microsoft.com/office/drawing/2014/main" id="{9FDB1751-8307-44FE-8B1F-207F8053D3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1" name="フリーフォーム: 図形 300">
                      <a:extLst>
                        <a:ext uri="{FF2B5EF4-FFF2-40B4-BE49-F238E27FC236}">
                          <a16:creationId xmlns:a16="http://schemas.microsoft.com/office/drawing/2014/main" id="{12BC85A0-36AE-491E-A496-DA98353F5F7F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3F0EA983-1FEF-4901-8222-86FD0D5871ED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8467FECB-D0BB-4F43-A8B6-3B0149A0C103}"/>
                    </a:ext>
                  </a:extLst>
                </p:cNvPr>
                <p:cNvSpPr/>
                <p:nvPr/>
              </p:nvSpPr>
              <p:spPr>
                <a:xfrm rot="3600000">
                  <a:off x="2286321" y="4787451"/>
                  <a:ext cx="781976" cy="84848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784099"/>
                    <a:gd name="connsiteY0" fmla="*/ 826528 h 848488"/>
                    <a:gd name="connsiteX1" fmla="*/ 471695 w 784099"/>
                    <a:gd name="connsiteY1" fmla="*/ 296500 h 848488"/>
                    <a:gd name="connsiteX2" fmla="*/ 43314 w 784099"/>
                    <a:gd name="connsiteY2" fmla="*/ 378244 h 848488"/>
                    <a:gd name="connsiteX3" fmla="*/ 0 w 784099"/>
                    <a:gd name="connsiteY3" fmla="*/ 119223 h 848488"/>
                    <a:gd name="connsiteX4" fmla="*/ 660660 w 784099"/>
                    <a:gd name="connsiteY4" fmla="*/ 1930 h 848488"/>
                    <a:gd name="connsiteX5" fmla="*/ 778556 w 784099"/>
                    <a:gd name="connsiteY5" fmla="*/ 102155 h 848488"/>
                    <a:gd name="connsiteX6" fmla="*/ 773792 w 784099"/>
                    <a:gd name="connsiteY6" fmla="*/ 848488 h 848488"/>
                    <a:gd name="connsiteX0" fmla="*/ 443772 w 781976"/>
                    <a:gd name="connsiteY0" fmla="*/ 826528 h 848488"/>
                    <a:gd name="connsiteX1" fmla="*/ 471695 w 781976"/>
                    <a:gd name="connsiteY1" fmla="*/ 296500 h 848488"/>
                    <a:gd name="connsiteX2" fmla="*/ 43314 w 781976"/>
                    <a:gd name="connsiteY2" fmla="*/ 378244 h 848488"/>
                    <a:gd name="connsiteX3" fmla="*/ 0 w 781976"/>
                    <a:gd name="connsiteY3" fmla="*/ 119223 h 848488"/>
                    <a:gd name="connsiteX4" fmla="*/ 660660 w 781976"/>
                    <a:gd name="connsiteY4" fmla="*/ 1930 h 848488"/>
                    <a:gd name="connsiteX5" fmla="*/ 778556 w 781976"/>
                    <a:gd name="connsiteY5" fmla="*/ 102155 h 848488"/>
                    <a:gd name="connsiteX6" fmla="*/ 773792 w 781976"/>
                    <a:gd name="connsiteY6" fmla="*/ 848488 h 84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1976" h="84848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65227" y="46742"/>
                        <a:pt x="778556" y="102155"/>
                      </a:cubicBezTo>
                      <a:cubicBezTo>
                        <a:pt x="791885" y="157568"/>
                        <a:pt x="761072" y="607030"/>
                        <a:pt x="773792" y="84848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AEB9368C-5095-4D7C-9A13-012D42C74B1F}"/>
                </a:ext>
              </a:extLst>
            </p:cNvPr>
            <p:cNvSpPr/>
            <p:nvPr/>
          </p:nvSpPr>
          <p:spPr>
            <a:xfrm>
              <a:off x="2040199" y="4173511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C11000B4-1E67-400A-AB69-21636112E45F}"/>
                </a:ext>
              </a:extLst>
            </p:cNvPr>
            <p:cNvGrpSpPr/>
            <p:nvPr/>
          </p:nvGrpSpPr>
          <p:grpSpPr>
            <a:xfrm>
              <a:off x="1878499" y="4975741"/>
              <a:ext cx="293236" cy="249619"/>
              <a:chOff x="2633320" y="2087056"/>
              <a:chExt cx="293236" cy="249619"/>
            </a:xfrm>
          </p:grpSpPr>
          <p:sp>
            <p:nvSpPr>
              <p:cNvPr id="361" name="二等辺三角形 33">
                <a:extLst>
                  <a:ext uri="{FF2B5EF4-FFF2-40B4-BE49-F238E27FC236}">
                    <a16:creationId xmlns:a16="http://schemas.microsoft.com/office/drawing/2014/main" id="{EEAA0548-5A32-4D5E-A4E6-3E2F7012298A}"/>
                  </a:ext>
                </a:extLst>
              </p:cNvPr>
              <p:cNvSpPr/>
              <p:nvPr/>
            </p:nvSpPr>
            <p:spPr>
              <a:xfrm>
                <a:off x="2633320" y="2087056"/>
                <a:ext cx="293236" cy="249619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楕円 240">
                <a:extLst>
                  <a:ext uri="{FF2B5EF4-FFF2-40B4-BE49-F238E27FC236}">
                    <a16:creationId xmlns:a16="http://schemas.microsoft.com/office/drawing/2014/main" id="{2E0F6EAD-95F2-496B-8F1C-BF00DA1B8BD4}"/>
                  </a:ext>
                </a:extLst>
              </p:cNvPr>
              <p:cNvSpPr/>
              <p:nvPr/>
            </p:nvSpPr>
            <p:spPr>
              <a:xfrm>
                <a:off x="2676272" y="2243868"/>
                <a:ext cx="208150" cy="73245"/>
              </a:xfrm>
              <a:custGeom>
                <a:avLst/>
                <a:gdLst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282838"/>
                  <a:gd name="connsiteX1" fmla="*/ 372478 w 744956"/>
                  <a:gd name="connsiteY1" fmla="*/ 0 h 282838"/>
                  <a:gd name="connsiteX2" fmla="*/ 744956 w 744956"/>
                  <a:gd name="connsiteY2" fmla="*/ 221006 h 282838"/>
                  <a:gd name="connsiteX3" fmla="*/ 379622 w 744956"/>
                  <a:gd name="connsiteY3" fmla="*/ 246749 h 282838"/>
                  <a:gd name="connsiteX4" fmla="*/ 0 w 744956"/>
                  <a:gd name="connsiteY4" fmla="*/ 221006 h 282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4956" h="282838">
                    <a:moveTo>
                      <a:pt x="0" y="221006"/>
                    </a:moveTo>
                    <a:cubicBezTo>
                      <a:pt x="0" y="98948"/>
                      <a:pt x="166764" y="0"/>
                      <a:pt x="372478" y="0"/>
                    </a:cubicBezTo>
                    <a:cubicBezTo>
                      <a:pt x="578192" y="0"/>
                      <a:pt x="744956" y="98948"/>
                      <a:pt x="744956" y="221006"/>
                    </a:cubicBezTo>
                    <a:cubicBezTo>
                      <a:pt x="744956" y="343064"/>
                      <a:pt x="585336" y="246749"/>
                      <a:pt x="379622" y="246749"/>
                    </a:cubicBezTo>
                    <a:cubicBezTo>
                      <a:pt x="173908" y="246749"/>
                      <a:pt x="0" y="343064"/>
                      <a:pt x="0" y="22100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9" name="楕円 368">
              <a:extLst>
                <a:ext uri="{FF2B5EF4-FFF2-40B4-BE49-F238E27FC236}">
                  <a16:creationId xmlns:a16="http://schemas.microsoft.com/office/drawing/2014/main" id="{A5322E2B-9BDA-4DE9-9FB7-2EEB8F9AF412}"/>
                </a:ext>
              </a:extLst>
            </p:cNvPr>
            <p:cNvSpPr/>
            <p:nvPr/>
          </p:nvSpPr>
          <p:spPr>
            <a:xfrm>
              <a:off x="1698478" y="4691821"/>
              <a:ext cx="149372" cy="1469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楕円 369">
              <a:extLst>
                <a:ext uri="{FF2B5EF4-FFF2-40B4-BE49-F238E27FC236}">
                  <a16:creationId xmlns:a16="http://schemas.microsoft.com/office/drawing/2014/main" id="{31DDD357-BCBD-4F47-BA36-4479B0B7D69C}"/>
                </a:ext>
              </a:extLst>
            </p:cNvPr>
            <p:cNvSpPr/>
            <p:nvPr/>
          </p:nvSpPr>
          <p:spPr>
            <a:xfrm>
              <a:off x="2206478" y="4691821"/>
              <a:ext cx="149372" cy="1469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0EBE2725-5C9A-450E-95E7-296C9CF85384}"/>
              </a:ext>
            </a:extLst>
          </p:cNvPr>
          <p:cNvGrpSpPr/>
          <p:nvPr/>
        </p:nvGrpSpPr>
        <p:grpSpPr>
          <a:xfrm>
            <a:off x="3677385" y="3746577"/>
            <a:ext cx="2341197" cy="2709748"/>
            <a:chOff x="3677385" y="3746577"/>
            <a:chExt cx="2341197" cy="2709748"/>
          </a:xfrm>
        </p:grpSpPr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5EE12DCF-B1BA-4473-92D3-BC74F68BDF47}"/>
                </a:ext>
              </a:extLst>
            </p:cNvPr>
            <p:cNvSpPr/>
            <p:nvPr/>
          </p:nvSpPr>
          <p:spPr>
            <a:xfrm rot="20700000">
              <a:off x="3677385" y="3746577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F3EE1AE7-B93D-4262-B9D7-BA8C01C12E99}"/>
                </a:ext>
              </a:extLst>
            </p:cNvPr>
            <p:cNvGrpSpPr/>
            <p:nvPr/>
          </p:nvGrpSpPr>
          <p:grpSpPr>
            <a:xfrm>
              <a:off x="3890795" y="3949344"/>
              <a:ext cx="2127787" cy="2506981"/>
              <a:chOff x="3890795" y="3949344"/>
              <a:chExt cx="2127787" cy="2506981"/>
            </a:xfrm>
          </p:grpSpPr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71641E43-C739-4E9C-BE7E-D330B4407AEC}"/>
                  </a:ext>
                </a:extLst>
              </p:cNvPr>
              <p:cNvGrpSpPr/>
              <p:nvPr/>
            </p:nvGrpSpPr>
            <p:grpSpPr>
              <a:xfrm>
                <a:off x="4349584" y="3949344"/>
                <a:ext cx="1229834" cy="2506981"/>
                <a:chOff x="2275365" y="3690863"/>
                <a:chExt cx="1229834" cy="2506981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16788074-C66D-4538-98D4-4758443C8735}"/>
                    </a:ext>
                  </a:extLst>
                </p:cNvPr>
                <p:cNvSpPr/>
                <p:nvPr/>
              </p:nvSpPr>
              <p:spPr>
                <a:xfrm>
                  <a:off x="2628361" y="4895450"/>
                  <a:ext cx="511882" cy="440816"/>
                </a:xfrm>
                <a:custGeom>
                  <a:avLst/>
                  <a:gdLst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406024 w 511882"/>
                    <a:gd name="connsiteY3" fmla="*/ 277853 h 440816"/>
                    <a:gd name="connsiteX4" fmla="*/ 502480 w 511882"/>
                    <a:gd name="connsiteY4" fmla="*/ 326345 h 440816"/>
                    <a:gd name="connsiteX5" fmla="*/ 511882 w 511882"/>
                    <a:gd name="connsiteY5" fmla="*/ 334919 h 440816"/>
                    <a:gd name="connsiteX6" fmla="*/ 502423 w 511882"/>
                    <a:gd name="connsiteY6" fmla="*/ 351715 h 440816"/>
                    <a:gd name="connsiteX7" fmla="*/ 258560 w 511882"/>
                    <a:gd name="connsiteY7" fmla="*/ 440816 h 440816"/>
                    <a:gd name="connsiteX8" fmla="*/ 14697 w 511882"/>
                    <a:gd name="connsiteY8" fmla="*/ 351715 h 440816"/>
                    <a:gd name="connsiteX9" fmla="*/ 0 w 511882"/>
                    <a:gd name="connsiteY9" fmla="*/ 325615 h 440816"/>
                    <a:gd name="connsiteX10" fmla="*/ 95004 w 511882"/>
                    <a:gd name="connsiteY10" fmla="*/ 277853 h 440816"/>
                    <a:gd name="connsiteX11" fmla="*/ 131174 w 511882"/>
                    <a:gd name="connsiteY11" fmla="*/ 277853 h 440816"/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406024 w 511882"/>
                    <a:gd name="connsiteY3" fmla="*/ 277853 h 440816"/>
                    <a:gd name="connsiteX4" fmla="*/ 502480 w 511882"/>
                    <a:gd name="connsiteY4" fmla="*/ 326345 h 440816"/>
                    <a:gd name="connsiteX5" fmla="*/ 511882 w 511882"/>
                    <a:gd name="connsiteY5" fmla="*/ 334919 h 440816"/>
                    <a:gd name="connsiteX6" fmla="*/ 502423 w 511882"/>
                    <a:gd name="connsiteY6" fmla="*/ 351715 h 440816"/>
                    <a:gd name="connsiteX7" fmla="*/ 258560 w 511882"/>
                    <a:gd name="connsiteY7" fmla="*/ 440816 h 440816"/>
                    <a:gd name="connsiteX8" fmla="*/ 14697 w 511882"/>
                    <a:gd name="connsiteY8" fmla="*/ 351715 h 440816"/>
                    <a:gd name="connsiteX9" fmla="*/ 0 w 511882"/>
                    <a:gd name="connsiteY9" fmla="*/ 325615 h 440816"/>
                    <a:gd name="connsiteX10" fmla="*/ 131174 w 511882"/>
                    <a:gd name="connsiteY10" fmla="*/ 277853 h 440816"/>
                    <a:gd name="connsiteX11" fmla="*/ 155557 w 511882"/>
                    <a:gd name="connsiteY11" fmla="*/ 0 h 440816"/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502480 w 511882"/>
                    <a:gd name="connsiteY3" fmla="*/ 326345 h 440816"/>
                    <a:gd name="connsiteX4" fmla="*/ 511882 w 511882"/>
                    <a:gd name="connsiteY4" fmla="*/ 334919 h 440816"/>
                    <a:gd name="connsiteX5" fmla="*/ 502423 w 511882"/>
                    <a:gd name="connsiteY5" fmla="*/ 351715 h 440816"/>
                    <a:gd name="connsiteX6" fmla="*/ 258560 w 511882"/>
                    <a:gd name="connsiteY6" fmla="*/ 440816 h 440816"/>
                    <a:gd name="connsiteX7" fmla="*/ 14697 w 511882"/>
                    <a:gd name="connsiteY7" fmla="*/ 351715 h 440816"/>
                    <a:gd name="connsiteX8" fmla="*/ 0 w 511882"/>
                    <a:gd name="connsiteY8" fmla="*/ 325615 h 440816"/>
                    <a:gd name="connsiteX9" fmla="*/ 131174 w 511882"/>
                    <a:gd name="connsiteY9" fmla="*/ 277853 h 440816"/>
                    <a:gd name="connsiteX10" fmla="*/ 155557 w 511882"/>
                    <a:gd name="connsiteY10" fmla="*/ 0 h 440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882" h="440816">
                      <a:moveTo>
                        <a:pt x="155557" y="0"/>
                      </a:moveTo>
                      <a:lnTo>
                        <a:pt x="358276" y="0"/>
                      </a:lnTo>
                      <a:lnTo>
                        <a:pt x="382660" y="277853"/>
                      </a:lnTo>
                      <a:lnTo>
                        <a:pt x="502480" y="326345"/>
                      </a:lnTo>
                      <a:lnTo>
                        <a:pt x="511882" y="334919"/>
                      </a:lnTo>
                      <a:lnTo>
                        <a:pt x="502423" y="351715"/>
                      </a:lnTo>
                      <a:cubicBezTo>
                        <a:pt x="462245" y="404076"/>
                        <a:pt x="368186" y="440816"/>
                        <a:pt x="258560" y="440816"/>
                      </a:cubicBezTo>
                      <a:cubicBezTo>
                        <a:pt x="148934" y="440816"/>
                        <a:pt x="54875" y="404076"/>
                        <a:pt x="14697" y="351715"/>
                      </a:cubicBezTo>
                      <a:lnTo>
                        <a:pt x="0" y="325615"/>
                      </a:lnTo>
                      <a:lnTo>
                        <a:pt x="131174" y="277853"/>
                      </a:lnTo>
                      <a:lnTo>
                        <a:pt x="155557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0" name="台形 189">
                  <a:extLst>
                    <a:ext uri="{FF2B5EF4-FFF2-40B4-BE49-F238E27FC236}">
                      <a16:creationId xmlns:a16="http://schemas.microsoft.com/office/drawing/2014/main" id="{BFE3DE37-EA90-485B-9B86-E5870DFF17F9}"/>
                    </a:ext>
                  </a:extLst>
                </p:cNvPr>
                <p:cNvSpPr/>
                <p:nvPr/>
              </p:nvSpPr>
              <p:spPr>
                <a:xfrm rot="15300000">
                  <a:off x="2804092" y="3544537"/>
                  <a:ext cx="45719" cy="663669"/>
                </a:xfrm>
                <a:prstGeom prst="trapezoid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BFE09E2F-2EFF-4EB8-8550-6700B1AD936F}"/>
                    </a:ext>
                  </a:extLst>
                </p:cNvPr>
                <p:cNvSpPr/>
                <p:nvPr/>
              </p:nvSpPr>
              <p:spPr>
                <a:xfrm>
                  <a:off x="2643969" y="3727244"/>
                  <a:ext cx="492626" cy="466506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362013A6-6775-4B44-861F-9535AFF7FE8B}"/>
                    </a:ext>
                  </a:extLst>
                </p:cNvPr>
                <p:cNvSpPr/>
                <p:nvPr/>
              </p:nvSpPr>
              <p:spPr>
                <a:xfrm>
                  <a:off x="2275365" y="3923220"/>
                  <a:ext cx="1229834" cy="908430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CFE7F9D6-B9CB-432E-BBDA-3AE19DEF39B0}"/>
                    </a:ext>
                  </a:extLst>
                </p:cNvPr>
                <p:cNvGrpSpPr/>
                <p:nvPr/>
              </p:nvGrpSpPr>
              <p:grpSpPr>
                <a:xfrm rot="20700000">
                  <a:off x="2319307" y="4546259"/>
                  <a:ext cx="222287" cy="346460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23" name="円/楕円 125">
                    <a:extLst>
                      <a:ext uri="{FF2B5EF4-FFF2-40B4-BE49-F238E27FC236}">
                        <a16:creationId xmlns:a16="http://schemas.microsoft.com/office/drawing/2014/main" id="{402FC773-E084-47E5-AB93-E8BA1CF1157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4" name="円/楕円 126">
                    <a:extLst>
                      <a:ext uri="{FF2B5EF4-FFF2-40B4-BE49-F238E27FC236}">
                        <a16:creationId xmlns:a16="http://schemas.microsoft.com/office/drawing/2014/main" id="{F78BA86D-AA74-4708-B3DC-49F73A14044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9AE4053E-91E7-4AEE-BC31-A98A413CA08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249396" y="4546259"/>
                  <a:ext cx="222287" cy="346460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21" name="円/楕円 123">
                    <a:extLst>
                      <a:ext uri="{FF2B5EF4-FFF2-40B4-BE49-F238E27FC236}">
                        <a16:creationId xmlns:a16="http://schemas.microsoft.com/office/drawing/2014/main" id="{49D506C9-90EC-4478-89DC-406283AA7FC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2" name="円/楕円 124">
                    <a:extLst>
                      <a:ext uri="{FF2B5EF4-FFF2-40B4-BE49-F238E27FC236}">
                        <a16:creationId xmlns:a16="http://schemas.microsoft.com/office/drawing/2014/main" id="{0EE37040-95AD-43BE-8970-4CF1B0D2E31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5" name="円/楕円 122">
                  <a:extLst>
                    <a:ext uri="{FF2B5EF4-FFF2-40B4-BE49-F238E27FC236}">
                      <a16:creationId xmlns:a16="http://schemas.microsoft.com/office/drawing/2014/main" id="{C803A32B-8133-459E-B382-37D282FE247B}"/>
                    </a:ext>
                  </a:extLst>
                </p:cNvPr>
                <p:cNvSpPr/>
                <p:nvPr/>
              </p:nvSpPr>
              <p:spPr>
                <a:xfrm>
                  <a:off x="2430450" y="4086596"/>
                  <a:ext cx="930090" cy="108724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円/楕円 27">
                  <a:extLst>
                    <a:ext uri="{FF2B5EF4-FFF2-40B4-BE49-F238E27FC236}">
                      <a16:creationId xmlns:a16="http://schemas.microsoft.com/office/drawing/2014/main" id="{A6D9CCA9-5816-437F-801F-E47EEE9F0DF0}"/>
                    </a:ext>
                  </a:extLst>
                </p:cNvPr>
                <p:cNvSpPr/>
                <p:nvPr/>
              </p:nvSpPr>
              <p:spPr>
                <a:xfrm rot="20700000">
                  <a:off x="2549925" y="4359838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円/楕円 27">
                  <a:extLst>
                    <a:ext uri="{FF2B5EF4-FFF2-40B4-BE49-F238E27FC236}">
                      <a16:creationId xmlns:a16="http://schemas.microsoft.com/office/drawing/2014/main" id="{E11AB638-0A9F-4934-8D8A-37E62E030E04}"/>
                    </a:ext>
                  </a:extLst>
                </p:cNvPr>
                <p:cNvSpPr/>
                <p:nvPr/>
              </p:nvSpPr>
              <p:spPr>
                <a:xfrm rot="900000">
                  <a:off x="2965695" y="4359838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円/楕円 27">
                  <a:extLst>
                    <a:ext uri="{FF2B5EF4-FFF2-40B4-BE49-F238E27FC236}">
                      <a16:creationId xmlns:a16="http://schemas.microsoft.com/office/drawing/2014/main" id="{B7CA5A55-4A96-4A27-9EAB-3B19C0F685F8}"/>
                    </a:ext>
                  </a:extLst>
                </p:cNvPr>
                <p:cNvSpPr/>
                <p:nvPr/>
              </p:nvSpPr>
              <p:spPr>
                <a:xfrm rot="8100000">
                  <a:off x="2611663" y="4751750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円/楕円 27">
                  <a:extLst>
                    <a:ext uri="{FF2B5EF4-FFF2-40B4-BE49-F238E27FC236}">
                      <a16:creationId xmlns:a16="http://schemas.microsoft.com/office/drawing/2014/main" id="{571B3FB7-778B-4CFC-B48F-A838C3FECF9B}"/>
                    </a:ext>
                  </a:extLst>
                </p:cNvPr>
                <p:cNvSpPr/>
                <p:nvPr/>
              </p:nvSpPr>
              <p:spPr>
                <a:xfrm rot="13500000" flipH="1">
                  <a:off x="2987824" y="4751751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01" name="グループ化 200">
                  <a:extLst>
                    <a:ext uri="{FF2B5EF4-FFF2-40B4-BE49-F238E27FC236}">
                      <a16:creationId xmlns:a16="http://schemas.microsoft.com/office/drawing/2014/main" id="{B037D492-D72B-4D66-94B8-BFB3F801312C}"/>
                    </a:ext>
                  </a:extLst>
                </p:cNvPr>
                <p:cNvGrpSpPr/>
                <p:nvPr/>
              </p:nvGrpSpPr>
              <p:grpSpPr>
                <a:xfrm>
                  <a:off x="2478029" y="4577632"/>
                  <a:ext cx="109476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19" name="円/楕円 27">
                    <a:extLst>
                      <a:ext uri="{FF2B5EF4-FFF2-40B4-BE49-F238E27FC236}">
                        <a16:creationId xmlns:a16="http://schemas.microsoft.com/office/drawing/2014/main" id="{539065FD-A2C4-4318-BB36-D4814438DF49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" name="円/楕円 27">
                    <a:extLst>
                      <a:ext uri="{FF2B5EF4-FFF2-40B4-BE49-F238E27FC236}">
                        <a16:creationId xmlns:a16="http://schemas.microsoft.com/office/drawing/2014/main" id="{A1A2D930-6D8B-46B7-8678-A3339223BD58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02" name="グループ化 201">
                  <a:extLst>
                    <a:ext uri="{FF2B5EF4-FFF2-40B4-BE49-F238E27FC236}">
                      <a16:creationId xmlns:a16="http://schemas.microsoft.com/office/drawing/2014/main" id="{6EC9E0B1-6545-42FC-A618-F5BA43D992B0}"/>
                    </a:ext>
                  </a:extLst>
                </p:cNvPr>
                <p:cNvGrpSpPr/>
                <p:nvPr/>
              </p:nvGrpSpPr>
              <p:grpSpPr>
                <a:xfrm flipH="1">
                  <a:off x="3193311" y="4577632"/>
                  <a:ext cx="109476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17" name="円/楕円 27">
                    <a:extLst>
                      <a:ext uri="{FF2B5EF4-FFF2-40B4-BE49-F238E27FC236}">
                        <a16:creationId xmlns:a16="http://schemas.microsoft.com/office/drawing/2014/main" id="{CB1CCF69-02BE-4F64-96AA-4A3627E5275A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円/楕円 27">
                    <a:extLst>
                      <a:ext uri="{FF2B5EF4-FFF2-40B4-BE49-F238E27FC236}">
                        <a16:creationId xmlns:a16="http://schemas.microsoft.com/office/drawing/2014/main" id="{BA0C2288-C186-4534-9336-194FBF421F80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3" name="円/楕円 64">
                  <a:extLst>
                    <a:ext uri="{FF2B5EF4-FFF2-40B4-BE49-F238E27FC236}">
                      <a16:creationId xmlns:a16="http://schemas.microsoft.com/office/drawing/2014/main" id="{05D1AC75-A504-43E3-8E58-54A3761AA62A}"/>
                    </a:ext>
                  </a:extLst>
                </p:cNvPr>
                <p:cNvSpPr/>
                <p:nvPr/>
              </p:nvSpPr>
              <p:spPr>
                <a:xfrm>
                  <a:off x="2830643" y="4632044"/>
                  <a:ext cx="110478" cy="109714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DB2193D1-92E6-43F4-B9C9-96A734B64B24}"/>
                    </a:ext>
                  </a:extLst>
                </p:cNvPr>
                <p:cNvSpPr/>
                <p:nvPr/>
              </p:nvSpPr>
              <p:spPr>
                <a:xfrm>
                  <a:off x="3050368" y="3690863"/>
                  <a:ext cx="172454" cy="170334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A5700116-8CA7-4013-A033-968833780236}"/>
                    </a:ext>
                  </a:extLst>
                </p:cNvPr>
                <p:cNvSpPr/>
                <p:nvPr/>
              </p:nvSpPr>
              <p:spPr>
                <a:xfrm>
                  <a:off x="2397805" y="5183647"/>
                  <a:ext cx="974010" cy="1014197"/>
                </a:xfrm>
                <a:custGeom>
                  <a:avLst/>
                  <a:gdLst>
                    <a:gd name="connsiteX0" fmla="*/ 671591 w 974010"/>
                    <a:gd name="connsiteY0" fmla="*/ 0 h 1014197"/>
                    <a:gd name="connsiteX1" fmla="*/ 676569 w 974010"/>
                    <a:gd name="connsiteY1" fmla="*/ 1546 h 1014197"/>
                    <a:gd name="connsiteX2" fmla="*/ 974010 w 974010"/>
                    <a:gd name="connsiteY2" fmla="*/ 450279 h 1014197"/>
                    <a:gd name="connsiteX3" fmla="*/ 974009 w 974010"/>
                    <a:gd name="connsiteY3" fmla="*/ 1014197 h 1014197"/>
                    <a:gd name="connsiteX4" fmla="*/ 0 w 974010"/>
                    <a:gd name="connsiteY4" fmla="*/ 1014197 h 1014197"/>
                    <a:gd name="connsiteX5" fmla="*/ 0 w 974010"/>
                    <a:gd name="connsiteY5" fmla="*/ 450279 h 1014197"/>
                    <a:gd name="connsiteX6" fmla="*/ 297441 w 974010"/>
                    <a:gd name="connsiteY6" fmla="*/ 1546 h 1014197"/>
                    <a:gd name="connsiteX7" fmla="*/ 302418 w 974010"/>
                    <a:gd name="connsiteY7" fmla="*/ 1 h 1014197"/>
                    <a:gd name="connsiteX8" fmla="*/ 342184 w 974010"/>
                    <a:gd name="connsiteY8" fmla="*/ 15668 h 1014197"/>
                    <a:gd name="connsiteX9" fmla="*/ 487004 w 974010"/>
                    <a:gd name="connsiteY9" fmla="*/ 37563 h 1014197"/>
                    <a:gd name="connsiteX10" fmla="*/ 631824 w 974010"/>
                    <a:gd name="connsiteY10" fmla="*/ 15668 h 1014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10" h="1014197">
                      <a:moveTo>
                        <a:pt x="671591" y="0"/>
                      </a:moveTo>
                      <a:lnTo>
                        <a:pt x="676569" y="1546"/>
                      </a:lnTo>
                      <a:cubicBezTo>
                        <a:pt x="851363" y="75477"/>
                        <a:pt x="974010" y="248556"/>
                        <a:pt x="974010" y="450279"/>
                      </a:cubicBezTo>
                      <a:cubicBezTo>
                        <a:pt x="974010" y="638252"/>
                        <a:pt x="974009" y="826224"/>
                        <a:pt x="974009" y="1014197"/>
                      </a:cubicBezTo>
                      <a:lnTo>
                        <a:pt x="0" y="1014197"/>
                      </a:lnTo>
                      <a:lnTo>
                        <a:pt x="0" y="450279"/>
                      </a:lnTo>
                      <a:cubicBezTo>
                        <a:pt x="0" y="248556"/>
                        <a:pt x="122648" y="75477"/>
                        <a:pt x="297441" y="1546"/>
                      </a:cubicBezTo>
                      <a:lnTo>
                        <a:pt x="302418" y="1"/>
                      </a:lnTo>
                      <a:lnTo>
                        <a:pt x="342184" y="15668"/>
                      </a:lnTo>
                      <a:cubicBezTo>
                        <a:pt x="387932" y="29898"/>
                        <a:pt x="436573" y="37563"/>
                        <a:pt x="487004" y="37563"/>
                      </a:cubicBezTo>
                      <a:cubicBezTo>
                        <a:pt x="537435" y="37563"/>
                        <a:pt x="586076" y="29898"/>
                        <a:pt x="631824" y="1566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C15AAEB7-C022-4982-8E64-396B8647124A}"/>
                    </a:ext>
                  </a:extLst>
                </p:cNvPr>
                <p:cNvSpPr/>
                <p:nvPr/>
              </p:nvSpPr>
              <p:spPr>
                <a:xfrm>
                  <a:off x="2580386" y="5184065"/>
                  <a:ext cx="608849" cy="211734"/>
                </a:xfrm>
                <a:custGeom>
                  <a:avLst/>
                  <a:gdLst>
                    <a:gd name="connsiteX0" fmla="*/ 487949 w 608849"/>
                    <a:gd name="connsiteY0" fmla="*/ 0 h 211734"/>
                    <a:gd name="connsiteX1" fmla="*/ 515562 w 608849"/>
                    <a:gd name="connsiteY1" fmla="*/ 10880 h 211734"/>
                    <a:gd name="connsiteX2" fmla="*/ 576714 w 608849"/>
                    <a:gd name="connsiteY2" fmla="*/ 46029 h 211734"/>
                    <a:gd name="connsiteX3" fmla="*/ 608849 w 608849"/>
                    <a:gd name="connsiteY3" fmla="*/ 72543 h 211734"/>
                    <a:gd name="connsiteX4" fmla="*/ 604281 w 608849"/>
                    <a:gd name="connsiteY4" fmla="*/ 80959 h 211734"/>
                    <a:gd name="connsiteX5" fmla="*/ 358321 w 608849"/>
                    <a:gd name="connsiteY5" fmla="*/ 211734 h 211734"/>
                    <a:gd name="connsiteX6" fmla="*/ 250527 w 608849"/>
                    <a:gd name="connsiteY6" fmla="*/ 211734 h 211734"/>
                    <a:gd name="connsiteX7" fmla="*/ 4568 w 608849"/>
                    <a:gd name="connsiteY7" fmla="*/ 80959 h 211734"/>
                    <a:gd name="connsiteX8" fmla="*/ 0 w 608849"/>
                    <a:gd name="connsiteY8" fmla="*/ 72544 h 211734"/>
                    <a:gd name="connsiteX9" fmla="*/ 32136 w 608849"/>
                    <a:gd name="connsiteY9" fmla="*/ 46029 h 211734"/>
                    <a:gd name="connsiteX10" fmla="*/ 93289 w 608849"/>
                    <a:gd name="connsiteY10" fmla="*/ 10880 h 211734"/>
                    <a:gd name="connsiteX11" fmla="*/ 120901 w 608849"/>
                    <a:gd name="connsiteY11" fmla="*/ 1 h 211734"/>
                    <a:gd name="connsiteX12" fmla="*/ 159604 w 608849"/>
                    <a:gd name="connsiteY12" fmla="*/ 15250 h 211734"/>
                    <a:gd name="connsiteX13" fmla="*/ 304424 w 608849"/>
                    <a:gd name="connsiteY13" fmla="*/ 37145 h 211734"/>
                    <a:gd name="connsiteX14" fmla="*/ 449244 w 608849"/>
                    <a:gd name="connsiteY14" fmla="*/ 15250 h 21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08849" h="211734">
                      <a:moveTo>
                        <a:pt x="487949" y="0"/>
                      </a:moveTo>
                      <a:lnTo>
                        <a:pt x="515562" y="10880"/>
                      </a:lnTo>
                      <a:cubicBezTo>
                        <a:pt x="536853" y="21139"/>
                        <a:pt x="557283" y="32902"/>
                        <a:pt x="576714" y="46029"/>
                      </a:cubicBezTo>
                      <a:lnTo>
                        <a:pt x="608849" y="72543"/>
                      </a:lnTo>
                      <a:lnTo>
                        <a:pt x="604281" y="80959"/>
                      </a:lnTo>
                      <a:cubicBezTo>
                        <a:pt x="550976" y="159859"/>
                        <a:pt x="460707" y="211734"/>
                        <a:pt x="358321" y="211734"/>
                      </a:cubicBezTo>
                      <a:lnTo>
                        <a:pt x="250527" y="211734"/>
                      </a:lnTo>
                      <a:cubicBezTo>
                        <a:pt x="148142" y="211734"/>
                        <a:pt x="57872" y="159859"/>
                        <a:pt x="4568" y="80959"/>
                      </a:cubicBezTo>
                      <a:lnTo>
                        <a:pt x="0" y="72544"/>
                      </a:lnTo>
                      <a:lnTo>
                        <a:pt x="32136" y="46029"/>
                      </a:lnTo>
                      <a:cubicBezTo>
                        <a:pt x="51568" y="32902"/>
                        <a:pt x="71998" y="21139"/>
                        <a:pt x="93289" y="10880"/>
                      </a:cubicBezTo>
                      <a:lnTo>
                        <a:pt x="120901" y="1"/>
                      </a:lnTo>
                      <a:lnTo>
                        <a:pt x="159604" y="15250"/>
                      </a:lnTo>
                      <a:cubicBezTo>
                        <a:pt x="205352" y="29480"/>
                        <a:pt x="253993" y="37145"/>
                        <a:pt x="304424" y="37145"/>
                      </a:cubicBezTo>
                      <a:cubicBezTo>
                        <a:pt x="354855" y="37145"/>
                        <a:pt x="403496" y="29480"/>
                        <a:pt x="449244" y="1525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C790A72E-7012-4C48-836A-44B2A57D9E66}"/>
                  </a:ext>
                </a:extLst>
              </p:cNvPr>
              <p:cNvGrpSpPr/>
              <p:nvPr/>
            </p:nvGrpSpPr>
            <p:grpSpPr>
              <a:xfrm>
                <a:off x="5181591" y="4219756"/>
                <a:ext cx="836991" cy="1516331"/>
                <a:chOff x="5175361" y="4219756"/>
                <a:chExt cx="836991" cy="1516331"/>
              </a:xfrm>
            </p:grpSpPr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966BA202-B0FE-46C6-9A5B-99795015DC66}"/>
                    </a:ext>
                  </a:extLst>
                </p:cNvPr>
                <p:cNvGrpSpPr/>
                <p:nvPr/>
              </p:nvGrpSpPr>
              <p:grpSpPr>
                <a:xfrm rot="20965850">
                  <a:off x="5262490" y="42197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239" name="グループ化 238">
                    <a:extLst>
                      <a:ext uri="{FF2B5EF4-FFF2-40B4-BE49-F238E27FC236}">
                        <a16:creationId xmlns:a16="http://schemas.microsoft.com/office/drawing/2014/main" id="{893B218F-4923-47B0-9858-471BE984BFBA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6DEAB0A0-6FE6-42B2-A19F-26A58223B8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9" name="フリーフォーム: 図形 268">
                      <a:extLst>
                        <a:ext uri="{FF2B5EF4-FFF2-40B4-BE49-F238E27FC236}">
                          <a16:creationId xmlns:a16="http://schemas.microsoft.com/office/drawing/2014/main" id="{93EF5308-9628-4369-A6A7-FD00B68E08F1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956D9A82-3359-42B8-8740-59DFAA6E9289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A38F26FC-E650-436D-9281-8BF141F9D8F7}"/>
                    </a:ext>
                  </a:extLst>
                </p:cNvPr>
                <p:cNvSpPr/>
                <p:nvPr/>
              </p:nvSpPr>
              <p:spPr>
                <a:xfrm rot="3600000">
                  <a:off x="5145239" y="4868974"/>
                  <a:ext cx="897235" cy="83699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6909 w 829854"/>
                    <a:gd name="connsiteY0" fmla="*/ 827240 h 827240"/>
                    <a:gd name="connsiteX1" fmla="*/ 484832 w 829854"/>
                    <a:gd name="connsiteY1" fmla="*/ 297212 h 827240"/>
                    <a:gd name="connsiteX2" fmla="*/ 56451 w 829854"/>
                    <a:gd name="connsiteY2" fmla="*/ 378956 h 827240"/>
                    <a:gd name="connsiteX3" fmla="*/ 13137 w 829854"/>
                    <a:gd name="connsiteY3" fmla="*/ 119935 h 827240"/>
                    <a:gd name="connsiteX4" fmla="*/ 673797 w 829854"/>
                    <a:gd name="connsiteY4" fmla="*/ 2642 h 827240"/>
                    <a:gd name="connsiteX5" fmla="*/ 791693 w 829854"/>
                    <a:gd name="connsiteY5" fmla="*/ 102867 h 827240"/>
                    <a:gd name="connsiteX6" fmla="*/ 829854 w 829854"/>
                    <a:gd name="connsiteY6" fmla="*/ 827240 h 827240"/>
                    <a:gd name="connsiteX0" fmla="*/ 500535 w 873480"/>
                    <a:gd name="connsiteY0" fmla="*/ 826913 h 826913"/>
                    <a:gd name="connsiteX1" fmla="*/ 528458 w 873480"/>
                    <a:gd name="connsiteY1" fmla="*/ 296885 h 826913"/>
                    <a:gd name="connsiteX2" fmla="*/ 62404 w 873480"/>
                    <a:gd name="connsiteY2" fmla="*/ 348629 h 826913"/>
                    <a:gd name="connsiteX3" fmla="*/ 56763 w 873480"/>
                    <a:gd name="connsiteY3" fmla="*/ 119608 h 826913"/>
                    <a:gd name="connsiteX4" fmla="*/ 717423 w 873480"/>
                    <a:gd name="connsiteY4" fmla="*/ 2315 h 826913"/>
                    <a:gd name="connsiteX5" fmla="*/ 835319 w 873480"/>
                    <a:gd name="connsiteY5" fmla="*/ 102540 h 826913"/>
                    <a:gd name="connsiteX6" fmla="*/ 873480 w 873480"/>
                    <a:gd name="connsiteY6" fmla="*/ 826913 h 826913"/>
                    <a:gd name="connsiteX0" fmla="*/ 501302 w 874247"/>
                    <a:gd name="connsiteY0" fmla="*/ 826913 h 826913"/>
                    <a:gd name="connsiteX1" fmla="*/ 529225 w 874247"/>
                    <a:gd name="connsiteY1" fmla="*/ 296885 h 826913"/>
                    <a:gd name="connsiteX2" fmla="*/ 63171 w 874247"/>
                    <a:gd name="connsiteY2" fmla="*/ 348629 h 826913"/>
                    <a:gd name="connsiteX3" fmla="*/ 57530 w 874247"/>
                    <a:gd name="connsiteY3" fmla="*/ 119608 h 826913"/>
                    <a:gd name="connsiteX4" fmla="*/ 718190 w 874247"/>
                    <a:gd name="connsiteY4" fmla="*/ 2315 h 826913"/>
                    <a:gd name="connsiteX5" fmla="*/ 836086 w 874247"/>
                    <a:gd name="connsiteY5" fmla="*/ 102540 h 826913"/>
                    <a:gd name="connsiteX6" fmla="*/ 874247 w 874247"/>
                    <a:gd name="connsiteY6" fmla="*/ 826913 h 826913"/>
                    <a:gd name="connsiteX0" fmla="*/ 498359 w 871304"/>
                    <a:gd name="connsiteY0" fmla="*/ 826913 h 826913"/>
                    <a:gd name="connsiteX1" fmla="*/ 526282 w 871304"/>
                    <a:gd name="connsiteY1" fmla="*/ 296885 h 826913"/>
                    <a:gd name="connsiteX2" fmla="*/ 60228 w 871304"/>
                    <a:gd name="connsiteY2" fmla="*/ 348629 h 826913"/>
                    <a:gd name="connsiteX3" fmla="*/ 54587 w 871304"/>
                    <a:gd name="connsiteY3" fmla="*/ 119608 h 826913"/>
                    <a:gd name="connsiteX4" fmla="*/ 715247 w 871304"/>
                    <a:gd name="connsiteY4" fmla="*/ 2315 h 826913"/>
                    <a:gd name="connsiteX5" fmla="*/ 833143 w 871304"/>
                    <a:gd name="connsiteY5" fmla="*/ 102540 h 826913"/>
                    <a:gd name="connsiteX6" fmla="*/ 871304 w 871304"/>
                    <a:gd name="connsiteY6" fmla="*/ 826913 h 826913"/>
                    <a:gd name="connsiteX0" fmla="*/ 479234 w 852179"/>
                    <a:gd name="connsiteY0" fmla="*/ 826924 h 826924"/>
                    <a:gd name="connsiteX1" fmla="*/ 507157 w 852179"/>
                    <a:gd name="connsiteY1" fmla="*/ 296896 h 826924"/>
                    <a:gd name="connsiteX2" fmla="*/ 41103 w 852179"/>
                    <a:gd name="connsiteY2" fmla="*/ 348640 h 826924"/>
                    <a:gd name="connsiteX3" fmla="*/ 35462 w 852179"/>
                    <a:gd name="connsiteY3" fmla="*/ 119619 h 826924"/>
                    <a:gd name="connsiteX4" fmla="*/ 696122 w 852179"/>
                    <a:gd name="connsiteY4" fmla="*/ 2326 h 826924"/>
                    <a:gd name="connsiteX5" fmla="*/ 814018 w 852179"/>
                    <a:gd name="connsiteY5" fmla="*/ 102551 h 826924"/>
                    <a:gd name="connsiteX6" fmla="*/ 852179 w 852179"/>
                    <a:gd name="connsiteY6" fmla="*/ 826924 h 826924"/>
                    <a:gd name="connsiteX0" fmla="*/ 499685 w 872630"/>
                    <a:gd name="connsiteY0" fmla="*/ 826924 h 826924"/>
                    <a:gd name="connsiteX1" fmla="*/ 527608 w 872630"/>
                    <a:gd name="connsiteY1" fmla="*/ 296896 h 826924"/>
                    <a:gd name="connsiteX2" fmla="*/ 61554 w 872630"/>
                    <a:gd name="connsiteY2" fmla="*/ 348640 h 826924"/>
                    <a:gd name="connsiteX3" fmla="*/ 55913 w 872630"/>
                    <a:gd name="connsiteY3" fmla="*/ 119619 h 826924"/>
                    <a:gd name="connsiteX4" fmla="*/ 716573 w 872630"/>
                    <a:gd name="connsiteY4" fmla="*/ 2326 h 826924"/>
                    <a:gd name="connsiteX5" fmla="*/ 834469 w 872630"/>
                    <a:gd name="connsiteY5" fmla="*/ 102551 h 826924"/>
                    <a:gd name="connsiteX6" fmla="*/ 872630 w 872630"/>
                    <a:gd name="connsiteY6" fmla="*/ 826924 h 826924"/>
                    <a:gd name="connsiteX0" fmla="*/ 486431 w 859376"/>
                    <a:gd name="connsiteY0" fmla="*/ 826924 h 826924"/>
                    <a:gd name="connsiteX1" fmla="*/ 514354 w 859376"/>
                    <a:gd name="connsiteY1" fmla="*/ 296896 h 826924"/>
                    <a:gd name="connsiteX2" fmla="*/ 48300 w 859376"/>
                    <a:gd name="connsiteY2" fmla="*/ 348640 h 826924"/>
                    <a:gd name="connsiteX3" fmla="*/ 42659 w 859376"/>
                    <a:gd name="connsiteY3" fmla="*/ 119619 h 826924"/>
                    <a:gd name="connsiteX4" fmla="*/ 703319 w 859376"/>
                    <a:gd name="connsiteY4" fmla="*/ 2326 h 826924"/>
                    <a:gd name="connsiteX5" fmla="*/ 821215 w 859376"/>
                    <a:gd name="connsiteY5" fmla="*/ 102551 h 826924"/>
                    <a:gd name="connsiteX6" fmla="*/ 859376 w 859376"/>
                    <a:gd name="connsiteY6" fmla="*/ 826924 h 826924"/>
                    <a:gd name="connsiteX0" fmla="*/ 486431 w 859376"/>
                    <a:gd name="connsiteY0" fmla="*/ 828508 h 828508"/>
                    <a:gd name="connsiteX1" fmla="*/ 514354 w 859376"/>
                    <a:gd name="connsiteY1" fmla="*/ 298480 h 828508"/>
                    <a:gd name="connsiteX2" fmla="*/ 48300 w 859376"/>
                    <a:gd name="connsiteY2" fmla="*/ 350224 h 828508"/>
                    <a:gd name="connsiteX3" fmla="*/ 42659 w 859376"/>
                    <a:gd name="connsiteY3" fmla="*/ 121203 h 828508"/>
                    <a:gd name="connsiteX4" fmla="*/ 703319 w 859376"/>
                    <a:gd name="connsiteY4" fmla="*/ 3910 h 828508"/>
                    <a:gd name="connsiteX5" fmla="*/ 821215 w 859376"/>
                    <a:gd name="connsiteY5" fmla="*/ 104135 h 828508"/>
                    <a:gd name="connsiteX6" fmla="*/ 859376 w 859376"/>
                    <a:gd name="connsiteY6" fmla="*/ 828508 h 828508"/>
                    <a:gd name="connsiteX0" fmla="*/ 486431 w 859376"/>
                    <a:gd name="connsiteY0" fmla="*/ 828508 h 828508"/>
                    <a:gd name="connsiteX1" fmla="*/ 514354 w 859376"/>
                    <a:gd name="connsiteY1" fmla="*/ 298480 h 828508"/>
                    <a:gd name="connsiteX2" fmla="*/ 48300 w 859376"/>
                    <a:gd name="connsiteY2" fmla="*/ 350224 h 828508"/>
                    <a:gd name="connsiteX3" fmla="*/ 42659 w 859376"/>
                    <a:gd name="connsiteY3" fmla="*/ 121203 h 828508"/>
                    <a:gd name="connsiteX4" fmla="*/ 703319 w 859376"/>
                    <a:gd name="connsiteY4" fmla="*/ 3910 h 828508"/>
                    <a:gd name="connsiteX5" fmla="*/ 821215 w 859376"/>
                    <a:gd name="connsiteY5" fmla="*/ 104135 h 828508"/>
                    <a:gd name="connsiteX6" fmla="*/ 859376 w 859376"/>
                    <a:gd name="connsiteY6" fmla="*/ 828508 h 828508"/>
                    <a:gd name="connsiteX0" fmla="*/ 486431 w 885061"/>
                    <a:gd name="connsiteY0" fmla="*/ 828508 h 828508"/>
                    <a:gd name="connsiteX1" fmla="*/ 514354 w 885061"/>
                    <a:gd name="connsiteY1" fmla="*/ 298480 h 828508"/>
                    <a:gd name="connsiteX2" fmla="*/ 48300 w 885061"/>
                    <a:gd name="connsiteY2" fmla="*/ 350224 h 828508"/>
                    <a:gd name="connsiteX3" fmla="*/ 42659 w 885061"/>
                    <a:gd name="connsiteY3" fmla="*/ 121203 h 828508"/>
                    <a:gd name="connsiteX4" fmla="*/ 703319 w 885061"/>
                    <a:gd name="connsiteY4" fmla="*/ 3910 h 828508"/>
                    <a:gd name="connsiteX5" fmla="*/ 821215 w 885061"/>
                    <a:gd name="connsiteY5" fmla="*/ 104135 h 828508"/>
                    <a:gd name="connsiteX6" fmla="*/ 859376 w 885061"/>
                    <a:gd name="connsiteY6" fmla="*/ 828508 h 828508"/>
                    <a:gd name="connsiteX0" fmla="*/ 486431 w 905871"/>
                    <a:gd name="connsiteY0" fmla="*/ 828508 h 828508"/>
                    <a:gd name="connsiteX1" fmla="*/ 514354 w 905871"/>
                    <a:gd name="connsiteY1" fmla="*/ 298480 h 828508"/>
                    <a:gd name="connsiteX2" fmla="*/ 48300 w 905871"/>
                    <a:gd name="connsiteY2" fmla="*/ 350224 h 828508"/>
                    <a:gd name="connsiteX3" fmla="*/ 42659 w 905871"/>
                    <a:gd name="connsiteY3" fmla="*/ 121203 h 828508"/>
                    <a:gd name="connsiteX4" fmla="*/ 703319 w 905871"/>
                    <a:gd name="connsiteY4" fmla="*/ 3910 h 828508"/>
                    <a:gd name="connsiteX5" fmla="*/ 821215 w 905871"/>
                    <a:gd name="connsiteY5" fmla="*/ 104135 h 828508"/>
                    <a:gd name="connsiteX6" fmla="*/ 859376 w 905871"/>
                    <a:gd name="connsiteY6" fmla="*/ 828508 h 828508"/>
                    <a:gd name="connsiteX0" fmla="*/ 486431 w 897235"/>
                    <a:gd name="connsiteY0" fmla="*/ 828508 h 836991"/>
                    <a:gd name="connsiteX1" fmla="*/ 514354 w 897235"/>
                    <a:gd name="connsiteY1" fmla="*/ 298480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86431 w 897235"/>
                    <a:gd name="connsiteY0" fmla="*/ 828508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86431 w 897235"/>
                    <a:gd name="connsiteY0" fmla="*/ 828508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85326 w 897235"/>
                    <a:gd name="connsiteY0" fmla="*/ 811372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94681 w 897235"/>
                    <a:gd name="connsiteY0" fmla="*/ 833271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7235" h="836991">
                      <a:moveTo>
                        <a:pt x="494681" y="833271"/>
                      </a:moveTo>
                      <a:cubicBezTo>
                        <a:pt x="451921" y="742017"/>
                        <a:pt x="443070" y="530112"/>
                        <a:pt x="507763" y="319421"/>
                      </a:cubicBezTo>
                      <a:cubicBezTo>
                        <a:pt x="364969" y="346669"/>
                        <a:pt x="139148" y="389944"/>
                        <a:pt x="48300" y="350224"/>
                      </a:cubicBezTo>
                      <a:cubicBezTo>
                        <a:pt x="-6532" y="314799"/>
                        <a:pt x="-22800" y="179412"/>
                        <a:pt x="42659" y="121203"/>
                      </a:cubicBezTo>
                      <a:cubicBezTo>
                        <a:pt x="153191" y="23026"/>
                        <a:pt x="635985" y="-12688"/>
                        <a:pt x="703319" y="3910"/>
                      </a:cubicBezTo>
                      <a:cubicBezTo>
                        <a:pt x="770653" y="20508"/>
                        <a:pt x="813439" y="66929"/>
                        <a:pt x="821215" y="104135"/>
                      </a:cubicBezTo>
                      <a:cubicBezTo>
                        <a:pt x="946383" y="442837"/>
                        <a:pt x="890430" y="639819"/>
                        <a:pt x="840730" y="836991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4481950B-3DD2-4E22-AD40-7AABA3B66793}"/>
                  </a:ext>
                </a:extLst>
              </p:cNvPr>
              <p:cNvGrpSpPr/>
              <p:nvPr/>
            </p:nvGrpSpPr>
            <p:grpSpPr>
              <a:xfrm flipH="1">
                <a:off x="3890795" y="4219756"/>
                <a:ext cx="836991" cy="1516331"/>
                <a:chOff x="5175361" y="4219756"/>
                <a:chExt cx="836991" cy="1516331"/>
              </a:xfrm>
            </p:grpSpPr>
            <p:grpSp>
              <p:nvGrpSpPr>
                <p:cNvPr id="289" name="グループ化 288">
                  <a:extLst>
                    <a:ext uri="{FF2B5EF4-FFF2-40B4-BE49-F238E27FC236}">
                      <a16:creationId xmlns:a16="http://schemas.microsoft.com/office/drawing/2014/main" id="{8AA14D73-8208-4A7B-A246-9A0CBFDA4D2A}"/>
                    </a:ext>
                  </a:extLst>
                </p:cNvPr>
                <p:cNvGrpSpPr/>
                <p:nvPr/>
              </p:nvGrpSpPr>
              <p:grpSpPr>
                <a:xfrm rot="20965850">
                  <a:off x="5262490" y="42197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291" name="グループ化 290">
                    <a:extLst>
                      <a:ext uri="{FF2B5EF4-FFF2-40B4-BE49-F238E27FC236}">
                        <a16:creationId xmlns:a16="http://schemas.microsoft.com/office/drawing/2014/main" id="{44DBEFF1-41F3-4E50-B2CE-92B10651B6E2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293" name="フリーフォーム: 図形 292">
                      <a:extLst>
                        <a:ext uri="{FF2B5EF4-FFF2-40B4-BE49-F238E27FC236}">
                          <a16:creationId xmlns:a16="http://schemas.microsoft.com/office/drawing/2014/main" id="{09FF9B42-6ED4-458D-A682-EB85D978C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4" name="フリーフォーム: 図形 293">
                      <a:extLst>
                        <a:ext uri="{FF2B5EF4-FFF2-40B4-BE49-F238E27FC236}">
                          <a16:creationId xmlns:a16="http://schemas.microsoft.com/office/drawing/2014/main" id="{9321F056-D8FB-4B04-8AD4-CFB1F7C522A6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2" name="フリーフォーム: 図形 291">
                    <a:extLst>
                      <a:ext uri="{FF2B5EF4-FFF2-40B4-BE49-F238E27FC236}">
                        <a16:creationId xmlns:a16="http://schemas.microsoft.com/office/drawing/2014/main" id="{DD02DF10-1614-473C-AA72-77B184CD146B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E7AB1296-5049-4D85-AD7C-5F6BED9EC4AE}"/>
                    </a:ext>
                  </a:extLst>
                </p:cNvPr>
                <p:cNvSpPr/>
                <p:nvPr/>
              </p:nvSpPr>
              <p:spPr>
                <a:xfrm rot="3600000">
                  <a:off x="5145239" y="4868974"/>
                  <a:ext cx="897235" cy="83699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6909 w 829854"/>
                    <a:gd name="connsiteY0" fmla="*/ 827240 h 827240"/>
                    <a:gd name="connsiteX1" fmla="*/ 484832 w 829854"/>
                    <a:gd name="connsiteY1" fmla="*/ 297212 h 827240"/>
                    <a:gd name="connsiteX2" fmla="*/ 56451 w 829854"/>
                    <a:gd name="connsiteY2" fmla="*/ 378956 h 827240"/>
                    <a:gd name="connsiteX3" fmla="*/ 13137 w 829854"/>
                    <a:gd name="connsiteY3" fmla="*/ 119935 h 827240"/>
                    <a:gd name="connsiteX4" fmla="*/ 673797 w 829854"/>
                    <a:gd name="connsiteY4" fmla="*/ 2642 h 827240"/>
                    <a:gd name="connsiteX5" fmla="*/ 791693 w 829854"/>
                    <a:gd name="connsiteY5" fmla="*/ 102867 h 827240"/>
                    <a:gd name="connsiteX6" fmla="*/ 829854 w 829854"/>
                    <a:gd name="connsiteY6" fmla="*/ 827240 h 827240"/>
                    <a:gd name="connsiteX0" fmla="*/ 500535 w 873480"/>
                    <a:gd name="connsiteY0" fmla="*/ 826913 h 826913"/>
                    <a:gd name="connsiteX1" fmla="*/ 528458 w 873480"/>
                    <a:gd name="connsiteY1" fmla="*/ 296885 h 826913"/>
                    <a:gd name="connsiteX2" fmla="*/ 62404 w 873480"/>
                    <a:gd name="connsiteY2" fmla="*/ 348629 h 826913"/>
                    <a:gd name="connsiteX3" fmla="*/ 56763 w 873480"/>
                    <a:gd name="connsiteY3" fmla="*/ 119608 h 826913"/>
                    <a:gd name="connsiteX4" fmla="*/ 717423 w 873480"/>
                    <a:gd name="connsiteY4" fmla="*/ 2315 h 826913"/>
                    <a:gd name="connsiteX5" fmla="*/ 835319 w 873480"/>
                    <a:gd name="connsiteY5" fmla="*/ 102540 h 826913"/>
                    <a:gd name="connsiteX6" fmla="*/ 873480 w 873480"/>
                    <a:gd name="connsiteY6" fmla="*/ 826913 h 826913"/>
                    <a:gd name="connsiteX0" fmla="*/ 501302 w 874247"/>
                    <a:gd name="connsiteY0" fmla="*/ 826913 h 826913"/>
                    <a:gd name="connsiteX1" fmla="*/ 529225 w 874247"/>
                    <a:gd name="connsiteY1" fmla="*/ 296885 h 826913"/>
                    <a:gd name="connsiteX2" fmla="*/ 63171 w 874247"/>
                    <a:gd name="connsiteY2" fmla="*/ 348629 h 826913"/>
                    <a:gd name="connsiteX3" fmla="*/ 57530 w 874247"/>
                    <a:gd name="connsiteY3" fmla="*/ 119608 h 826913"/>
                    <a:gd name="connsiteX4" fmla="*/ 718190 w 874247"/>
                    <a:gd name="connsiteY4" fmla="*/ 2315 h 826913"/>
                    <a:gd name="connsiteX5" fmla="*/ 836086 w 874247"/>
                    <a:gd name="connsiteY5" fmla="*/ 102540 h 826913"/>
                    <a:gd name="connsiteX6" fmla="*/ 874247 w 874247"/>
                    <a:gd name="connsiteY6" fmla="*/ 826913 h 826913"/>
                    <a:gd name="connsiteX0" fmla="*/ 498359 w 871304"/>
                    <a:gd name="connsiteY0" fmla="*/ 826913 h 826913"/>
                    <a:gd name="connsiteX1" fmla="*/ 526282 w 871304"/>
                    <a:gd name="connsiteY1" fmla="*/ 296885 h 826913"/>
                    <a:gd name="connsiteX2" fmla="*/ 60228 w 871304"/>
                    <a:gd name="connsiteY2" fmla="*/ 348629 h 826913"/>
                    <a:gd name="connsiteX3" fmla="*/ 54587 w 871304"/>
                    <a:gd name="connsiteY3" fmla="*/ 119608 h 826913"/>
                    <a:gd name="connsiteX4" fmla="*/ 715247 w 871304"/>
                    <a:gd name="connsiteY4" fmla="*/ 2315 h 826913"/>
                    <a:gd name="connsiteX5" fmla="*/ 833143 w 871304"/>
                    <a:gd name="connsiteY5" fmla="*/ 102540 h 826913"/>
                    <a:gd name="connsiteX6" fmla="*/ 871304 w 871304"/>
                    <a:gd name="connsiteY6" fmla="*/ 826913 h 826913"/>
                    <a:gd name="connsiteX0" fmla="*/ 479234 w 852179"/>
                    <a:gd name="connsiteY0" fmla="*/ 826924 h 826924"/>
                    <a:gd name="connsiteX1" fmla="*/ 507157 w 852179"/>
                    <a:gd name="connsiteY1" fmla="*/ 296896 h 826924"/>
                    <a:gd name="connsiteX2" fmla="*/ 41103 w 852179"/>
                    <a:gd name="connsiteY2" fmla="*/ 348640 h 826924"/>
                    <a:gd name="connsiteX3" fmla="*/ 35462 w 852179"/>
                    <a:gd name="connsiteY3" fmla="*/ 119619 h 826924"/>
                    <a:gd name="connsiteX4" fmla="*/ 696122 w 852179"/>
                    <a:gd name="connsiteY4" fmla="*/ 2326 h 826924"/>
                    <a:gd name="connsiteX5" fmla="*/ 814018 w 852179"/>
                    <a:gd name="connsiteY5" fmla="*/ 102551 h 826924"/>
                    <a:gd name="connsiteX6" fmla="*/ 852179 w 852179"/>
                    <a:gd name="connsiteY6" fmla="*/ 826924 h 826924"/>
                    <a:gd name="connsiteX0" fmla="*/ 499685 w 872630"/>
                    <a:gd name="connsiteY0" fmla="*/ 826924 h 826924"/>
                    <a:gd name="connsiteX1" fmla="*/ 527608 w 872630"/>
                    <a:gd name="connsiteY1" fmla="*/ 296896 h 826924"/>
                    <a:gd name="connsiteX2" fmla="*/ 61554 w 872630"/>
                    <a:gd name="connsiteY2" fmla="*/ 348640 h 826924"/>
                    <a:gd name="connsiteX3" fmla="*/ 55913 w 872630"/>
                    <a:gd name="connsiteY3" fmla="*/ 119619 h 826924"/>
                    <a:gd name="connsiteX4" fmla="*/ 716573 w 872630"/>
                    <a:gd name="connsiteY4" fmla="*/ 2326 h 826924"/>
                    <a:gd name="connsiteX5" fmla="*/ 834469 w 872630"/>
                    <a:gd name="connsiteY5" fmla="*/ 102551 h 826924"/>
                    <a:gd name="connsiteX6" fmla="*/ 872630 w 872630"/>
                    <a:gd name="connsiteY6" fmla="*/ 826924 h 826924"/>
                    <a:gd name="connsiteX0" fmla="*/ 486431 w 859376"/>
                    <a:gd name="connsiteY0" fmla="*/ 826924 h 826924"/>
                    <a:gd name="connsiteX1" fmla="*/ 514354 w 859376"/>
                    <a:gd name="connsiteY1" fmla="*/ 296896 h 826924"/>
                    <a:gd name="connsiteX2" fmla="*/ 48300 w 859376"/>
                    <a:gd name="connsiteY2" fmla="*/ 348640 h 826924"/>
                    <a:gd name="connsiteX3" fmla="*/ 42659 w 859376"/>
                    <a:gd name="connsiteY3" fmla="*/ 119619 h 826924"/>
                    <a:gd name="connsiteX4" fmla="*/ 703319 w 859376"/>
                    <a:gd name="connsiteY4" fmla="*/ 2326 h 826924"/>
                    <a:gd name="connsiteX5" fmla="*/ 821215 w 859376"/>
                    <a:gd name="connsiteY5" fmla="*/ 102551 h 826924"/>
                    <a:gd name="connsiteX6" fmla="*/ 859376 w 859376"/>
                    <a:gd name="connsiteY6" fmla="*/ 826924 h 826924"/>
                    <a:gd name="connsiteX0" fmla="*/ 486431 w 859376"/>
                    <a:gd name="connsiteY0" fmla="*/ 828508 h 828508"/>
                    <a:gd name="connsiteX1" fmla="*/ 514354 w 859376"/>
                    <a:gd name="connsiteY1" fmla="*/ 298480 h 828508"/>
                    <a:gd name="connsiteX2" fmla="*/ 48300 w 859376"/>
                    <a:gd name="connsiteY2" fmla="*/ 350224 h 828508"/>
                    <a:gd name="connsiteX3" fmla="*/ 42659 w 859376"/>
                    <a:gd name="connsiteY3" fmla="*/ 121203 h 828508"/>
                    <a:gd name="connsiteX4" fmla="*/ 703319 w 859376"/>
                    <a:gd name="connsiteY4" fmla="*/ 3910 h 828508"/>
                    <a:gd name="connsiteX5" fmla="*/ 821215 w 859376"/>
                    <a:gd name="connsiteY5" fmla="*/ 104135 h 828508"/>
                    <a:gd name="connsiteX6" fmla="*/ 859376 w 859376"/>
                    <a:gd name="connsiteY6" fmla="*/ 828508 h 828508"/>
                    <a:gd name="connsiteX0" fmla="*/ 486431 w 859376"/>
                    <a:gd name="connsiteY0" fmla="*/ 828508 h 828508"/>
                    <a:gd name="connsiteX1" fmla="*/ 514354 w 859376"/>
                    <a:gd name="connsiteY1" fmla="*/ 298480 h 828508"/>
                    <a:gd name="connsiteX2" fmla="*/ 48300 w 859376"/>
                    <a:gd name="connsiteY2" fmla="*/ 350224 h 828508"/>
                    <a:gd name="connsiteX3" fmla="*/ 42659 w 859376"/>
                    <a:gd name="connsiteY3" fmla="*/ 121203 h 828508"/>
                    <a:gd name="connsiteX4" fmla="*/ 703319 w 859376"/>
                    <a:gd name="connsiteY4" fmla="*/ 3910 h 828508"/>
                    <a:gd name="connsiteX5" fmla="*/ 821215 w 859376"/>
                    <a:gd name="connsiteY5" fmla="*/ 104135 h 828508"/>
                    <a:gd name="connsiteX6" fmla="*/ 859376 w 859376"/>
                    <a:gd name="connsiteY6" fmla="*/ 828508 h 828508"/>
                    <a:gd name="connsiteX0" fmla="*/ 486431 w 885061"/>
                    <a:gd name="connsiteY0" fmla="*/ 828508 h 828508"/>
                    <a:gd name="connsiteX1" fmla="*/ 514354 w 885061"/>
                    <a:gd name="connsiteY1" fmla="*/ 298480 h 828508"/>
                    <a:gd name="connsiteX2" fmla="*/ 48300 w 885061"/>
                    <a:gd name="connsiteY2" fmla="*/ 350224 h 828508"/>
                    <a:gd name="connsiteX3" fmla="*/ 42659 w 885061"/>
                    <a:gd name="connsiteY3" fmla="*/ 121203 h 828508"/>
                    <a:gd name="connsiteX4" fmla="*/ 703319 w 885061"/>
                    <a:gd name="connsiteY4" fmla="*/ 3910 h 828508"/>
                    <a:gd name="connsiteX5" fmla="*/ 821215 w 885061"/>
                    <a:gd name="connsiteY5" fmla="*/ 104135 h 828508"/>
                    <a:gd name="connsiteX6" fmla="*/ 859376 w 885061"/>
                    <a:gd name="connsiteY6" fmla="*/ 828508 h 828508"/>
                    <a:gd name="connsiteX0" fmla="*/ 486431 w 905871"/>
                    <a:gd name="connsiteY0" fmla="*/ 828508 h 828508"/>
                    <a:gd name="connsiteX1" fmla="*/ 514354 w 905871"/>
                    <a:gd name="connsiteY1" fmla="*/ 298480 h 828508"/>
                    <a:gd name="connsiteX2" fmla="*/ 48300 w 905871"/>
                    <a:gd name="connsiteY2" fmla="*/ 350224 h 828508"/>
                    <a:gd name="connsiteX3" fmla="*/ 42659 w 905871"/>
                    <a:gd name="connsiteY3" fmla="*/ 121203 h 828508"/>
                    <a:gd name="connsiteX4" fmla="*/ 703319 w 905871"/>
                    <a:gd name="connsiteY4" fmla="*/ 3910 h 828508"/>
                    <a:gd name="connsiteX5" fmla="*/ 821215 w 905871"/>
                    <a:gd name="connsiteY5" fmla="*/ 104135 h 828508"/>
                    <a:gd name="connsiteX6" fmla="*/ 859376 w 905871"/>
                    <a:gd name="connsiteY6" fmla="*/ 828508 h 828508"/>
                    <a:gd name="connsiteX0" fmla="*/ 486431 w 897235"/>
                    <a:gd name="connsiteY0" fmla="*/ 828508 h 836991"/>
                    <a:gd name="connsiteX1" fmla="*/ 514354 w 897235"/>
                    <a:gd name="connsiteY1" fmla="*/ 298480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86431 w 897235"/>
                    <a:gd name="connsiteY0" fmla="*/ 828508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86431 w 897235"/>
                    <a:gd name="connsiteY0" fmla="*/ 828508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85326 w 897235"/>
                    <a:gd name="connsiteY0" fmla="*/ 811372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94681 w 897235"/>
                    <a:gd name="connsiteY0" fmla="*/ 833271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7235" h="836991">
                      <a:moveTo>
                        <a:pt x="494681" y="833271"/>
                      </a:moveTo>
                      <a:cubicBezTo>
                        <a:pt x="451921" y="742017"/>
                        <a:pt x="443070" y="530112"/>
                        <a:pt x="507763" y="319421"/>
                      </a:cubicBezTo>
                      <a:cubicBezTo>
                        <a:pt x="364969" y="346669"/>
                        <a:pt x="139148" y="389944"/>
                        <a:pt x="48300" y="350224"/>
                      </a:cubicBezTo>
                      <a:cubicBezTo>
                        <a:pt x="-6532" y="314799"/>
                        <a:pt x="-22800" y="179412"/>
                        <a:pt x="42659" y="121203"/>
                      </a:cubicBezTo>
                      <a:cubicBezTo>
                        <a:pt x="153191" y="23026"/>
                        <a:pt x="635985" y="-12688"/>
                        <a:pt x="703319" y="3910"/>
                      </a:cubicBezTo>
                      <a:cubicBezTo>
                        <a:pt x="770653" y="20508"/>
                        <a:pt x="813439" y="66929"/>
                        <a:pt x="821215" y="104135"/>
                      </a:cubicBezTo>
                      <a:cubicBezTo>
                        <a:pt x="946383" y="442837"/>
                        <a:pt x="890430" y="639819"/>
                        <a:pt x="840730" y="836991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F2A9FB7B-818A-497C-95AF-08656D2951ED}"/>
                </a:ext>
              </a:extLst>
            </p:cNvPr>
            <p:cNvSpPr/>
            <p:nvPr/>
          </p:nvSpPr>
          <p:spPr>
            <a:xfrm>
              <a:off x="4988087" y="4173510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E3444757-AC61-4A88-BAAB-8EE2A510EC4D}"/>
                </a:ext>
              </a:extLst>
            </p:cNvPr>
            <p:cNvGrpSpPr/>
            <p:nvPr/>
          </p:nvGrpSpPr>
          <p:grpSpPr>
            <a:xfrm>
              <a:off x="4811912" y="5058204"/>
              <a:ext cx="293236" cy="249619"/>
              <a:chOff x="2633320" y="2087056"/>
              <a:chExt cx="293236" cy="249619"/>
            </a:xfrm>
          </p:grpSpPr>
          <p:sp>
            <p:nvSpPr>
              <p:cNvPr id="364" name="二等辺三角形 33">
                <a:extLst>
                  <a:ext uri="{FF2B5EF4-FFF2-40B4-BE49-F238E27FC236}">
                    <a16:creationId xmlns:a16="http://schemas.microsoft.com/office/drawing/2014/main" id="{E1F3050A-EC90-4ED9-B35F-081FF3166561}"/>
                  </a:ext>
                </a:extLst>
              </p:cNvPr>
              <p:cNvSpPr/>
              <p:nvPr/>
            </p:nvSpPr>
            <p:spPr>
              <a:xfrm>
                <a:off x="2633320" y="2087056"/>
                <a:ext cx="293236" cy="249619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楕円 240">
                <a:extLst>
                  <a:ext uri="{FF2B5EF4-FFF2-40B4-BE49-F238E27FC236}">
                    <a16:creationId xmlns:a16="http://schemas.microsoft.com/office/drawing/2014/main" id="{193C88A9-A9CE-42CD-B6A4-A99D3914AC38}"/>
                  </a:ext>
                </a:extLst>
              </p:cNvPr>
              <p:cNvSpPr/>
              <p:nvPr/>
            </p:nvSpPr>
            <p:spPr>
              <a:xfrm>
                <a:off x="2676272" y="2243868"/>
                <a:ext cx="208150" cy="73245"/>
              </a:xfrm>
              <a:custGeom>
                <a:avLst/>
                <a:gdLst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282838"/>
                  <a:gd name="connsiteX1" fmla="*/ 372478 w 744956"/>
                  <a:gd name="connsiteY1" fmla="*/ 0 h 282838"/>
                  <a:gd name="connsiteX2" fmla="*/ 744956 w 744956"/>
                  <a:gd name="connsiteY2" fmla="*/ 221006 h 282838"/>
                  <a:gd name="connsiteX3" fmla="*/ 379622 w 744956"/>
                  <a:gd name="connsiteY3" fmla="*/ 246749 h 282838"/>
                  <a:gd name="connsiteX4" fmla="*/ 0 w 744956"/>
                  <a:gd name="connsiteY4" fmla="*/ 221006 h 282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4956" h="282838">
                    <a:moveTo>
                      <a:pt x="0" y="221006"/>
                    </a:moveTo>
                    <a:cubicBezTo>
                      <a:pt x="0" y="98948"/>
                      <a:pt x="166764" y="0"/>
                      <a:pt x="372478" y="0"/>
                    </a:cubicBezTo>
                    <a:cubicBezTo>
                      <a:pt x="578192" y="0"/>
                      <a:pt x="744956" y="98948"/>
                      <a:pt x="744956" y="221006"/>
                    </a:cubicBezTo>
                    <a:cubicBezTo>
                      <a:pt x="744956" y="343064"/>
                      <a:pt x="585336" y="246749"/>
                      <a:pt x="379622" y="246749"/>
                    </a:cubicBezTo>
                    <a:cubicBezTo>
                      <a:pt x="173908" y="246749"/>
                      <a:pt x="0" y="343064"/>
                      <a:pt x="0" y="22100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1" name="楕円 370">
              <a:extLst>
                <a:ext uri="{FF2B5EF4-FFF2-40B4-BE49-F238E27FC236}">
                  <a16:creationId xmlns:a16="http://schemas.microsoft.com/office/drawing/2014/main" id="{CCD76126-1AA4-4899-8D3C-63BC00157026}"/>
                </a:ext>
              </a:extLst>
            </p:cNvPr>
            <p:cNvSpPr/>
            <p:nvPr/>
          </p:nvSpPr>
          <p:spPr>
            <a:xfrm>
              <a:off x="4689306" y="4780647"/>
              <a:ext cx="149372" cy="1469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楕円 371">
              <a:extLst>
                <a:ext uri="{FF2B5EF4-FFF2-40B4-BE49-F238E27FC236}">
                  <a16:creationId xmlns:a16="http://schemas.microsoft.com/office/drawing/2014/main" id="{359FBB12-1753-472D-A465-5245AF9F9AB5}"/>
                </a:ext>
              </a:extLst>
            </p:cNvPr>
            <p:cNvSpPr/>
            <p:nvPr/>
          </p:nvSpPr>
          <p:spPr>
            <a:xfrm>
              <a:off x="5083006" y="4780647"/>
              <a:ext cx="149372" cy="1469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86A21825-6482-4C63-B2B3-ADB81AE36AFD}"/>
              </a:ext>
            </a:extLst>
          </p:cNvPr>
          <p:cNvGrpSpPr/>
          <p:nvPr/>
        </p:nvGrpSpPr>
        <p:grpSpPr>
          <a:xfrm>
            <a:off x="6611085" y="3746577"/>
            <a:ext cx="2357564" cy="2709749"/>
            <a:chOff x="6611085" y="3746577"/>
            <a:chExt cx="2357564" cy="2709749"/>
          </a:xfrm>
        </p:grpSpPr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D8ED940F-B59C-4846-80F7-7D5AB1BE2B93}"/>
                </a:ext>
              </a:extLst>
            </p:cNvPr>
            <p:cNvSpPr/>
            <p:nvPr/>
          </p:nvSpPr>
          <p:spPr>
            <a:xfrm rot="20700000">
              <a:off x="6611085" y="3746577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DE4E1360-E1FE-4E4A-985B-23711EC29D4B}"/>
                </a:ext>
              </a:extLst>
            </p:cNvPr>
            <p:cNvGrpSpPr/>
            <p:nvPr/>
          </p:nvGrpSpPr>
          <p:grpSpPr>
            <a:xfrm>
              <a:off x="6857555" y="4095130"/>
              <a:ext cx="2111094" cy="2361196"/>
              <a:chOff x="6857555" y="4095130"/>
              <a:chExt cx="2111094" cy="2361196"/>
            </a:xfrm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F7C5843C-A9BB-45D9-B9C5-C116721225D5}"/>
                  </a:ext>
                </a:extLst>
              </p:cNvPr>
              <p:cNvGrpSpPr/>
              <p:nvPr/>
            </p:nvGrpSpPr>
            <p:grpSpPr>
              <a:xfrm>
                <a:off x="7315016" y="4095130"/>
                <a:ext cx="1182186" cy="2361196"/>
                <a:chOff x="3882425" y="3836649"/>
                <a:chExt cx="1182186" cy="2361196"/>
              </a:xfrm>
            </p:grpSpPr>
            <p:sp>
              <p:nvSpPr>
                <p:cNvPr id="153" name="片側の 2 つの角を丸めた四角形 144">
                  <a:extLst>
                    <a:ext uri="{FF2B5EF4-FFF2-40B4-BE49-F238E27FC236}">
                      <a16:creationId xmlns:a16="http://schemas.microsoft.com/office/drawing/2014/main" id="{5FC0260D-C41B-4AEA-915D-60B68BDF1B13}"/>
                    </a:ext>
                  </a:extLst>
                </p:cNvPr>
                <p:cNvSpPr/>
                <p:nvPr/>
              </p:nvSpPr>
              <p:spPr>
                <a:xfrm>
                  <a:off x="3996667" y="51769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863CDA03-BA61-4EBE-8088-CDF9CDDB86DB}"/>
                    </a:ext>
                  </a:extLst>
                </p:cNvPr>
                <p:cNvSpPr/>
                <p:nvPr/>
              </p:nvSpPr>
              <p:spPr>
                <a:xfrm>
                  <a:off x="4245192" y="49444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85384892-52DD-4267-8F50-0D276830083D}"/>
                    </a:ext>
                  </a:extLst>
                </p:cNvPr>
                <p:cNvGrpSpPr/>
                <p:nvPr/>
              </p:nvGrpSpPr>
              <p:grpSpPr>
                <a:xfrm>
                  <a:off x="3882425" y="3836649"/>
                  <a:ext cx="1182186" cy="1254185"/>
                  <a:chOff x="5138890" y="3817636"/>
                  <a:chExt cx="860611" cy="913025"/>
                </a:xfrm>
              </p:grpSpPr>
              <p:sp>
                <p:nvSpPr>
                  <p:cNvPr id="157" name="雲 391">
                    <a:extLst>
                      <a:ext uri="{FF2B5EF4-FFF2-40B4-BE49-F238E27FC236}">
                        <a16:creationId xmlns:a16="http://schemas.microsoft.com/office/drawing/2014/main" id="{B39318C2-7B91-48F1-BCA5-D7E1E515D889}"/>
                      </a:ext>
                    </a:extLst>
                  </p:cNvPr>
                  <p:cNvSpPr/>
                  <p:nvPr/>
                </p:nvSpPr>
                <p:spPr>
                  <a:xfrm>
                    <a:off x="5138890" y="3817636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8" name="グループ化 157">
                    <a:extLst>
                      <a:ext uri="{FF2B5EF4-FFF2-40B4-BE49-F238E27FC236}">
                        <a16:creationId xmlns:a16="http://schemas.microsoft.com/office/drawing/2014/main" id="{9997A9D4-5060-4247-A5AD-22577F655D79}"/>
                      </a:ext>
                    </a:extLst>
                  </p:cNvPr>
                  <p:cNvGrpSpPr/>
                  <p:nvPr/>
                </p:nvGrpSpPr>
                <p:grpSpPr>
                  <a:xfrm>
                    <a:off x="5151912" y="3943262"/>
                    <a:ext cx="834570" cy="787399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67" name="グループ化 166">
                      <a:extLst>
                        <a:ext uri="{FF2B5EF4-FFF2-40B4-BE49-F238E27FC236}">
                          <a16:creationId xmlns:a16="http://schemas.microsoft.com/office/drawing/2014/main" id="{BAFED858-F274-4556-B696-02CA0DAD62BB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2" name="円/楕円 256">
                        <a:extLst>
                          <a:ext uri="{FF2B5EF4-FFF2-40B4-BE49-F238E27FC236}">
                            <a16:creationId xmlns:a16="http://schemas.microsoft.com/office/drawing/2014/main" id="{2EDDD2CE-A20E-48D9-BD3B-D2A3A27EF3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3" name="円/楕円 257">
                        <a:extLst>
                          <a:ext uri="{FF2B5EF4-FFF2-40B4-BE49-F238E27FC236}">
                            <a16:creationId xmlns:a16="http://schemas.microsoft.com/office/drawing/2014/main" id="{10B336E5-5A79-4F16-A60A-A5508F5E31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8" name="グループ化 167">
                      <a:extLst>
                        <a:ext uri="{FF2B5EF4-FFF2-40B4-BE49-F238E27FC236}">
                          <a16:creationId xmlns:a16="http://schemas.microsoft.com/office/drawing/2014/main" id="{B7F3FC30-F659-422E-8C68-E74C89B9F91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0" name="円/楕円 254">
                        <a:extLst>
                          <a:ext uri="{FF2B5EF4-FFF2-40B4-BE49-F238E27FC236}">
                            <a16:creationId xmlns:a16="http://schemas.microsoft.com/office/drawing/2014/main" id="{C35ACC7A-96CC-4818-AEE0-2728D720AC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1" name="円/楕円 255">
                        <a:extLst>
                          <a:ext uri="{FF2B5EF4-FFF2-40B4-BE49-F238E27FC236}">
                            <a16:creationId xmlns:a16="http://schemas.microsoft.com/office/drawing/2014/main" id="{4A56AC60-68DB-47F3-A7BC-1CC9ECB120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9" name="円/楕円 253">
                      <a:extLst>
                        <a:ext uri="{FF2B5EF4-FFF2-40B4-BE49-F238E27FC236}">
                          <a16:creationId xmlns:a16="http://schemas.microsoft.com/office/drawing/2014/main" id="{F5AB33CE-693D-46AE-8175-F5D038DB78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1" name="円/楕円 27">
                    <a:extLst>
                      <a:ext uri="{FF2B5EF4-FFF2-40B4-BE49-F238E27FC236}">
                        <a16:creationId xmlns:a16="http://schemas.microsoft.com/office/drawing/2014/main" id="{AE7CD586-D02D-4F18-A279-C457B7A235A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295244" y="4120161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" name="円/楕円 27">
                    <a:extLst>
                      <a:ext uri="{FF2B5EF4-FFF2-40B4-BE49-F238E27FC236}">
                        <a16:creationId xmlns:a16="http://schemas.microsoft.com/office/drawing/2014/main" id="{D981C6B5-DF44-4334-B7BD-CD9E71C2022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687086" y="4120161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" name="円/楕円 247">
                    <a:extLst>
                      <a:ext uri="{FF2B5EF4-FFF2-40B4-BE49-F238E27FC236}">
                        <a16:creationId xmlns:a16="http://schemas.microsoft.com/office/drawing/2014/main" id="{7C3FA14A-8751-4EBE-8130-B53ABF9A7A0A}"/>
                      </a:ext>
                    </a:extLst>
                  </p:cNvPr>
                  <p:cNvSpPr/>
                  <p:nvPr/>
                </p:nvSpPr>
                <p:spPr>
                  <a:xfrm>
                    <a:off x="5509070" y="4332824"/>
                    <a:ext cx="118869" cy="69275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月 164">
                    <a:extLst>
                      <a:ext uri="{FF2B5EF4-FFF2-40B4-BE49-F238E27FC236}">
                        <a16:creationId xmlns:a16="http://schemas.microsoft.com/office/drawing/2014/main" id="{7B95197F-35D5-4795-8FE5-808B1B317FE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419033" y="4374065"/>
                    <a:ext cx="45719" cy="128698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" name="月 165">
                    <a:extLst>
                      <a:ext uri="{FF2B5EF4-FFF2-40B4-BE49-F238E27FC236}">
                        <a16:creationId xmlns:a16="http://schemas.microsoft.com/office/drawing/2014/main" id="{143CFD11-7FEB-4334-853E-628366DC93FB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5664228" y="4374065"/>
                    <a:ext cx="45719" cy="128698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93854838-1961-408B-AD40-97BB2B226127}"/>
                    </a:ext>
                  </a:extLst>
                </p:cNvPr>
                <p:cNvSpPr/>
                <p:nvPr/>
              </p:nvSpPr>
              <p:spPr>
                <a:xfrm>
                  <a:off x="4418381" y="4493285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8BAACD84-1284-476C-B3B2-F59B341260D2}"/>
                  </a:ext>
                </a:extLst>
              </p:cNvPr>
              <p:cNvGrpSpPr/>
              <p:nvPr/>
            </p:nvGrpSpPr>
            <p:grpSpPr>
              <a:xfrm>
                <a:off x="8142121" y="4219756"/>
                <a:ext cx="826528" cy="1409850"/>
                <a:chOff x="8142121" y="4219756"/>
                <a:chExt cx="826528" cy="1409850"/>
              </a:xfrm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03CB380-8F69-45E8-8524-86FE49FE0E10}"/>
                    </a:ext>
                  </a:extLst>
                </p:cNvPr>
                <p:cNvGrpSpPr/>
                <p:nvPr/>
              </p:nvGrpSpPr>
              <p:grpSpPr>
                <a:xfrm rot="20965850">
                  <a:off x="8266040" y="42197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271" name="グループ化 270">
                    <a:extLst>
                      <a:ext uri="{FF2B5EF4-FFF2-40B4-BE49-F238E27FC236}">
                        <a16:creationId xmlns:a16="http://schemas.microsoft.com/office/drawing/2014/main" id="{28402BC0-A8EF-47A4-B7A2-31EF1661AB5E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273" name="フリーフォーム: 図形 272">
                      <a:extLst>
                        <a:ext uri="{FF2B5EF4-FFF2-40B4-BE49-F238E27FC236}">
                          <a16:creationId xmlns:a16="http://schemas.microsoft.com/office/drawing/2014/main" id="{D76AB2C0-B6FF-44F0-9D5D-FD12EC5695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4" name="フリーフォーム: 図形 273">
                      <a:extLst>
                        <a:ext uri="{FF2B5EF4-FFF2-40B4-BE49-F238E27FC236}">
                          <a16:creationId xmlns:a16="http://schemas.microsoft.com/office/drawing/2014/main" id="{54232B4A-399D-4033-A3A4-16336FF73FB6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D2B05479-2AD2-4F94-96A5-535E4D24DFB8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777AE40E-764C-4030-BF8A-F48352810EEE}"/>
                    </a:ext>
                  </a:extLst>
                </p:cNvPr>
                <p:cNvSpPr/>
                <p:nvPr/>
              </p:nvSpPr>
              <p:spPr>
                <a:xfrm rot="3600000">
                  <a:off x="8147026" y="4807984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D87F325D-DDA2-4EEA-8C88-88E0C43467A9}"/>
                  </a:ext>
                </a:extLst>
              </p:cNvPr>
              <p:cNvGrpSpPr/>
              <p:nvPr/>
            </p:nvGrpSpPr>
            <p:grpSpPr>
              <a:xfrm flipH="1">
                <a:off x="6857555" y="4219756"/>
                <a:ext cx="826528" cy="1409850"/>
                <a:chOff x="8142121" y="4219756"/>
                <a:chExt cx="826528" cy="1409850"/>
              </a:xfrm>
            </p:grpSpPr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AE2F1FF7-2C11-4CB6-91D6-A7806A991323}"/>
                    </a:ext>
                  </a:extLst>
                </p:cNvPr>
                <p:cNvGrpSpPr/>
                <p:nvPr/>
              </p:nvGrpSpPr>
              <p:grpSpPr>
                <a:xfrm rot="20965850">
                  <a:off x="8266040" y="42197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284" name="グループ化 283">
                    <a:extLst>
                      <a:ext uri="{FF2B5EF4-FFF2-40B4-BE49-F238E27FC236}">
                        <a16:creationId xmlns:a16="http://schemas.microsoft.com/office/drawing/2014/main" id="{3F12EE10-D02D-4DA1-AEA1-A70B8C0794D4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286" name="フリーフォーム: 図形 285">
                      <a:extLst>
                        <a:ext uri="{FF2B5EF4-FFF2-40B4-BE49-F238E27FC236}">
                          <a16:creationId xmlns:a16="http://schemas.microsoft.com/office/drawing/2014/main" id="{53A5E38F-EB73-40F4-AD22-8F1BDFECD2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7" name="フリーフォーム: 図形 286">
                      <a:extLst>
                        <a:ext uri="{FF2B5EF4-FFF2-40B4-BE49-F238E27FC236}">
                          <a16:creationId xmlns:a16="http://schemas.microsoft.com/office/drawing/2014/main" id="{D44D6944-115E-4841-BD40-1F117F5299C7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AC1E7410-1831-40E9-8AB6-F6F0455592E5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B7CB3AD1-E843-44E0-85C9-165CF0160789}"/>
                    </a:ext>
                  </a:extLst>
                </p:cNvPr>
                <p:cNvSpPr/>
                <p:nvPr/>
              </p:nvSpPr>
              <p:spPr>
                <a:xfrm rot="3600000">
                  <a:off x="8147026" y="4807984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1BC987A3-691A-46DC-BDD6-FCA53CD2B9DD}"/>
                </a:ext>
              </a:extLst>
            </p:cNvPr>
            <p:cNvSpPr/>
            <p:nvPr/>
          </p:nvSpPr>
          <p:spPr>
            <a:xfrm>
              <a:off x="7921787" y="4173510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A571E522-CB1C-4D17-AE13-9A00D064BEB6}"/>
                </a:ext>
              </a:extLst>
            </p:cNvPr>
            <p:cNvGrpSpPr/>
            <p:nvPr/>
          </p:nvGrpSpPr>
          <p:grpSpPr>
            <a:xfrm>
              <a:off x="7751475" y="4970469"/>
              <a:ext cx="293236" cy="249619"/>
              <a:chOff x="2633320" y="2087056"/>
              <a:chExt cx="293236" cy="249619"/>
            </a:xfrm>
          </p:grpSpPr>
          <p:sp>
            <p:nvSpPr>
              <p:cNvPr id="367" name="二等辺三角形 33">
                <a:extLst>
                  <a:ext uri="{FF2B5EF4-FFF2-40B4-BE49-F238E27FC236}">
                    <a16:creationId xmlns:a16="http://schemas.microsoft.com/office/drawing/2014/main" id="{09EAA586-0751-4047-90E3-16AD058462F9}"/>
                  </a:ext>
                </a:extLst>
              </p:cNvPr>
              <p:cNvSpPr/>
              <p:nvPr/>
            </p:nvSpPr>
            <p:spPr>
              <a:xfrm>
                <a:off x="2633320" y="2087056"/>
                <a:ext cx="293236" cy="249619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楕円 240">
                <a:extLst>
                  <a:ext uri="{FF2B5EF4-FFF2-40B4-BE49-F238E27FC236}">
                    <a16:creationId xmlns:a16="http://schemas.microsoft.com/office/drawing/2014/main" id="{9C2332D0-7B51-4544-8E49-31194D100010}"/>
                  </a:ext>
                </a:extLst>
              </p:cNvPr>
              <p:cNvSpPr/>
              <p:nvPr/>
            </p:nvSpPr>
            <p:spPr>
              <a:xfrm>
                <a:off x="2676272" y="2243868"/>
                <a:ext cx="208150" cy="73245"/>
              </a:xfrm>
              <a:custGeom>
                <a:avLst/>
                <a:gdLst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282838"/>
                  <a:gd name="connsiteX1" fmla="*/ 372478 w 744956"/>
                  <a:gd name="connsiteY1" fmla="*/ 0 h 282838"/>
                  <a:gd name="connsiteX2" fmla="*/ 744956 w 744956"/>
                  <a:gd name="connsiteY2" fmla="*/ 221006 h 282838"/>
                  <a:gd name="connsiteX3" fmla="*/ 379622 w 744956"/>
                  <a:gd name="connsiteY3" fmla="*/ 246749 h 282838"/>
                  <a:gd name="connsiteX4" fmla="*/ 0 w 744956"/>
                  <a:gd name="connsiteY4" fmla="*/ 221006 h 282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4956" h="282838">
                    <a:moveTo>
                      <a:pt x="0" y="221006"/>
                    </a:moveTo>
                    <a:cubicBezTo>
                      <a:pt x="0" y="98948"/>
                      <a:pt x="166764" y="0"/>
                      <a:pt x="372478" y="0"/>
                    </a:cubicBezTo>
                    <a:cubicBezTo>
                      <a:pt x="578192" y="0"/>
                      <a:pt x="744956" y="98948"/>
                      <a:pt x="744956" y="221006"/>
                    </a:cubicBezTo>
                    <a:cubicBezTo>
                      <a:pt x="744956" y="343064"/>
                      <a:pt x="585336" y="246749"/>
                      <a:pt x="379622" y="246749"/>
                    </a:cubicBezTo>
                    <a:cubicBezTo>
                      <a:pt x="173908" y="246749"/>
                      <a:pt x="0" y="343064"/>
                      <a:pt x="0" y="22100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3" name="楕円 372">
              <a:extLst>
                <a:ext uri="{FF2B5EF4-FFF2-40B4-BE49-F238E27FC236}">
                  <a16:creationId xmlns:a16="http://schemas.microsoft.com/office/drawing/2014/main" id="{3F7C4EEA-8049-4FF6-A36B-A66743F34E37}"/>
                </a:ext>
              </a:extLst>
            </p:cNvPr>
            <p:cNvSpPr/>
            <p:nvPr/>
          </p:nvSpPr>
          <p:spPr>
            <a:xfrm>
              <a:off x="7552745" y="4680009"/>
              <a:ext cx="206544" cy="15876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楕円 373">
              <a:extLst>
                <a:ext uri="{FF2B5EF4-FFF2-40B4-BE49-F238E27FC236}">
                  <a16:creationId xmlns:a16="http://schemas.microsoft.com/office/drawing/2014/main" id="{6F24EFF5-2DD4-4708-9E1A-D73D19365736}"/>
                </a:ext>
              </a:extLst>
            </p:cNvPr>
            <p:cNvSpPr/>
            <p:nvPr/>
          </p:nvSpPr>
          <p:spPr>
            <a:xfrm>
              <a:off x="8060745" y="4680009"/>
              <a:ext cx="206544" cy="15876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97194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F4D6DFC-F044-40AA-9225-0FF3F4871D6C}"/>
              </a:ext>
            </a:extLst>
          </p:cNvPr>
          <p:cNvGrpSpPr/>
          <p:nvPr/>
        </p:nvGrpSpPr>
        <p:grpSpPr>
          <a:xfrm>
            <a:off x="697966" y="886166"/>
            <a:ext cx="2392750" cy="2646106"/>
            <a:chOff x="697966" y="886166"/>
            <a:chExt cx="2392750" cy="2646106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8C9FCAA-FCBD-41B6-995A-425C8FD01733}"/>
                </a:ext>
              </a:extLst>
            </p:cNvPr>
            <p:cNvSpPr/>
            <p:nvPr/>
          </p:nvSpPr>
          <p:spPr>
            <a:xfrm rot="20700000">
              <a:off x="697966" y="886166"/>
              <a:ext cx="1490805" cy="588190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CBFB685F-4A04-4EEC-B409-E653FE6F0C8C}"/>
                </a:ext>
              </a:extLst>
            </p:cNvPr>
            <p:cNvGrpSpPr/>
            <p:nvPr/>
          </p:nvGrpSpPr>
          <p:grpSpPr>
            <a:xfrm>
              <a:off x="948814" y="1152475"/>
              <a:ext cx="2141902" cy="2379797"/>
              <a:chOff x="948814" y="1152475"/>
              <a:chExt cx="2141902" cy="2379797"/>
            </a:xfrm>
          </p:grpSpPr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9A3E3579-9A34-4443-B5DD-86DA03E44C86}"/>
                  </a:ext>
                </a:extLst>
              </p:cNvPr>
              <p:cNvGrpSpPr/>
              <p:nvPr/>
            </p:nvGrpSpPr>
            <p:grpSpPr>
              <a:xfrm>
                <a:off x="1461845" y="1152475"/>
                <a:ext cx="1138490" cy="2379797"/>
                <a:chOff x="772520" y="601639"/>
                <a:chExt cx="1138490" cy="2379797"/>
              </a:xfrm>
            </p:grpSpPr>
            <p:sp>
              <p:nvSpPr>
                <p:cNvPr id="45" name="月 44">
                  <a:extLst>
                    <a:ext uri="{FF2B5EF4-FFF2-40B4-BE49-F238E27FC236}">
                      <a16:creationId xmlns:a16="http://schemas.microsoft.com/office/drawing/2014/main" id="{A2E63AAE-9CE1-4D3A-8DD8-6F89E0F4C7AB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" name="月 45">
                  <a:extLst>
                    <a:ext uri="{FF2B5EF4-FFF2-40B4-BE49-F238E27FC236}">
                      <a16:creationId xmlns:a16="http://schemas.microsoft.com/office/drawing/2014/main" id="{11191E0A-B488-42C6-8A0E-D81F0AEABC7F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C3BD973D-2DB2-491C-B9F7-FF80FF997205}"/>
                    </a:ext>
                  </a:extLst>
                </p:cNvPr>
                <p:cNvSpPr/>
                <p:nvPr/>
              </p:nvSpPr>
              <p:spPr>
                <a:xfrm>
                  <a:off x="780355" y="601639"/>
                  <a:ext cx="1117919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2A9E26FB-EF14-4B47-A314-9930B2FDC868}"/>
                    </a:ext>
                  </a:extLst>
                </p:cNvPr>
                <p:cNvSpPr/>
                <p:nvPr/>
              </p:nvSpPr>
              <p:spPr>
                <a:xfrm>
                  <a:off x="1068497" y="16949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DC8246A9-7254-4463-B697-8D49E9C8862A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58" name="グループ化 57">
                    <a:extLst>
                      <a:ext uri="{FF2B5EF4-FFF2-40B4-BE49-F238E27FC236}">
                        <a16:creationId xmlns:a16="http://schemas.microsoft.com/office/drawing/2014/main" id="{01AFB8C2-35D4-4A6B-9DF0-4C3598E93C9F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62" name="グループ化 61">
                      <a:extLst>
                        <a:ext uri="{FF2B5EF4-FFF2-40B4-BE49-F238E27FC236}">
                          <a16:creationId xmlns:a16="http://schemas.microsoft.com/office/drawing/2014/main" id="{987A186E-A520-46C0-8F1E-279FCA4EC4EF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67" name="円/楕円 177">
                        <a:extLst>
                          <a:ext uri="{FF2B5EF4-FFF2-40B4-BE49-F238E27FC236}">
                            <a16:creationId xmlns:a16="http://schemas.microsoft.com/office/drawing/2014/main" id="{3D46A852-B567-4526-A202-9C7F590D197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8" name="円/楕円 178">
                        <a:extLst>
                          <a:ext uri="{FF2B5EF4-FFF2-40B4-BE49-F238E27FC236}">
                            <a16:creationId xmlns:a16="http://schemas.microsoft.com/office/drawing/2014/main" id="{58321A60-8468-4C6F-9DBD-135B7981CC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63" name="グループ化 62">
                      <a:extLst>
                        <a:ext uri="{FF2B5EF4-FFF2-40B4-BE49-F238E27FC236}">
                          <a16:creationId xmlns:a16="http://schemas.microsoft.com/office/drawing/2014/main" id="{80EBCAAC-6A33-4B91-A0CC-A8FCC1EECFC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65" name="円/楕円 175">
                        <a:extLst>
                          <a:ext uri="{FF2B5EF4-FFF2-40B4-BE49-F238E27FC236}">
                            <a16:creationId xmlns:a16="http://schemas.microsoft.com/office/drawing/2014/main" id="{D163D410-C16A-4562-9465-9B59596D67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6" name="円/楕円 176">
                        <a:extLst>
                          <a:ext uri="{FF2B5EF4-FFF2-40B4-BE49-F238E27FC236}">
                            <a16:creationId xmlns:a16="http://schemas.microsoft.com/office/drawing/2014/main" id="{F3E45308-91CF-40E1-A32E-ADD33F39F2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64" name="円/楕円 174">
                      <a:extLst>
                        <a:ext uri="{FF2B5EF4-FFF2-40B4-BE49-F238E27FC236}">
                          <a16:creationId xmlns:a16="http://schemas.microsoft.com/office/drawing/2014/main" id="{157C548B-B6D0-4240-B8BC-1A721F1713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9" name="円/楕円 27">
                    <a:extLst>
                      <a:ext uri="{FF2B5EF4-FFF2-40B4-BE49-F238E27FC236}">
                        <a16:creationId xmlns:a16="http://schemas.microsoft.com/office/drawing/2014/main" id="{7FA28DB7-C5EB-48D8-B8BF-57FFF7A53C1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83090" y="412535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円/楕円 27">
                    <a:extLst>
                      <a:ext uri="{FF2B5EF4-FFF2-40B4-BE49-F238E27FC236}">
                        <a16:creationId xmlns:a16="http://schemas.microsoft.com/office/drawing/2014/main" id="{DCE93E40-B43B-4AE3-9233-222354A41F5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89490" y="412535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" name="正方形/長方形 67">
                    <a:extLst>
                      <a:ext uri="{FF2B5EF4-FFF2-40B4-BE49-F238E27FC236}">
                        <a16:creationId xmlns:a16="http://schemas.microsoft.com/office/drawing/2014/main" id="{FB2BC909-5A1F-4267-9623-9BBD3109FA57}"/>
                      </a:ext>
                    </a:extLst>
                  </p:cNvPr>
                  <p:cNvSpPr/>
                  <p:nvPr/>
                </p:nvSpPr>
                <p:spPr>
                  <a:xfrm>
                    <a:off x="4437514" y="442858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0" name="片側の 2 つの角を丸めた四角形 66">
                  <a:extLst>
                    <a:ext uri="{FF2B5EF4-FFF2-40B4-BE49-F238E27FC236}">
                      <a16:creationId xmlns:a16="http://schemas.microsoft.com/office/drawing/2014/main" id="{BE58E9C1-C1F8-49FC-B093-313015C9EFED}"/>
                    </a:ext>
                  </a:extLst>
                </p:cNvPr>
                <p:cNvSpPr/>
                <p:nvPr/>
              </p:nvSpPr>
              <p:spPr>
                <a:xfrm>
                  <a:off x="980774" y="1953059"/>
                  <a:ext cx="690864" cy="1028377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ホームベース 73">
                  <a:extLst>
                    <a:ext uri="{FF2B5EF4-FFF2-40B4-BE49-F238E27FC236}">
                      <a16:creationId xmlns:a16="http://schemas.microsoft.com/office/drawing/2014/main" id="{A516E2E6-4760-4C9D-B47E-49F03F04B4A2}"/>
                    </a:ext>
                  </a:extLst>
                </p:cNvPr>
                <p:cNvSpPr/>
                <p:nvPr/>
              </p:nvSpPr>
              <p:spPr>
                <a:xfrm rot="5400000">
                  <a:off x="1100973" y="1971351"/>
                  <a:ext cx="434959" cy="448966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99CC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片側の 2 つの角を丸めた四角形 64">
                  <a:extLst>
                    <a:ext uri="{FF2B5EF4-FFF2-40B4-BE49-F238E27FC236}">
                      <a16:creationId xmlns:a16="http://schemas.microsoft.com/office/drawing/2014/main" id="{F78C8206-47CB-4756-B556-044343D68D05}"/>
                    </a:ext>
                  </a:extLst>
                </p:cNvPr>
                <p:cNvSpPr/>
                <p:nvPr/>
              </p:nvSpPr>
              <p:spPr>
                <a:xfrm>
                  <a:off x="814087" y="1955622"/>
                  <a:ext cx="1024238" cy="1025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台形 52">
                  <a:extLst>
                    <a:ext uri="{FF2B5EF4-FFF2-40B4-BE49-F238E27FC236}">
                      <a16:creationId xmlns:a16="http://schemas.microsoft.com/office/drawing/2014/main" id="{6669CD6A-DE00-44E5-8318-C4E22B99A3BD}"/>
                    </a:ext>
                  </a:extLst>
                </p:cNvPr>
                <p:cNvSpPr/>
                <p:nvPr/>
              </p:nvSpPr>
              <p:spPr>
                <a:xfrm rot="10800000">
                  <a:off x="1180017" y="1955604"/>
                  <a:ext cx="296150" cy="190277"/>
                </a:xfrm>
                <a:prstGeom prst="trapezoid">
                  <a:avLst>
                    <a:gd name="adj" fmla="val 53033"/>
                  </a:avLst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6089758B-B1F5-4981-86B8-EE42E5CFCB2F}"/>
                    </a:ext>
                  </a:extLst>
                </p:cNvPr>
                <p:cNvSpPr/>
                <p:nvPr/>
              </p:nvSpPr>
              <p:spPr>
                <a:xfrm>
                  <a:off x="1009036" y="1865525"/>
                  <a:ext cx="643336" cy="323816"/>
                </a:xfrm>
                <a:custGeom>
                  <a:avLst/>
                  <a:gdLst>
                    <a:gd name="connsiteX0" fmla="*/ 164617 w 643336"/>
                    <a:gd name="connsiteY0" fmla="*/ 1 h 323816"/>
                    <a:gd name="connsiteX1" fmla="*/ 320804 w 643336"/>
                    <a:gd name="connsiteY1" fmla="*/ 323816 h 323816"/>
                    <a:gd name="connsiteX2" fmla="*/ 0 w 643336"/>
                    <a:gd name="connsiteY2" fmla="*/ 165087 h 323816"/>
                    <a:gd name="connsiteX3" fmla="*/ 478719 w 643336"/>
                    <a:gd name="connsiteY3" fmla="*/ 0 h 323816"/>
                    <a:gd name="connsiteX4" fmla="*/ 643336 w 643336"/>
                    <a:gd name="connsiteY4" fmla="*/ 165086 h 323816"/>
                    <a:gd name="connsiteX5" fmla="*/ 322532 w 643336"/>
                    <a:gd name="connsiteY5" fmla="*/ 323815 h 323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3336" h="323816">
                      <a:moveTo>
                        <a:pt x="164617" y="1"/>
                      </a:moveTo>
                      <a:lnTo>
                        <a:pt x="320804" y="323816"/>
                      </a:lnTo>
                      <a:lnTo>
                        <a:pt x="0" y="165087"/>
                      </a:lnTo>
                      <a:close/>
                      <a:moveTo>
                        <a:pt x="478719" y="0"/>
                      </a:moveTo>
                      <a:lnTo>
                        <a:pt x="643336" y="165086"/>
                      </a:lnTo>
                      <a:lnTo>
                        <a:pt x="322532" y="323815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82">
                  <a:extLst>
                    <a:ext uri="{FF2B5EF4-FFF2-40B4-BE49-F238E27FC236}">
                      <a16:creationId xmlns:a16="http://schemas.microsoft.com/office/drawing/2014/main" id="{EAE02EB6-DD1B-4832-AA27-5854AE96496B}"/>
                    </a:ext>
                  </a:extLst>
                </p:cNvPr>
                <p:cNvSpPr/>
                <p:nvPr/>
              </p:nvSpPr>
              <p:spPr>
                <a:xfrm>
                  <a:off x="1250479" y="2106718"/>
                  <a:ext cx="146946" cy="20180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円/楕円 83">
                  <a:extLst>
                    <a:ext uri="{FF2B5EF4-FFF2-40B4-BE49-F238E27FC236}">
                      <a16:creationId xmlns:a16="http://schemas.microsoft.com/office/drawing/2014/main" id="{AD334269-02C7-4957-B97A-3A7E11C1DFF4}"/>
                    </a:ext>
                  </a:extLst>
                </p:cNvPr>
                <p:cNvSpPr/>
                <p:nvPr/>
              </p:nvSpPr>
              <p:spPr>
                <a:xfrm flipH="1">
                  <a:off x="1275786" y="2133698"/>
                  <a:ext cx="96333" cy="14784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83">
                  <a:extLst>
                    <a:ext uri="{FF2B5EF4-FFF2-40B4-BE49-F238E27FC236}">
                      <a16:creationId xmlns:a16="http://schemas.microsoft.com/office/drawing/2014/main" id="{C8F6BFAF-D948-4098-BC9D-2C75D4C0B405}"/>
                    </a:ext>
                  </a:extLst>
                </p:cNvPr>
                <p:cNvSpPr/>
                <p:nvPr/>
              </p:nvSpPr>
              <p:spPr>
                <a:xfrm flipH="1">
                  <a:off x="1301092" y="2153096"/>
                  <a:ext cx="45719" cy="575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10CB2CE6-E616-4603-B2F2-6F586B9EBED5}"/>
                  </a:ext>
                </a:extLst>
              </p:cNvPr>
              <p:cNvGrpSpPr/>
              <p:nvPr/>
            </p:nvGrpSpPr>
            <p:grpSpPr>
              <a:xfrm>
                <a:off x="2264188" y="1311455"/>
                <a:ext cx="826528" cy="1401860"/>
                <a:chOff x="2264188" y="1311455"/>
                <a:chExt cx="826528" cy="1401860"/>
              </a:xfrm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507402EB-F963-49A0-A8F8-304CED6D8F37}"/>
                    </a:ext>
                  </a:extLst>
                </p:cNvPr>
                <p:cNvGrpSpPr/>
                <p:nvPr/>
              </p:nvGrpSpPr>
              <p:grpSpPr>
                <a:xfrm rot="20965850">
                  <a:off x="2411341" y="1311455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41" name="グループ化 40">
                    <a:extLst>
                      <a:ext uri="{FF2B5EF4-FFF2-40B4-BE49-F238E27FC236}">
                        <a16:creationId xmlns:a16="http://schemas.microsoft.com/office/drawing/2014/main" id="{6B73AF96-457B-49A0-BB04-9B449AAA5E6E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43" name="フリーフォーム: 図形 42">
                      <a:extLst>
                        <a:ext uri="{FF2B5EF4-FFF2-40B4-BE49-F238E27FC236}">
                          <a16:creationId xmlns:a16="http://schemas.microsoft.com/office/drawing/2014/main" id="{419EE8F7-BD4B-44A1-BCE8-2F39574C9F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" name="フリーフォーム: 図形 43">
                      <a:extLst>
                        <a:ext uri="{FF2B5EF4-FFF2-40B4-BE49-F238E27FC236}">
                          <a16:creationId xmlns:a16="http://schemas.microsoft.com/office/drawing/2014/main" id="{CE55CCD7-B107-4BB7-809E-75F7F97795E0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5B62B19A-01E6-4ACC-8C59-1308155AE064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0011BBC2-1905-42F5-A907-86E20497EB3D}"/>
                    </a:ext>
                  </a:extLst>
                </p:cNvPr>
                <p:cNvSpPr/>
                <p:nvPr/>
              </p:nvSpPr>
              <p:spPr>
                <a:xfrm rot="3600000">
                  <a:off x="2269093" y="1891693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1388C5B9-9F33-4681-A312-48F5179708F9}"/>
                  </a:ext>
                </a:extLst>
              </p:cNvPr>
              <p:cNvGrpSpPr/>
              <p:nvPr/>
            </p:nvGrpSpPr>
            <p:grpSpPr>
              <a:xfrm flipH="1">
                <a:off x="948814" y="1311455"/>
                <a:ext cx="826528" cy="1401860"/>
                <a:chOff x="2264188" y="1311455"/>
                <a:chExt cx="826528" cy="1401860"/>
              </a:xfrm>
            </p:grpSpPr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0CC77E0D-7649-4B6F-B5DF-EA01FE99F8DF}"/>
                    </a:ext>
                  </a:extLst>
                </p:cNvPr>
                <p:cNvGrpSpPr/>
                <p:nvPr/>
              </p:nvGrpSpPr>
              <p:grpSpPr>
                <a:xfrm rot="20965850">
                  <a:off x="2411341" y="1311455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35" name="グループ化 34">
                    <a:extLst>
                      <a:ext uri="{FF2B5EF4-FFF2-40B4-BE49-F238E27FC236}">
                        <a16:creationId xmlns:a16="http://schemas.microsoft.com/office/drawing/2014/main" id="{855E0FC8-5D6B-4B59-86C4-7E6EC31BF164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54823DC1-3699-4E2D-8E90-3544CA1B20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80E49893-5140-4484-8305-0EB8E7C02508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6BFD527F-8343-47F5-9B54-786F62E60872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7E24D426-0FBC-48C5-8B01-02306A711253}"/>
                    </a:ext>
                  </a:extLst>
                </p:cNvPr>
                <p:cNvSpPr/>
                <p:nvPr/>
              </p:nvSpPr>
              <p:spPr>
                <a:xfrm rot="3600000">
                  <a:off x="2269093" y="1891693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" name="二等辺三角形 33">
                <a:extLst>
                  <a:ext uri="{FF2B5EF4-FFF2-40B4-BE49-F238E27FC236}">
                    <a16:creationId xmlns:a16="http://schemas.microsoft.com/office/drawing/2014/main" id="{D2E7F4CA-650E-4BC1-8202-8F581A090078}"/>
                  </a:ext>
                </a:extLst>
              </p:cNvPr>
              <p:cNvSpPr/>
              <p:nvPr/>
            </p:nvSpPr>
            <p:spPr>
              <a:xfrm>
                <a:off x="1880845" y="2058496"/>
                <a:ext cx="293236" cy="278180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5B650FC8-6753-4B56-93F7-6B9A4D0B4C9B}"/>
                </a:ext>
              </a:extLst>
            </p:cNvPr>
            <p:cNvSpPr/>
            <p:nvPr/>
          </p:nvSpPr>
          <p:spPr>
            <a:xfrm>
              <a:off x="1647463" y="1821072"/>
              <a:ext cx="251402" cy="1751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8AF5BCB5-5BF6-4D5B-95B8-3D98AD67BCBB}"/>
                </a:ext>
              </a:extLst>
            </p:cNvPr>
            <p:cNvSpPr/>
            <p:nvPr/>
          </p:nvSpPr>
          <p:spPr>
            <a:xfrm>
              <a:off x="2155463" y="1821072"/>
              <a:ext cx="251402" cy="1751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F4F3516A-D309-491A-99E6-A8EB84F58E84}"/>
                </a:ext>
              </a:extLst>
            </p:cNvPr>
            <p:cNvSpPr/>
            <p:nvPr/>
          </p:nvSpPr>
          <p:spPr>
            <a:xfrm>
              <a:off x="2040199" y="1232191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40">
              <a:extLst>
                <a:ext uri="{FF2B5EF4-FFF2-40B4-BE49-F238E27FC236}">
                  <a16:creationId xmlns:a16="http://schemas.microsoft.com/office/drawing/2014/main" id="{04F063E1-207B-4C3D-9402-28270C8120EC}"/>
                </a:ext>
              </a:extLst>
            </p:cNvPr>
            <p:cNvSpPr/>
            <p:nvPr/>
          </p:nvSpPr>
          <p:spPr>
            <a:xfrm>
              <a:off x="1919740" y="2220486"/>
              <a:ext cx="208150" cy="73245"/>
            </a:xfrm>
            <a:custGeom>
              <a:avLst/>
              <a:gdLst>
                <a:gd name="connsiteX0" fmla="*/ 0 w 744956"/>
                <a:gd name="connsiteY0" fmla="*/ 221006 h 442012"/>
                <a:gd name="connsiteX1" fmla="*/ 372478 w 744956"/>
                <a:gd name="connsiteY1" fmla="*/ 0 h 442012"/>
                <a:gd name="connsiteX2" fmla="*/ 744956 w 744956"/>
                <a:gd name="connsiteY2" fmla="*/ 221006 h 442012"/>
                <a:gd name="connsiteX3" fmla="*/ 372478 w 744956"/>
                <a:gd name="connsiteY3" fmla="*/ 442012 h 442012"/>
                <a:gd name="connsiteX4" fmla="*/ 0 w 744956"/>
                <a:gd name="connsiteY4" fmla="*/ 221006 h 442012"/>
                <a:gd name="connsiteX0" fmla="*/ 0 w 744956"/>
                <a:gd name="connsiteY0" fmla="*/ 221006 h 442012"/>
                <a:gd name="connsiteX1" fmla="*/ 372478 w 744956"/>
                <a:gd name="connsiteY1" fmla="*/ 0 h 442012"/>
                <a:gd name="connsiteX2" fmla="*/ 744956 w 744956"/>
                <a:gd name="connsiteY2" fmla="*/ 221006 h 442012"/>
                <a:gd name="connsiteX3" fmla="*/ 372478 w 744956"/>
                <a:gd name="connsiteY3" fmla="*/ 442012 h 442012"/>
                <a:gd name="connsiteX4" fmla="*/ 0 w 744956"/>
                <a:gd name="connsiteY4" fmla="*/ 221006 h 442012"/>
                <a:gd name="connsiteX0" fmla="*/ 0 w 744956"/>
                <a:gd name="connsiteY0" fmla="*/ 221006 h 442012"/>
                <a:gd name="connsiteX1" fmla="*/ 372478 w 744956"/>
                <a:gd name="connsiteY1" fmla="*/ 0 h 442012"/>
                <a:gd name="connsiteX2" fmla="*/ 744956 w 744956"/>
                <a:gd name="connsiteY2" fmla="*/ 221006 h 442012"/>
                <a:gd name="connsiteX3" fmla="*/ 372478 w 744956"/>
                <a:gd name="connsiteY3" fmla="*/ 442012 h 442012"/>
                <a:gd name="connsiteX4" fmla="*/ 0 w 744956"/>
                <a:gd name="connsiteY4" fmla="*/ 221006 h 442012"/>
                <a:gd name="connsiteX0" fmla="*/ 0 w 744956"/>
                <a:gd name="connsiteY0" fmla="*/ 221006 h 442012"/>
                <a:gd name="connsiteX1" fmla="*/ 372478 w 744956"/>
                <a:gd name="connsiteY1" fmla="*/ 0 h 442012"/>
                <a:gd name="connsiteX2" fmla="*/ 744956 w 744956"/>
                <a:gd name="connsiteY2" fmla="*/ 221006 h 442012"/>
                <a:gd name="connsiteX3" fmla="*/ 372478 w 744956"/>
                <a:gd name="connsiteY3" fmla="*/ 442012 h 442012"/>
                <a:gd name="connsiteX4" fmla="*/ 0 w 744956"/>
                <a:gd name="connsiteY4" fmla="*/ 221006 h 442012"/>
                <a:gd name="connsiteX0" fmla="*/ 0 w 744956"/>
                <a:gd name="connsiteY0" fmla="*/ 221006 h 282838"/>
                <a:gd name="connsiteX1" fmla="*/ 372478 w 744956"/>
                <a:gd name="connsiteY1" fmla="*/ 0 h 282838"/>
                <a:gd name="connsiteX2" fmla="*/ 744956 w 744956"/>
                <a:gd name="connsiteY2" fmla="*/ 221006 h 282838"/>
                <a:gd name="connsiteX3" fmla="*/ 379622 w 744956"/>
                <a:gd name="connsiteY3" fmla="*/ 246749 h 282838"/>
                <a:gd name="connsiteX4" fmla="*/ 0 w 744956"/>
                <a:gd name="connsiteY4" fmla="*/ 221006 h 28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4956" h="282838">
                  <a:moveTo>
                    <a:pt x="0" y="221006"/>
                  </a:moveTo>
                  <a:cubicBezTo>
                    <a:pt x="0" y="98948"/>
                    <a:pt x="166764" y="0"/>
                    <a:pt x="372478" y="0"/>
                  </a:cubicBezTo>
                  <a:cubicBezTo>
                    <a:pt x="578192" y="0"/>
                    <a:pt x="744956" y="98948"/>
                    <a:pt x="744956" y="221006"/>
                  </a:cubicBezTo>
                  <a:cubicBezTo>
                    <a:pt x="744956" y="343064"/>
                    <a:pt x="585336" y="246749"/>
                    <a:pt x="379622" y="246749"/>
                  </a:cubicBezTo>
                  <a:cubicBezTo>
                    <a:pt x="173908" y="246749"/>
                    <a:pt x="0" y="343064"/>
                    <a:pt x="0" y="221006"/>
                  </a:cubicBez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F8377C9F-4DCB-4568-868E-14114807F36E}"/>
              </a:ext>
            </a:extLst>
          </p:cNvPr>
          <p:cNvGrpSpPr/>
          <p:nvPr/>
        </p:nvGrpSpPr>
        <p:grpSpPr>
          <a:xfrm>
            <a:off x="3677386" y="889077"/>
            <a:ext cx="2344961" cy="2659204"/>
            <a:chOff x="3677386" y="889077"/>
            <a:chExt cx="2344961" cy="2659204"/>
          </a:xfrm>
        </p:grpSpPr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FA8D6D57-7A37-4D36-9F95-553BD95BE393}"/>
                </a:ext>
              </a:extLst>
            </p:cNvPr>
            <p:cNvSpPr/>
            <p:nvPr/>
          </p:nvSpPr>
          <p:spPr>
            <a:xfrm rot="20700000">
              <a:off x="3677386" y="889077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83CAF314-B88B-4184-871A-65783EC009CB}"/>
                </a:ext>
              </a:extLst>
            </p:cNvPr>
            <p:cNvGrpSpPr/>
            <p:nvPr/>
          </p:nvGrpSpPr>
          <p:grpSpPr>
            <a:xfrm>
              <a:off x="3911253" y="1290440"/>
              <a:ext cx="2111094" cy="2257841"/>
              <a:chOff x="3911253" y="1290440"/>
              <a:chExt cx="2111094" cy="2257841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1F28F885-3C13-4805-B988-7343C8963C8A}"/>
                  </a:ext>
                </a:extLst>
              </p:cNvPr>
              <p:cNvGrpSpPr/>
              <p:nvPr/>
            </p:nvGrpSpPr>
            <p:grpSpPr>
              <a:xfrm>
                <a:off x="4408557" y="1290440"/>
                <a:ext cx="1086287" cy="2257841"/>
                <a:chOff x="2355996" y="739604"/>
                <a:chExt cx="1086287" cy="2257841"/>
              </a:xfrm>
            </p:grpSpPr>
            <p:sp>
              <p:nvSpPr>
                <p:cNvPr id="94" name="片側の 2 つの角を丸めた四角形 128">
                  <a:extLst>
                    <a:ext uri="{FF2B5EF4-FFF2-40B4-BE49-F238E27FC236}">
                      <a16:creationId xmlns:a16="http://schemas.microsoft.com/office/drawing/2014/main" id="{173E441A-7DA2-4778-9268-AFCB1D21FAC2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片側の 2 つの角を丸めた四角形 144">
                  <a:extLst>
                    <a:ext uri="{FF2B5EF4-FFF2-40B4-BE49-F238E27FC236}">
                      <a16:creationId xmlns:a16="http://schemas.microsoft.com/office/drawing/2014/main" id="{EE89F770-183E-41F0-B199-7ABC66BF42FA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AAC3E293-DCE5-432E-ACF4-67F19BB40CB4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" name="二等辺三角形 96">
                  <a:extLst>
                    <a:ext uri="{FF2B5EF4-FFF2-40B4-BE49-F238E27FC236}">
                      <a16:creationId xmlns:a16="http://schemas.microsoft.com/office/drawing/2014/main" id="{07FE0AEF-F7BC-4AA9-AA17-8FA3932B6946}"/>
                    </a:ext>
                  </a:extLst>
                </p:cNvPr>
                <p:cNvSpPr/>
                <p:nvPr/>
              </p:nvSpPr>
              <p:spPr>
                <a:xfrm rot="10800000">
                  <a:off x="2707049" y="2078936"/>
                  <a:ext cx="409782" cy="593697"/>
                </a:xfrm>
                <a:prstGeom prst="triangle">
                  <a:avLst/>
                </a:prstGeom>
                <a:solidFill>
                  <a:schemeClr val="accent6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9214F505-0D7B-4F19-B412-B0978C42A165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105" name="グループ化 104">
                    <a:extLst>
                      <a:ext uri="{FF2B5EF4-FFF2-40B4-BE49-F238E27FC236}">
                        <a16:creationId xmlns:a16="http://schemas.microsoft.com/office/drawing/2014/main" id="{931F2566-17D7-4D20-B947-DC63ACC40E3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0" name="円/楕円 159">
                      <a:extLst>
                        <a:ext uri="{FF2B5EF4-FFF2-40B4-BE49-F238E27FC236}">
                          <a16:creationId xmlns:a16="http://schemas.microsoft.com/office/drawing/2014/main" id="{40B10FA2-A4FA-46C8-8B9D-3758E0FECA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1" name="円/楕円 160">
                      <a:extLst>
                        <a:ext uri="{FF2B5EF4-FFF2-40B4-BE49-F238E27FC236}">
                          <a16:creationId xmlns:a16="http://schemas.microsoft.com/office/drawing/2014/main" id="{203FDA60-B728-43EE-AB47-23C2178F4D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6" name="グループ化 105">
                    <a:extLst>
                      <a:ext uri="{FF2B5EF4-FFF2-40B4-BE49-F238E27FC236}">
                        <a16:creationId xmlns:a16="http://schemas.microsoft.com/office/drawing/2014/main" id="{5AEDDC33-4734-45C9-B1BD-5DF9F748C96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8" name="円/楕円 157">
                      <a:extLst>
                        <a:ext uri="{FF2B5EF4-FFF2-40B4-BE49-F238E27FC236}">
                          <a16:creationId xmlns:a16="http://schemas.microsoft.com/office/drawing/2014/main" id="{95E030F3-A89E-4F29-B935-752D62877A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9" name="円/楕円 158">
                      <a:extLst>
                        <a:ext uri="{FF2B5EF4-FFF2-40B4-BE49-F238E27FC236}">
                          <a16:creationId xmlns:a16="http://schemas.microsoft.com/office/drawing/2014/main" id="{BE1D4114-EF0A-421B-A5FD-3BA8307883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7" name="円/楕円 156">
                    <a:extLst>
                      <a:ext uri="{FF2B5EF4-FFF2-40B4-BE49-F238E27FC236}">
                        <a16:creationId xmlns:a16="http://schemas.microsoft.com/office/drawing/2014/main" id="{8131175E-8AFA-4F31-94F5-C4441C4693C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9" name="月 98">
                  <a:extLst>
                    <a:ext uri="{FF2B5EF4-FFF2-40B4-BE49-F238E27FC236}">
                      <a16:creationId xmlns:a16="http://schemas.microsoft.com/office/drawing/2014/main" id="{1FB37B4F-2126-4F6E-BC9F-3563680FD74B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月 99">
                  <a:extLst>
                    <a:ext uri="{FF2B5EF4-FFF2-40B4-BE49-F238E27FC236}">
                      <a16:creationId xmlns:a16="http://schemas.microsoft.com/office/drawing/2014/main" id="{49C9AA30-B2F2-402F-A07F-75843EDF8FA4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正方形/長方形 67">
                  <a:extLst>
                    <a:ext uri="{FF2B5EF4-FFF2-40B4-BE49-F238E27FC236}">
                      <a16:creationId xmlns:a16="http://schemas.microsoft.com/office/drawing/2014/main" id="{BF9B1920-158E-4756-A067-1C58911294A7}"/>
                    </a:ext>
                  </a:extLst>
                </p:cNvPr>
                <p:cNvSpPr/>
                <p:nvPr/>
              </p:nvSpPr>
              <p:spPr>
                <a:xfrm>
                  <a:off x="2867091" y="1518733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EC114C8A-A46D-4F62-93A7-FD3B8383D0F5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月 102">
                  <a:extLst>
                    <a:ext uri="{FF2B5EF4-FFF2-40B4-BE49-F238E27FC236}">
                      <a16:creationId xmlns:a16="http://schemas.microsoft.com/office/drawing/2014/main" id="{6139D396-7A3E-4154-97B5-3625D2ADE315}"/>
                    </a:ext>
                  </a:extLst>
                </p:cNvPr>
                <p:cNvSpPr/>
                <p:nvPr/>
              </p:nvSpPr>
              <p:spPr>
                <a:xfrm rot="15300000">
                  <a:off x="2631235" y="1095057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月 103">
                  <a:extLst>
                    <a:ext uri="{FF2B5EF4-FFF2-40B4-BE49-F238E27FC236}">
                      <a16:creationId xmlns:a16="http://schemas.microsoft.com/office/drawing/2014/main" id="{8EE71313-F5D2-45A3-9852-2D24D9C96A3A}"/>
                    </a:ext>
                  </a:extLst>
                </p:cNvPr>
                <p:cNvSpPr/>
                <p:nvPr/>
              </p:nvSpPr>
              <p:spPr>
                <a:xfrm rot="17100000">
                  <a:off x="3113988" y="10950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10E5F6E8-38C0-4F0C-BF1E-206718C55DB4}"/>
                  </a:ext>
                </a:extLst>
              </p:cNvPr>
              <p:cNvGrpSpPr/>
              <p:nvPr/>
            </p:nvGrpSpPr>
            <p:grpSpPr>
              <a:xfrm>
                <a:off x="5195819" y="1311455"/>
                <a:ext cx="826528" cy="1401860"/>
                <a:chOff x="5195819" y="1311455"/>
                <a:chExt cx="826528" cy="1401860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0AB068E1-AD5F-44D9-A764-989E3D013729}"/>
                    </a:ext>
                  </a:extLst>
                </p:cNvPr>
                <p:cNvGrpSpPr/>
                <p:nvPr/>
              </p:nvGrpSpPr>
              <p:grpSpPr>
                <a:xfrm rot="20965850">
                  <a:off x="5325990" y="1311455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C6130E01-7BEF-44FA-935D-10304A472E04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92" name="フリーフォーム: 図形 91">
                      <a:extLst>
                        <a:ext uri="{FF2B5EF4-FFF2-40B4-BE49-F238E27FC236}">
                          <a16:creationId xmlns:a16="http://schemas.microsoft.com/office/drawing/2014/main" id="{3728CCCF-E619-4BF9-B104-9CA0C4AB52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" name="フリーフォーム: 図形 92">
                      <a:extLst>
                        <a:ext uri="{FF2B5EF4-FFF2-40B4-BE49-F238E27FC236}">
                          <a16:creationId xmlns:a16="http://schemas.microsoft.com/office/drawing/2014/main" id="{FE24D42E-3BF6-474D-8040-9400AD3EE913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677F2449-5A24-45AB-A37D-897417590A52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A8D2BE48-CE6B-4BC8-BE3D-648BAD19ECA7}"/>
                    </a:ext>
                  </a:extLst>
                </p:cNvPr>
                <p:cNvSpPr/>
                <p:nvPr/>
              </p:nvSpPr>
              <p:spPr>
                <a:xfrm rot="3600000">
                  <a:off x="5200724" y="1891693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39E66DDE-369A-46D8-BDCE-E64F4071A15C}"/>
                  </a:ext>
                </a:extLst>
              </p:cNvPr>
              <p:cNvGrpSpPr/>
              <p:nvPr/>
            </p:nvGrpSpPr>
            <p:grpSpPr>
              <a:xfrm flipH="1">
                <a:off x="3911253" y="1311455"/>
                <a:ext cx="826528" cy="1401860"/>
                <a:chOff x="5195819" y="1311455"/>
                <a:chExt cx="826528" cy="1401860"/>
              </a:xfrm>
            </p:grpSpPr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FB814804-8B33-4F1B-902B-82E764351F62}"/>
                    </a:ext>
                  </a:extLst>
                </p:cNvPr>
                <p:cNvGrpSpPr/>
                <p:nvPr/>
              </p:nvGrpSpPr>
              <p:grpSpPr>
                <a:xfrm rot="20965850">
                  <a:off x="5325990" y="1311455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84" name="グループ化 83">
                    <a:extLst>
                      <a:ext uri="{FF2B5EF4-FFF2-40B4-BE49-F238E27FC236}">
                        <a16:creationId xmlns:a16="http://schemas.microsoft.com/office/drawing/2014/main" id="{8F72ACF2-D20A-4467-9BAD-558515C14027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86" name="フリーフォーム: 図形 85">
                      <a:extLst>
                        <a:ext uri="{FF2B5EF4-FFF2-40B4-BE49-F238E27FC236}">
                          <a16:creationId xmlns:a16="http://schemas.microsoft.com/office/drawing/2014/main" id="{58E29902-DE3A-4B8C-9517-8788DC9B18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AC9E200B-E429-4382-866C-F721148FB422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24FF6E03-976B-4C95-A685-68C23A436EA0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61BBC54A-A255-486D-ACD5-DDF80209CB86}"/>
                    </a:ext>
                  </a:extLst>
                </p:cNvPr>
                <p:cNvSpPr/>
                <p:nvPr/>
              </p:nvSpPr>
              <p:spPr>
                <a:xfrm rot="3600000">
                  <a:off x="5200724" y="1891693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D38EF180-40E8-4AC9-9E68-4695493D5AC6}"/>
                  </a:ext>
                </a:extLst>
              </p:cNvPr>
              <p:cNvSpPr/>
              <p:nvPr/>
            </p:nvSpPr>
            <p:spPr>
              <a:xfrm rot="10800000">
                <a:off x="4549479" y="2527355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03726F65-64EC-466C-8C77-7271C8080049}"/>
                </a:ext>
              </a:extLst>
            </p:cNvPr>
            <p:cNvGrpSpPr/>
            <p:nvPr/>
          </p:nvGrpSpPr>
          <p:grpSpPr>
            <a:xfrm>
              <a:off x="4811903" y="2156134"/>
              <a:ext cx="293236" cy="249619"/>
              <a:chOff x="2633320" y="2087056"/>
              <a:chExt cx="293236" cy="249619"/>
            </a:xfrm>
          </p:grpSpPr>
          <p:sp>
            <p:nvSpPr>
              <p:cNvPr id="76" name="二等辺三角形 33">
                <a:extLst>
                  <a:ext uri="{FF2B5EF4-FFF2-40B4-BE49-F238E27FC236}">
                    <a16:creationId xmlns:a16="http://schemas.microsoft.com/office/drawing/2014/main" id="{A2BE7474-D4F7-430B-8621-3C019386CEA9}"/>
                  </a:ext>
                </a:extLst>
              </p:cNvPr>
              <p:cNvSpPr/>
              <p:nvPr/>
            </p:nvSpPr>
            <p:spPr>
              <a:xfrm>
                <a:off x="2633320" y="2087056"/>
                <a:ext cx="293236" cy="249619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楕円 240">
                <a:extLst>
                  <a:ext uri="{FF2B5EF4-FFF2-40B4-BE49-F238E27FC236}">
                    <a16:creationId xmlns:a16="http://schemas.microsoft.com/office/drawing/2014/main" id="{A1F5539C-A750-4A79-80A3-6ED0D190BA47}"/>
                  </a:ext>
                </a:extLst>
              </p:cNvPr>
              <p:cNvSpPr/>
              <p:nvPr/>
            </p:nvSpPr>
            <p:spPr>
              <a:xfrm>
                <a:off x="2676272" y="2243868"/>
                <a:ext cx="208150" cy="73245"/>
              </a:xfrm>
              <a:custGeom>
                <a:avLst/>
                <a:gdLst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282838"/>
                  <a:gd name="connsiteX1" fmla="*/ 372478 w 744956"/>
                  <a:gd name="connsiteY1" fmla="*/ 0 h 282838"/>
                  <a:gd name="connsiteX2" fmla="*/ 744956 w 744956"/>
                  <a:gd name="connsiteY2" fmla="*/ 221006 h 282838"/>
                  <a:gd name="connsiteX3" fmla="*/ 379622 w 744956"/>
                  <a:gd name="connsiteY3" fmla="*/ 246749 h 282838"/>
                  <a:gd name="connsiteX4" fmla="*/ 0 w 744956"/>
                  <a:gd name="connsiteY4" fmla="*/ 221006 h 282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4956" h="282838">
                    <a:moveTo>
                      <a:pt x="0" y="221006"/>
                    </a:moveTo>
                    <a:cubicBezTo>
                      <a:pt x="0" y="98948"/>
                      <a:pt x="166764" y="0"/>
                      <a:pt x="372478" y="0"/>
                    </a:cubicBezTo>
                    <a:cubicBezTo>
                      <a:pt x="578192" y="0"/>
                      <a:pt x="744956" y="98948"/>
                      <a:pt x="744956" y="221006"/>
                    </a:cubicBezTo>
                    <a:cubicBezTo>
                      <a:pt x="744956" y="343064"/>
                      <a:pt x="585336" y="246749"/>
                      <a:pt x="379622" y="246749"/>
                    </a:cubicBezTo>
                    <a:cubicBezTo>
                      <a:pt x="173908" y="246749"/>
                      <a:pt x="0" y="343064"/>
                      <a:pt x="0" y="22100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AC80DFD0-6789-40A2-BE4A-63907C77CA43}"/>
                </a:ext>
              </a:extLst>
            </p:cNvPr>
            <p:cNvSpPr/>
            <p:nvPr/>
          </p:nvSpPr>
          <p:spPr>
            <a:xfrm>
              <a:off x="5019619" y="1232190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65A580DF-E01C-4B47-B365-EADF89D9C821}"/>
                </a:ext>
              </a:extLst>
            </p:cNvPr>
            <p:cNvSpPr/>
            <p:nvPr/>
          </p:nvSpPr>
          <p:spPr>
            <a:xfrm>
              <a:off x="4613150" y="1911165"/>
              <a:ext cx="251402" cy="1751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65E0B41B-32D2-40AA-A8B5-7E69E13BB6A1}"/>
                </a:ext>
              </a:extLst>
            </p:cNvPr>
            <p:cNvSpPr/>
            <p:nvPr/>
          </p:nvSpPr>
          <p:spPr>
            <a:xfrm>
              <a:off x="5041775" y="1911165"/>
              <a:ext cx="251402" cy="1751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863B329A-932C-4FB2-A48C-D14D63969CA6}"/>
              </a:ext>
            </a:extLst>
          </p:cNvPr>
          <p:cNvGrpSpPr/>
          <p:nvPr/>
        </p:nvGrpSpPr>
        <p:grpSpPr>
          <a:xfrm>
            <a:off x="6611086" y="889077"/>
            <a:ext cx="2357563" cy="2659204"/>
            <a:chOff x="6611086" y="889077"/>
            <a:chExt cx="2357563" cy="2659204"/>
          </a:xfrm>
        </p:grpSpPr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B85F68BA-ABBF-4F91-989D-77ED545DE167}"/>
                </a:ext>
              </a:extLst>
            </p:cNvPr>
            <p:cNvSpPr/>
            <p:nvPr/>
          </p:nvSpPr>
          <p:spPr>
            <a:xfrm rot="20700000">
              <a:off x="6611086" y="889077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A81C9E17-6639-4A97-82C1-80A356737B9E}"/>
                </a:ext>
              </a:extLst>
            </p:cNvPr>
            <p:cNvGrpSpPr/>
            <p:nvPr/>
          </p:nvGrpSpPr>
          <p:grpSpPr>
            <a:xfrm>
              <a:off x="6857555" y="1167401"/>
              <a:ext cx="2111094" cy="2380880"/>
              <a:chOff x="6857555" y="1167401"/>
              <a:chExt cx="2111094" cy="2380880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AA796303-9584-4FB4-BAE7-1FE1458A0AF6}"/>
                  </a:ext>
                </a:extLst>
              </p:cNvPr>
              <p:cNvGrpSpPr/>
              <p:nvPr/>
            </p:nvGrpSpPr>
            <p:grpSpPr>
              <a:xfrm>
                <a:off x="7326151" y="1167401"/>
                <a:ext cx="1153186" cy="2380880"/>
                <a:chOff x="3891254" y="616565"/>
                <a:chExt cx="1153186" cy="2380880"/>
              </a:xfrm>
            </p:grpSpPr>
            <p:sp>
              <p:nvSpPr>
                <p:cNvPr id="136" name="円/楕円 351">
                  <a:extLst>
                    <a:ext uri="{FF2B5EF4-FFF2-40B4-BE49-F238E27FC236}">
                      <a16:creationId xmlns:a16="http://schemas.microsoft.com/office/drawing/2014/main" id="{B9C223C8-7121-4360-A871-840992962770}"/>
                    </a:ext>
                  </a:extLst>
                </p:cNvPr>
                <p:cNvSpPr/>
                <p:nvPr/>
              </p:nvSpPr>
              <p:spPr>
                <a:xfrm>
                  <a:off x="4033004" y="1055000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片側の 2 つの角を丸めた四角形 144">
                  <a:extLst>
                    <a:ext uri="{FF2B5EF4-FFF2-40B4-BE49-F238E27FC236}">
                      <a16:creationId xmlns:a16="http://schemas.microsoft.com/office/drawing/2014/main" id="{849BFFA5-67B1-48A0-B0E1-ACBD6261D96B}"/>
                    </a:ext>
                  </a:extLst>
                </p:cNvPr>
                <p:cNvSpPr/>
                <p:nvPr/>
              </p:nvSpPr>
              <p:spPr>
                <a:xfrm>
                  <a:off x="3996667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F445D1C8-1BDE-4E29-8ABA-0B59BBE920F3}"/>
                    </a:ext>
                  </a:extLst>
                </p:cNvPr>
                <p:cNvSpPr/>
                <p:nvPr/>
              </p:nvSpPr>
              <p:spPr>
                <a:xfrm>
                  <a:off x="4245192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3475EDE7-7B44-4D32-A7B2-5F4045A39425}"/>
                    </a:ext>
                  </a:extLst>
                </p:cNvPr>
                <p:cNvGrpSpPr/>
                <p:nvPr/>
              </p:nvGrpSpPr>
              <p:grpSpPr>
                <a:xfrm>
                  <a:off x="3891254" y="616565"/>
                  <a:ext cx="1153186" cy="1280626"/>
                  <a:chOff x="3927963" y="3342038"/>
                  <a:chExt cx="1079768" cy="1199095"/>
                </a:xfrm>
              </p:grpSpPr>
              <p:sp>
                <p:nvSpPr>
                  <p:cNvPr id="140" name="円/楕円 351">
                    <a:extLst>
                      <a:ext uri="{FF2B5EF4-FFF2-40B4-BE49-F238E27FC236}">
                        <a16:creationId xmlns:a16="http://schemas.microsoft.com/office/drawing/2014/main" id="{D334BCE9-0456-405D-9C92-CB3BA156F726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41" name="グループ化 140">
                    <a:extLst>
                      <a:ext uri="{FF2B5EF4-FFF2-40B4-BE49-F238E27FC236}">
                        <a16:creationId xmlns:a16="http://schemas.microsoft.com/office/drawing/2014/main" id="{C1C80471-8B4A-4CAF-8FD5-CCB8D2853274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78"/>
                    <a:ext cx="1049684" cy="990355"/>
                    <a:chOff x="1986974" y="3943261"/>
                    <a:chExt cx="834570" cy="787399"/>
                  </a:xfrm>
                </p:grpSpPr>
                <p:grpSp>
                  <p:nvGrpSpPr>
                    <p:cNvPr id="146" name="グループ化 145">
                      <a:extLst>
                        <a:ext uri="{FF2B5EF4-FFF2-40B4-BE49-F238E27FC236}">
                          <a16:creationId xmlns:a16="http://schemas.microsoft.com/office/drawing/2014/main" id="{864522E3-BDEF-4385-A27F-6E67FD239FA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1"/>
                      <a:ext cx="834570" cy="787399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48" name="グループ化 147">
                        <a:extLst>
                          <a:ext uri="{FF2B5EF4-FFF2-40B4-BE49-F238E27FC236}">
                            <a16:creationId xmlns:a16="http://schemas.microsoft.com/office/drawing/2014/main" id="{DBF232C1-F7AC-47EF-AD1E-B43BA2B7BF5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53" name="円/楕円 370">
                          <a:extLst>
                            <a:ext uri="{FF2B5EF4-FFF2-40B4-BE49-F238E27FC236}">
                              <a16:creationId xmlns:a16="http://schemas.microsoft.com/office/drawing/2014/main" id="{20E76E59-EE1A-41DA-9423-F516293968F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4" name="円/楕円 371">
                          <a:extLst>
                            <a:ext uri="{FF2B5EF4-FFF2-40B4-BE49-F238E27FC236}">
                              <a16:creationId xmlns:a16="http://schemas.microsoft.com/office/drawing/2014/main" id="{56546350-C4DB-4248-B8A4-872D4903BD1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49" name="グループ化 148">
                        <a:extLst>
                          <a:ext uri="{FF2B5EF4-FFF2-40B4-BE49-F238E27FC236}">
                            <a16:creationId xmlns:a16="http://schemas.microsoft.com/office/drawing/2014/main" id="{92787BA6-76FD-46E0-81D2-1E35F736C7F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51" name="円/楕円 368">
                          <a:extLst>
                            <a:ext uri="{FF2B5EF4-FFF2-40B4-BE49-F238E27FC236}">
                              <a16:creationId xmlns:a16="http://schemas.microsoft.com/office/drawing/2014/main" id="{BF9E6472-9375-4569-B683-BD36B3941D8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2" name="円/楕円 369">
                          <a:extLst>
                            <a:ext uri="{FF2B5EF4-FFF2-40B4-BE49-F238E27FC236}">
                              <a16:creationId xmlns:a16="http://schemas.microsoft.com/office/drawing/2014/main" id="{95F1B42B-B189-4795-ADDC-51D81F17904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50" name="円/楕円 367">
                        <a:extLst>
                          <a:ext uri="{FF2B5EF4-FFF2-40B4-BE49-F238E27FC236}">
                            <a16:creationId xmlns:a16="http://schemas.microsoft.com/office/drawing/2014/main" id="{7EDF3D67-FF8D-4ED7-8A22-86A9737DD33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7" name="正方形/長方形 67">
                      <a:extLst>
                        <a:ext uri="{FF2B5EF4-FFF2-40B4-BE49-F238E27FC236}">
                          <a16:creationId xmlns:a16="http://schemas.microsoft.com/office/drawing/2014/main" id="{845E8C5E-16D3-4AA4-80E7-8E7FF1DB9B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440674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42" name="月 141">
                    <a:extLst>
                      <a:ext uri="{FF2B5EF4-FFF2-40B4-BE49-F238E27FC236}">
                        <a16:creationId xmlns:a16="http://schemas.microsoft.com/office/drawing/2014/main" id="{A54910C6-BD34-4A56-8BB1-6F99A584529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" name="月 142">
                    <a:extLst>
                      <a:ext uri="{FF2B5EF4-FFF2-40B4-BE49-F238E27FC236}">
                        <a16:creationId xmlns:a16="http://schemas.microsoft.com/office/drawing/2014/main" id="{A8A040BD-6672-4889-88AB-2B1D3D4B0C7E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" name="月 143">
                    <a:extLst>
                      <a:ext uri="{FF2B5EF4-FFF2-40B4-BE49-F238E27FC236}">
                        <a16:creationId xmlns:a16="http://schemas.microsoft.com/office/drawing/2014/main" id="{5406CAEB-686D-4B8A-904B-F5012C7D6047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4222462" y="3745296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" name="月 144">
                    <a:extLst>
                      <a:ext uri="{FF2B5EF4-FFF2-40B4-BE49-F238E27FC236}">
                        <a16:creationId xmlns:a16="http://schemas.microsoft.com/office/drawing/2014/main" id="{4D743D70-91D6-4DC6-901C-1C9ADC14671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89187" y="3745296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5022360C-3171-4F2A-8BD1-552CBCAEDBD9}"/>
                  </a:ext>
                </a:extLst>
              </p:cNvPr>
              <p:cNvGrpSpPr/>
              <p:nvPr/>
            </p:nvGrpSpPr>
            <p:grpSpPr>
              <a:xfrm>
                <a:off x="8142121" y="1311456"/>
                <a:ext cx="826528" cy="1401859"/>
                <a:chOff x="8142121" y="1311456"/>
                <a:chExt cx="826528" cy="1401859"/>
              </a:xfrm>
            </p:grpSpPr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DA2930F8-8B54-4C77-8E80-565DF41A4158}"/>
                    </a:ext>
                  </a:extLst>
                </p:cNvPr>
                <p:cNvGrpSpPr/>
                <p:nvPr/>
              </p:nvGrpSpPr>
              <p:grpSpPr>
                <a:xfrm rot="20965850">
                  <a:off x="8272389" y="13114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132" name="グループ化 131">
                    <a:extLst>
                      <a:ext uri="{FF2B5EF4-FFF2-40B4-BE49-F238E27FC236}">
                        <a16:creationId xmlns:a16="http://schemas.microsoft.com/office/drawing/2014/main" id="{1150B556-E58B-47E4-B2AB-7D3D46FD3495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34" name="フリーフォーム: 図形 133">
                      <a:extLst>
                        <a:ext uri="{FF2B5EF4-FFF2-40B4-BE49-F238E27FC236}">
                          <a16:creationId xmlns:a16="http://schemas.microsoft.com/office/drawing/2014/main" id="{D1FDECA6-B7F1-48D5-B1C6-5A966B939F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662125CF-29AE-4ED1-AE94-A70621D9C9FB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CD0D2C9F-98A6-45A6-B024-ED51EFEE738B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3114FCE4-7DF8-4B23-A7F0-F327DFD48CEF}"/>
                    </a:ext>
                  </a:extLst>
                </p:cNvPr>
                <p:cNvSpPr/>
                <p:nvPr/>
              </p:nvSpPr>
              <p:spPr>
                <a:xfrm rot="3600000">
                  <a:off x="8147026" y="1891693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16093743-FDFE-480B-87C6-AD34A3A768AE}"/>
                  </a:ext>
                </a:extLst>
              </p:cNvPr>
              <p:cNvGrpSpPr/>
              <p:nvPr/>
            </p:nvGrpSpPr>
            <p:grpSpPr>
              <a:xfrm flipH="1">
                <a:off x="6857555" y="1311456"/>
                <a:ext cx="826528" cy="1401859"/>
                <a:chOff x="8142121" y="1311456"/>
                <a:chExt cx="826528" cy="1401859"/>
              </a:xfrm>
            </p:grpSpPr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38D0E5CA-AD17-4355-B59B-48CE9A0430B7}"/>
                    </a:ext>
                  </a:extLst>
                </p:cNvPr>
                <p:cNvGrpSpPr/>
                <p:nvPr/>
              </p:nvGrpSpPr>
              <p:grpSpPr>
                <a:xfrm rot="20965850">
                  <a:off x="8272389" y="13114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126" name="グループ化 125">
                    <a:extLst>
                      <a:ext uri="{FF2B5EF4-FFF2-40B4-BE49-F238E27FC236}">
                        <a16:creationId xmlns:a16="http://schemas.microsoft.com/office/drawing/2014/main" id="{82019FC6-F1FF-41DB-952B-58B744617BFA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28" name="フリーフォーム: 図形 127">
                      <a:extLst>
                        <a:ext uri="{FF2B5EF4-FFF2-40B4-BE49-F238E27FC236}">
                          <a16:creationId xmlns:a16="http://schemas.microsoft.com/office/drawing/2014/main" id="{5E8885BF-5754-4AFB-BDD6-497C2923A8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9" name="フリーフォーム: 図形 128">
                      <a:extLst>
                        <a:ext uri="{FF2B5EF4-FFF2-40B4-BE49-F238E27FC236}">
                          <a16:creationId xmlns:a16="http://schemas.microsoft.com/office/drawing/2014/main" id="{0E0DDBE0-D52B-4402-ADCE-8D84D18F7ED8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C969DE99-D5C2-4792-9067-FA6EDA92545F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3FFA3B08-12B4-4ABF-8367-D6DB1C1086C0}"/>
                    </a:ext>
                  </a:extLst>
                </p:cNvPr>
                <p:cNvSpPr/>
                <p:nvPr/>
              </p:nvSpPr>
              <p:spPr>
                <a:xfrm rot="3600000">
                  <a:off x="8147026" y="1891693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941C329C-AD19-44A6-ABF2-36D411DD3968}"/>
                </a:ext>
              </a:extLst>
            </p:cNvPr>
            <p:cNvGrpSpPr/>
            <p:nvPr/>
          </p:nvGrpSpPr>
          <p:grpSpPr>
            <a:xfrm>
              <a:off x="7769511" y="2148916"/>
              <a:ext cx="293236" cy="249619"/>
              <a:chOff x="2633320" y="2087056"/>
              <a:chExt cx="293236" cy="249619"/>
            </a:xfrm>
          </p:grpSpPr>
          <p:sp>
            <p:nvSpPr>
              <p:cNvPr id="119" name="二等辺三角形 33">
                <a:extLst>
                  <a:ext uri="{FF2B5EF4-FFF2-40B4-BE49-F238E27FC236}">
                    <a16:creationId xmlns:a16="http://schemas.microsoft.com/office/drawing/2014/main" id="{E183C659-6690-4E85-AF9B-DAA49615429E}"/>
                  </a:ext>
                </a:extLst>
              </p:cNvPr>
              <p:cNvSpPr/>
              <p:nvPr/>
            </p:nvSpPr>
            <p:spPr>
              <a:xfrm>
                <a:off x="2633320" y="2087056"/>
                <a:ext cx="293236" cy="249619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" name="楕円 240">
                <a:extLst>
                  <a:ext uri="{FF2B5EF4-FFF2-40B4-BE49-F238E27FC236}">
                    <a16:creationId xmlns:a16="http://schemas.microsoft.com/office/drawing/2014/main" id="{0C0F1EB4-D01E-4669-AFF5-4EBD3420C848}"/>
                  </a:ext>
                </a:extLst>
              </p:cNvPr>
              <p:cNvSpPr/>
              <p:nvPr/>
            </p:nvSpPr>
            <p:spPr>
              <a:xfrm>
                <a:off x="2676272" y="2243868"/>
                <a:ext cx="208150" cy="73245"/>
              </a:xfrm>
              <a:custGeom>
                <a:avLst/>
                <a:gdLst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282838"/>
                  <a:gd name="connsiteX1" fmla="*/ 372478 w 744956"/>
                  <a:gd name="connsiteY1" fmla="*/ 0 h 282838"/>
                  <a:gd name="connsiteX2" fmla="*/ 744956 w 744956"/>
                  <a:gd name="connsiteY2" fmla="*/ 221006 h 282838"/>
                  <a:gd name="connsiteX3" fmla="*/ 379622 w 744956"/>
                  <a:gd name="connsiteY3" fmla="*/ 246749 h 282838"/>
                  <a:gd name="connsiteX4" fmla="*/ 0 w 744956"/>
                  <a:gd name="connsiteY4" fmla="*/ 221006 h 282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4956" h="282838">
                    <a:moveTo>
                      <a:pt x="0" y="221006"/>
                    </a:moveTo>
                    <a:cubicBezTo>
                      <a:pt x="0" y="98948"/>
                      <a:pt x="166764" y="0"/>
                      <a:pt x="372478" y="0"/>
                    </a:cubicBezTo>
                    <a:cubicBezTo>
                      <a:pt x="578192" y="0"/>
                      <a:pt x="744956" y="98948"/>
                      <a:pt x="744956" y="221006"/>
                    </a:cubicBezTo>
                    <a:cubicBezTo>
                      <a:pt x="744956" y="343064"/>
                      <a:pt x="585336" y="246749"/>
                      <a:pt x="379622" y="246749"/>
                    </a:cubicBezTo>
                    <a:cubicBezTo>
                      <a:pt x="173908" y="246749"/>
                      <a:pt x="0" y="343064"/>
                      <a:pt x="0" y="22100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257B9FD8-0E12-44D1-8712-9131714932C3}"/>
                </a:ext>
              </a:extLst>
            </p:cNvPr>
            <p:cNvSpPr/>
            <p:nvPr/>
          </p:nvSpPr>
          <p:spPr>
            <a:xfrm>
              <a:off x="7556781" y="1873393"/>
              <a:ext cx="251402" cy="1751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10E8A8DA-0D44-4D48-A721-26391BF6DFB0}"/>
                </a:ext>
              </a:extLst>
            </p:cNvPr>
            <p:cNvSpPr/>
            <p:nvPr/>
          </p:nvSpPr>
          <p:spPr>
            <a:xfrm>
              <a:off x="8031547" y="1873393"/>
              <a:ext cx="251402" cy="1751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1B660325-2F83-4844-9962-F5D95C60F07D}"/>
                </a:ext>
              </a:extLst>
            </p:cNvPr>
            <p:cNvSpPr/>
            <p:nvPr/>
          </p:nvSpPr>
          <p:spPr>
            <a:xfrm>
              <a:off x="7953319" y="1232190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71A5E9E6-9F3C-4810-AC79-B92004C30F5A}"/>
              </a:ext>
            </a:extLst>
          </p:cNvPr>
          <p:cNvGrpSpPr/>
          <p:nvPr/>
        </p:nvGrpSpPr>
        <p:grpSpPr>
          <a:xfrm>
            <a:off x="697965" y="3743666"/>
            <a:ext cx="2403588" cy="2696634"/>
            <a:chOff x="697965" y="3743666"/>
            <a:chExt cx="2403588" cy="2696634"/>
          </a:xfrm>
        </p:grpSpPr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998F86A6-7D47-4868-B678-13CF81686125}"/>
                </a:ext>
              </a:extLst>
            </p:cNvPr>
            <p:cNvSpPr/>
            <p:nvPr/>
          </p:nvSpPr>
          <p:spPr>
            <a:xfrm rot="20700000">
              <a:off x="697965" y="3743666"/>
              <a:ext cx="1490805" cy="588190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7A69A7D2-81E5-4F22-8AAB-1C4023DDAF11}"/>
                </a:ext>
              </a:extLst>
            </p:cNvPr>
            <p:cNvGrpSpPr/>
            <p:nvPr/>
          </p:nvGrpSpPr>
          <p:grpSpPr>
            <a:xfrm>
              <a:off x="949794" y="4081723"/>
              <a:ext cx="2151759" cy="2358577"/>
              <a:chOff x="949794" y="4081723"/>
              <a:chExt cx="2151759" cy="2358577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360C7E1C-203B-477D-B897-2F7F4B208A5B}"/>
                  </a:ext>
                </a:extLst>
              </p:cNvPr>
              <p:cNvGrpSpPr/>
              <p:nvPr/>
            </p:nvGrpSpPr>
            <p:grpSpPr>
              <a:xfrm>
                <a:off x="1389378" y="4081723"/>
                <a:ext cx="1267032" cy="2358577"/>
                <a:chOff x="685503" y="3823242"/>
                <a:chExt cx="1267032" cy="2358577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7DDA5A46-24CB-4F3C-8188-21DCDF65C85C}"/>
                    </a:ext>
                  </a:extLst>
                </p:cNvPr>
                <p:cNvSpPr/>
                <p:nvPr/>
              </p:nvSpPr>
              <p:spPr>
                <a:xfrm>
                  <a:off x="1068497" y="48953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CD1835BA-FB1B-479F-AE82-AC491705CB2C}"/>
                    </a:ext>
                  </a:extLst>
                </p:cNvPr>
                <p:cNvSpPr/>
                <p:nvPr/>
              </p:nvSpPr>
              <p:spPr>
                <a:xfrm>
                  <a:off x="838347" y="5165637"/>
                  <a:ext cx="974009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F7780E5A-077F-4B21-9F4A-FA64B291CF24}"/>
                    </a:ext>
                  </a:extLst>
                </p:cNvPr>
                <p:cNvGrpSpPr/>
                <p:nvPr/>
              </p:nvGrpSpPr>
              <p:grpSpPr>
                <a:xfrm>
                  <a:off x="685503" y="3823242"/>
                  <a:ext cx="1267032" cy="1218328"/>
                  <a:chOff x="878044" y="3848329"/>
                  <a:chExt cx="917606" cy="882334"/>
                </a:xfrm>
              </p:grpSpPr>
              <p:sp>
                <p:nvSpPr>
                  <p:cNvPr id="184" name="円/楕円 473">
                    <a:extLst>
                      <a:ext uri="{FF2B5EF4-FFF2-40B4-BE49-F238E27FC236}">
                        <a16:creationId xmlns:a16="http://schemas.microsoft.com/office/drawing/2014/main" id="{EBAB47CA-2A56-4562-8A38-D5E2AF66B327}"/>
                      </a:ext>
                    </a:extLst>
                  </p:cNvPr>
                  <p:cNvSpPr/>
                  <p:nvPr/>
                </p:nvSpPr>
                <p:spPr>
                  <a:xfrm>
                    <a:off x="878044" y="3848329"/>
                    <a:ext cx="917606" cy="5607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606" h="560788">
                        <a:moveTo>
                          <a:pt x="350513" y="0"/>
                        </a:moveTo>
                        <a:cubicBezTo>
                          <a:pt x="389679" y="0"/>
                          <a:pt x="425328" y="15059"/>
                          <a:pt x="451289" y="40456"/>
                        </a:cubicBezTo>
                        <a:cubicBezTo>
                          <a:pt x="477250" y="15059"/>
                          <a:pt x="512899" y="0"/>
                          <a:pt x="552065" y="0"/>
                        </a:cubicBezTo>
                        <a:cubicBezTo>
                          <a:pt x="616429" y="0"/>
                          <a:pt x="671294" y="40669"/>
                          <a:pt x="691209" y="98139"/>
                        </a:cubicBezTo>
                        <a:cubicBezTo>
                          <a:pt x="692807" y="97182"/>
                          <a:pt x="694441" y="97155"/>
                          <a:pt x="696081" y="97155"/>
                        </a:cubicBezTo>
                        <a:cubicBezTo>
                          <a:pt x="778657" y="97155"/>
                          <a:pt x="845598" y="164096"/>
                          <a:pt x="845598" y="246672"/>
                        </a:cubicBezTo>
                        <a:lnTo>
                          <a:pt x="838516" y="281749"/>
                        </a:lnTo>
                        <a:cubicBezTo>
                          <a:pt x="886043" y="305239"/>
                          <a:pt x="917606" y="354569"/>
                          <a:pt x="917606" y="411271"/>
                        </a:cubicBezTo>
                        <a:cubicBezTo>
                          <a:pt x="917606" y="493847"/>
                          <a:pt x="850665" y="560788"/>
                          <a:pt x="768089" y="560788"/>
                        </a:cubicBezTo>
                        <a:cubicBezTo>
                          <a:pt x="685513" y="560788"/>
                          <a:pt x="618572" y="493847"/>
                          <a:pt x="618572" y="411271"/>
                        </a:cubicBezTo>
                        <a:lnTo>
                          <a:pt x="625570" y="376611"/>
                        </a:lnTo>
                        <a:cubicBezTo>
                          <a:pt x="593286" y="360813"/>
                          <a:pt x="568854" y="332439"/>
                          <a:pt x="556937" y="298051"/>
                        </a:cubicBezTo>
                        <a:cubicBezTo>
                          <a:pt x="555339" y="299008"/>
                          <a:pt x="553705" y="299034"/>
                          <a:pt x="552065" y="299034"/>
                        </a:cubicBezTo>
                        <a:cubicBezTo>
                          <a:pt x="512899" y="299034"/>
                          <a:pt x="477250" y="283975"/>
                          <a:pt x="451289" y="258578"/>
                        </a:cubicBezTo>
                        <a:cubicBezTo>
                          <a:pt x="429142" y="280244"/>
                          <a:pt x="399945" y="294386"/>
                          <a:pt x="367269" y="295793"/>
                        </a:cubicBezTo>
                        <a:cubicBezTo>
                          <a:pt x="355155" y="333233"/>
                          <a:pt x="328213" y="363759"/>
                          <a:pt x="292595" y="379380"/>
                        </a:cubicBezTo>
                        <a:cubicBezTo>
                          <a:pt x="297808" y="389212"/>
                          <a:pt x="299034" y="400099"/>
                          <a:pt x="299034" y="411271"/>
                        </a:cubicBezTo>
                        <a:cubicBezTo>
                          <a:pt x="299034" y="493847"/>
                          <a:pt x="232093" y="560788"/>
                          <a:pt x="149517" y="560788"/>
                        </a:cubicBezTo>
                        <a:cubicBezTo>
                          <a:pt x="66941" y="560788"/>
                          <a:pt x="0" y="493847"/>
                          <a:pt x="0" y="411271"/>
                        </a:cubicBezTo>
                        <a:cubicBezTo>
                          <a:pt x="0" y="352234"/>
                          <a:pt x="34217" y="301188"/>
                          <a:pt x="84497" y="278103"/>
                        </a:cubicBezTo>
                        <a:cubicBezTo>
                          <a:pt x="79341" y="268407"/>
                          <a:pt x="78152" y="257678"/>
                          <a:pt x="78152" y="246672"/>
                        </a:cubicBezTo>
                        <a:cubicBezTo>
                          <a:pt x="78152" y="169865"/>
                          <a:pt x="136066" y="106585"/>
                          <a:pt x="210883" y="100544"/>
                        </a:cubicBezTo>
                        <a:cubicBezTo>
                          <a:pt x="229813" y="41769"/>
                          <a:pt x="285285" y="0"/>
                          <a:pt x="350513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734CEC95-7777-4550-89BA-AD330AFF401E}"/>
                      </a:ext>
                    </a:extLst>
                  </p:cNvPr>
                  <p:cNvGrpSpPr/>
                  <p:nvPr/>
                </p:nvGrpSpPr>
                <p:grpSpPr>
                  <a:xfrm>
                    <a:off x="92652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97" name="グループ化 196">
                      <a:extLst>
                        <a:ext uri="{FF2B5EF4-FFF2-40B4-BE49-F238E27FC236}">
                          <a16:creationId xmlns:a16="http://schemas.microsoft.com/office/drawing/2014/main" id="{A79545BA-8107-452F-8015-A0927C72DEBF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2" name="円/楕円 125">
                        <a:extLst>
                          <a:ext uri="{FF2B5EF4-FFF2-40B4-BE49-F238E27FC236}">
                            <a16:creationId xmlns:a16="http://schemas.microsoft.com/office/drawing/2014/main" id="{82186A35-37EE-4C9C-AF53-F955315C38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3" name="円/楕円 126">
                        <a:extLst>
                          <a:ext uri="{FF2B5EF4-FFF2-40B4-BE49-F238E27FC236}">
                            <a16:creationId xmlns:a16="http://schemas.microsoft.com/office/drawing/2014/main" id="{773DD485-6FA9-46AB-A518-0B39723B1F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8" name="グループ化 197">
                      <a:extLst>
                        <a:ext uri="{FF2B5EF4-FFF2-40B4-BE49-F238E27FC236}">
                          <a16:creationId xmlns:a16="http://schemas.microsoft.com/office/drawing/2014/main" id="{81155309-BF26-4C83-8BD8-707470208FC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0" name="円/楕円 123">
                        <a:extLst>
                          <a:ext uri="{FF2B5EF4-FFF2-40B4-BE49-F238E27FC236}">
                            <a16:creationId xmlns:a16="http://schemas.microsoft.com/office/drawing/2014/main" id="{850D37B3-EB6B-431A-89AC-878DC0BCD38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1" name="円/楕円 124">
                        <a:extLst>
                          <a:ext uri="{FF2B5EF4-FFF2-40B4-BE49-F238E27FC236}">
                            <a16:creationId xmlns:a16="http://schemas.microsoft.com/office/drawing/2014/main" id="{F18A54E7-E0A4-419A-8A90-650A17F813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9" name="円/楕円 122">
                      <a:extLst>
                        <a:ext uri="{FF2B5EF4-FFF2-40B4-BE49-F238E27FC236}">
                          <a16:creationId xmlns:a16="http://schemas.microsoft.com/office/drawing/2014/main" id="{5EAA074B-D380-4862-B084-50F8E77320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6" name="円/楕円 27">
                    <a:extLst>
                      <a:ext uri="{FF2B5EF4-FFF2-40B4-BE49-F238E27FC236}">
                        <a16:creationId xmlns:a16="http://schemas.microsoft.com/office/drawing/2014/main" id="{59197247-29CC-4E88-A6A5-96A6B1D0C1E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60114" y="417506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7" name="円/楕円 27">
                    <a:extLst>
                      <a:ext uri="{FF2B5EF4-FFF2-40B4-BE49-F238E27FC236}">
                        <a16:creationId xmlns:a16="http://schemas.microsoft.com/office/drawing/2014/main" id="{4E3337DB-1C0B-430C-B978-FC95BF97600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6514" y="417506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8" name="円/楕円 27">
                    <a:extLst>
                      <a:ext uri="{FF2B5EF4-FFF2-40B4-BE49-F238E27FC236}">
                        <a16:creationId xmlns:a16="http://schemas.microsoft.com/office/drawing/2014/main" id="{52F06F04-8A58-4CEB-8751-E3A6A78CF001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138252" y="4452854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9" name="円/楕円 27">
                    <a:extLst>
                      <a:ext uri="{FF2B5EF4-FFF2-40B4-BE49-F238E27FC236}">
                        <a16:creationId xmlns:a16="http://schemas.microsoft.com/office/drawing/2014/main" id="{0577F517-2953-4E6E-9B3B-FBE27A73B0BF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410674" y="4452855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A69E5827-D091-43D0-ADF0-18A78BA03774}"/>
                      </a:ext>
                    </a:extLst>
                  </p:cNvPr>
                  <p:cNvGrpSpPr/>
                  <p:nvPr/>
                </p:nvGrpSpPr>
                <p:grpSpPr>
                  <a:xfrm>
                    <a:off x="1041473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195" name="円/楕円 27">
                      <a:extLst>
                        <a:ext uri="{FF2B5EF4-FFF2-40B4-BE49-F238E27FC236}">
                          <a16:creationId xmlns:a16="http://schemas.microsoft.com/office/drawing/2014/main" id="{B82CCBFF-6755-4260-BCF7-2B286CC2B6EE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6" name="円/楕円 27">
                      <a:extLst>
                        <a:ext uri="{FF2B5EF4-FFF2-40B4-BE49-F238E27FC236}">
                          <a16:creationId xmlns:a16="http://schemas.microsoft.com/office/drawing/2014/main" id="{4DFFDF0B-7955-4EF5-A88F-31485EF9459A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1" name="グループ化 190">
                    <a:extLst>
                      <a:ext uri="{FF2B5EF4-FFF2-40B4-BE49-F238E27FC236}">
                        <a16:creationId xmlns:a16="http://schemas.microsoft.com/office/drawing/2014/main" id="{0BDA0820-476E-48D4-800C-40258114AF52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559492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193" name="円/楕円 27">
                      <a:extLst>
                        <a:ext uri="{FF2B5EF4-FFF2-40B4-BE49-F238E27FC236}">
                          <a16:creationId xmlns:a16="http://schemas.microsoft.com/office/drawing/2014/main" id="{1AB83241-A8D4-4C79-ACEE-695A0967128E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4" name="円/楕円 27">
                      <a:extLst>
                        <a:ext uri="{FF2B5EF4-FFF2-40B4-BE49-F238E27FC236}">
                          <a16:creationId xmlns:a16="http://schemas.microsoft.com/office/drawing/2014/main" id="{83AD95EF-1137-404F-8C01-03E9212CE351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2" name="円/楕円 64">
                    <a:extLst>
                      <a:ext uri="{FF2B5EF4-FFF2-40B4-BE49-F238E27FC236}">
                        <a16:creationId xmlns:a16="http://schemas.microsoft.com/office/drawing/2014/main" id="{A9B5E1F7-C0B6-47BA-ABB5-D316EF2574FF}"/>
                      </a:ext>
                    </a:extLst>
                  </p:cNvPr>
                  <p:cNvSpPr/>
                  <p:nvPr/>
                </p:nvSpPr>
                <p:spPr>
                  <a:xfrm>
                    <a:off x="1296841" y="4366161"/>
                    <a:ext cx="80010" cy="79457"/>
                  </a:xfrm>
                  <a:custGeom>
                    <a:avLst/>
                    <a:gdLst>
                      <a:gd name="connsiteX0" fmla="*/ 24765 w 116205"/>
                      <a:gd name="connsiteY0" fmla="*/ 4629 h 96069"/>
                      <a:gd name="connsiteX1" fmla="*/ 76599 w 116205"/>
                      <a:gd name="connsiteY1" fmla="*/ 0 h 96069"/>
                      <a:gd name="connsiteX2" fmla="*/ 80010 w 116205"/>
                      <a:gd name="connsiteY2" fmla="*/ 13564 h 96069"/>
                      <a:gd name="connsiteX3" fmla="*/ 40005 w 116205"/>
                      <a:gd name="connsiteY3" fmla="*/ 79457 h 96069"/>
                      <a:gd name="connsiteX4" fmla="*/ 0 w 116205"/>
                      <a:gd name="connsiteY4" fmla="*/ 13564 h 96069"/>
                      <a:gd name="connsiteX5" fmla="*/ 2742 w 116205"/>
                      <a:gd name="connsiteY5" fmla="*/ 2662 h 96069"/>
                      <a:gd name="connsiteX6" fmla="*/ 116205 w 116205"/>
                      <a:gd name="connsiteY6" fmla="*/ 96069 h 96069"/>
                      <a:gd name="connsiteX0" fmla="*/ 24765 w 80010"/>
                      <a:gd name="connsiteY0" fmla="*/ 4629 h 79457"/>
                      <a:gd name="connsiteX1" fmla="*/ 76599 w 80010"/>
                      <a:gd name="connsiteY1" fmla="*/ 0 h 79457"/>
                      <a:gd name="connsiteX2" fmla="*/ 80010 w 80010"/>
                      <a:gd name="connsiteY2" fmla="*/ 13564 h 79457"/>
                      <a:gd name="connsiteX3" fmla="*/ 40005 w 80010"/>
                      <a:gd name="connsiteY3" fmla="*/ 79457 h 79457"/>
                      <a:gd name="connsiteX4" fmla="*/ 0 w 80010"/>
                      <a:gd name="connsiteY4" fmla="*/ 13564 h 79457"/>
                      <a:gd name="connsiteX5" fmla="*/ 2742 w 80010"/>
                      <a:gd name="connsiteY5" fmla="*/ 2662 h 79457"/>
                      <a:gd name="connsiteX0" fmla="*/ 76599 w 80010"/>
                      <a:gd name="connsiteY0" fmla="*/ 0 h 79457"/>
                      <a:gd name="connsiteX1" fmla="*/ 80010 w 80010"/>
                      <a:gd name="connsiteY1" fmla="*/ 13564 h 79457"/>
                      <a:gd name="connsiteX2" fmla="*/ 40005 w 80010"/>
                      <a:gd name="connsiteY2" fmla="*/ 79457 h 79457"/>
                      <a:gd name="connsiteX3" fmla="*/ 0 w 80010"/>
                      <a:gd name="connsiteY3" fmla="*/ 13564 h 79457"/>
                      <a:gd name="connsiteX4" fmla="*/ 2742 w 80010"/>
                      <a:gd name="connsiteY4" fmla="*/ 2662 h 79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10" h="79457">
                        <a:moveTo>
                          <a:pt x="76599" y="0"/>
                        </a:moveTo>
                        <a:cubicBezTo>
                          <a:pt x="79703" y="4150"/>
                          <a:pt x="80010" y="8798"/>
                          <a:pt x="80010" y="13564"/>
                        </a:cubicBezTo>
                        <a:cubicBezTo>
                          <a:pt x="80010" y="49956"/>
                          <a:pt x="62099" y="79457"/>
                          <a:pt x="40005" y="79457"/>
                        </a:cubicBezTo>
                        <a:cubicBezTo>
                          <a:pt x="17911" y="79457"/>
                          <a:pt x="0" y="49956"/>
                          <a:pt x="0" y="13564"/>
                        </a:cubicBezTo>
                        <a:lnTo>
                          <a:pt x="2742" y="2662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14D999F1-0F2C-457E-8890-4464DC4429E0}"/>
                    </a:ext>
                  </a:extLst>
                </p:cNvPr>
                <p:cNvSpPr/>
                <p:nvPr/>
              </p:nvSpPr>
              <p:spPr>
                <a:xfrm>
                  <a:off x="914212" y="3917913"/>
                  <a:ext cx="805200" cy="231722"/>
                </a:xfrm>
                <a:custGeom>
                  <a:avLst/>
                  <a:gdLst>
                    <a:gd name="connsiteX0" fmla="*/ 397220 w 936481"/>
                    <a:gd name="connsiteY0" fmla="*/ 0 h 353810"/>
                    <a:gd name="connsiteX1" fmla="*/ 468241 w 936481"/>
                    <a:gd name="connsiteY1" fmla="*/ 1108 h 353810"/>
                    <a:gd name="connsiteX2" fmla="*/ 539261 w 936481"/>
                    <a:gd name="connsiteY2" fmla="*/ 0 h 353810"/>
                    <a:gd name="connsiteX3" fmla="*/ 735498 w 936481"/>
                    <a:gd name="connsiteY3" fmla="*/ 73423 h 353810"/>
                    <a:gd name="connsiteX4" fmla="*/ 929649 w 936481"/>
                    <a:gd name="connsiteY4" fmla="*/ 321656 h 353810"/>
                    <a:gd name="connsiteX5" fmla="*/ 617597 w 936481"/>
                    <a:gd name="connsiteY5" fmla="*/ 277633 h 353810"/>
                    <a:gd name="connsiteX6" fmla="*/ 523711 w 936481"/>
                    <a:gd name="connsiteY6" fmla="*/ 212729 h 353810"/>
                    <a:gd name="connsiteX7" fmla="*/ 468241 w 936481"/>
                    <a:gd name="connsiteY7" fmla="*/ 156840 h 353810"/>
                    <a:gd name="connsiteX8" fmla="*/ 412771 w 936481"/>
                    <a:gd name="connsiteY8" fmla="*/ 212729 h 353810"/>
                    <a:gd name="connsiteX9" fmla="*/ 318884 w 936481"/>
                    <a:gd name="connsiteY9" fmla="*/ 277633 h 353810"/>
                    <a:gd name="connsiteX10" fmla="*/ 6832 w 936481"/>
                    <a:gd name="connsiteY10" fmla="*/ 321656 h 353810"/>
                    <a:gd name="connsiteX11" fmla="*/ 200983 w 936481"/>
                    <a:gd name="connsiteY11" fmla="*/ 73423 h 353810"/>
                    <a:gd name="connsiteX12" fmla="*/ 397220 w 936481"/>
                    <a:gd name="connsiteY12" fmla="*/ 0 h 353810"/>
                    <a:gd name="connsiteX0" fmla="*/ 468241 w 936481"/>
                    <a:gd name="connsiteY0" fmla="*/ 1108 h 353810"/>
                    <a:gd name="connsiteX1" fmla="*/ 539261 w 936481"/>
                    <a:gd name="connsiteY1" fmla="*/ 0 h 353810"/>
                    <a:gd name="connsiteX2" fmla="*/ 735498 w 936481"/>
                    <a:gd name="connsiteY2" fmla="*/ 73423 h 353810"/>
                    <a:gd name="connsiteX3" fmla="*/ 929649 w 936481"/>
                    <a:gd name="connsiteY3" fmla="*/ 321656 h 353810"/>
                    <a:gd name="connsiteX4" fmla="*/ 617597 w 936481"/>
                    <a:gd name="connsiteY4" fmla="*/ 277633 h 353810"/>
                    <a:gd name="connsiteX5" fmla="*/ 523711 w 936481"/>
                    <a:gd name="connsiteY5" fmla="*/ 212729 h 353810"/>
                    <a:gd name="connsiteX6" fmla="*/ 468241 w 936481"/>
                    <a:gd name="connsiteY6" fmla="*/ 156840 h 353810"/>
                    <a:gd name="connsiteX7" fmla="*/ 412771 w 936481"/>
                    <a:gd name="connsiteY7" fmla="*/ 212729 h 353810"/>
                    <a:gd name="connsiteX8" fmla="*/ 318884 w 936481"/>
                    <a:gd name="connsiteY8" fmla="*/ 277633 h 353810"/>
                    <a:gd name="connsiteX9" fmla="*/ 6832 w 936481"/>
                    <a:gd name="connsiteY9" fmla="*/ 321656 h 353810"/>
                    <a:gd name="connsiteX10" fmla="*/ 200983 w 936481"/>
                    <a:gd name="connsiteY10" fmla="*/ 73423 h 353810"/>
                    <a:gd name="connsiteX11" fmla="*/ 397220 w 936481"/>
                    <a:gd name="connsiteY11" fmla="*/ 0 h 353810"/>
                    <a:gd name="connsiteX12" fmla="*/ 559681 w 936481"/>
                    <a:gd name="connsiteY12" fmla="*/ 92548 h 353810"/>
                    <a:gd name="connsiteX0" fmla="*/ 468241 w 936481"/>
                    <a:gd name="connsiteY0" fmla="*/ 1108 h 353810"/>
                    <a:gd name="connsiteX1" fmla="*/ 539261 w 936481"/>
                    <a:gd name="connsiteY1" fmla="*/ 0 h 353810"/>
                    <a:gd name="connsiteX2" fmla="*/ 735498 w 936481"/>
                    <a:gd name="connsiteY2" fmla="*/ 73423 h 353810"/>
                    <a:gd name="connsiteX3" fmla="*/ 929649 w 936481"/>
                    <a:gd name="connsiteY3" fmla="*/ 321656 h 353810"/>
                    <a:gd name="connsiteX4" fmla="*/ 617597 w 936481"/>
                    <a:gd name="connsiteY4" fmla="*/ 277633 h 353810"/>
                    <a:gd name="connsiteX5" fmla="*/ 523711 w 936481"/>
                    <a:gd name="connsiteY5" fmla="*/ 212729 h 353810"/>
                    <a:gd name="connsiteX6" fmla="*/ 468241 w 936481"/>
                    <a:gd name="connsiteY6" fmla="*/ 156840 h 353810"/>
                    <a:gd name="connsiteX7" fmla="*/ 412771 w 936481"/>
                    <a:gd name="connsiteY7" fmla="*/ 212729 h 353810"/>
                    <a:gd name="connsiteX8" fmla="*/ 318884 w 936481"/>
                    <a:gd name="connsiteY8" fmla="*/ 277633 h 353810"/>
                    <a:gd name="connsiteX9" fmla="*/ 6832 w 936481"/>
                    <a:gd name="connsiteY9" fmla="*/ 321656 h 353810"/>
                    <a:gd name="connsiteX10" fmla="*/ 200983 w 936481"/>
                    <a:gd name="connsiteY10" fmla="*/ 73423 h 353810"/>
                    <a:gd name="connsiteX11" fmla="*/ 397220 w 936481"/>
                    <a:gd name="connsiteY11" fmla="*/ 0 h 353810"/>
                    <a:gd name="connsiteX0" fmla="*/ 539261 w 936481"/>
                    <a:gd name="connsiteY0" fmla="*/ 0 h 353810"/>
                    <a:gd name="connsiteX1" fmla="*/ 735498 w 936481"/>
                    <a:gd name="connsiteY1" fmla="*/ 73423 h 353810"/>
                    <a:gd name="connsiteX2" fmla="*/ 929649 w 936481"/>
                    <a:gd name="connsiteY2" fmla="*/ 321656 h 353810"/>
                    <a:gd name="connsiteX3" fmla="*/ 617597 w 936481"/>
                    <a:gd name="connsiteY3" fmla="*/ 277633 h 353810"/>
                    <a:gd name="connsiteX4" fmla="*/ 523711 w 936481"/>
                    <a:gd name="connsiteY4" fmla="*/ 212729 h 353810"/>
                    <a:gd name="connsiteX5" fmla="*/ 468241 w 936481"/>
                    <a:gd name="connsiteY5" fmla="*/ 156840 h 353810"/>
                    <a:gd name="connsiteX6" fmla="*/ 412771 w 936481"/>
                    <a:gd name="connsiteY6" fmla="*/ 212729 h 353810"/>
                    <a:gd name="connsiteX7" fmla="*/ 318884 w 936481"/>
                    <a:gd name="connsiteY7" fmla="*/ 277633 h 353810"/>
                    <a:gd name="connsiteX8" fmla="*/ 6832 w 936481"/>
                    <a:gd name="connsiteY8" fmla="*/ 321656 h 353810"/>
                    <a:gd name="connsiteX9" fmla="*/ 200983 w 936481"/>
                    <a:gd name="connsiteY9" fmla="*/ 73423 h 353810"/>
                    <a:gd name="connsiteX10" fmla="*/ 397220 w 936481"/>
                    <a:gd name="connsiteY10" fmla="*/ 0 h 353810"/>
                    <a:gd name="connsiteX0" fmla="*/ 539261 w 936481"/>
                    <a:gd name="connsiteY0" fmla="*/ 0 h 353810"/>
                    <a:gd name="connsiteX1" fmla="*/ 735498 w 936481"/>
                    <a:gd name="connsiteY1" fmla="*/ 73423 h 353810"/>
                    <a:gd name="connsiteX2" fmla="*/ 929649 w 936481"/>
                    <a:gd name="connsiteY2" fmla="*/ 321656 h 353810"/>
                    <a:gd name="connsiteX3" fmla="*/ 617597 w 936481"/>
                    <a:gd name="connsiteY3" fmla="*/ 277633 h 353810"/>
                    <a:gd name="connsiteX4" fmla="*/ 523711 w 936481"/>
                    <a:gd name="connsiteY4" fmla="*/ 212729 h 353810"/>
                    <a:gd name="connsiteX5" fmla="*/ 468241 w 936481"/>
                    <a:gd name="connsiteY5" fmla="*/ 156840 h 353810"/>
                    <a:gd name="connsiteX6" fmla="*/ 412771 w 936481"/>
                    <a:gd name="connsiteY6" fmla="*/ 212729 h 353810"/>
                    <a:gd name="connsiteX7" fmla="*/ 318884 w 936481"/>
                    <a:gd name="connsiteY7" fmla="*/ 277633 h 353810"/>
                    <a:gd name="connsiteX8" fmla="*/ 6832 w 936481"/>
                    <a:gd name="connsiteY8" fmla="*/ 321656 h 353810"/>
                    <a:gd name="connsiteX9" fmla="*/ 200983 w 936481"/>
                    <a:gd name="connsiteY9" fmla="*/ 73423 h 353810"/>
                    <a:gd name="connsiteX0" fmla="*/ 735498 w 936481"/>
                    <a:gd name="connsiteY0" fmla="*/ 0 h 280387"/>
                    <a:gd name="connsiteX1" fmla="*/ 929649 w 936481"/>
                    <a:gd name="connsiteY1" fmla="*/ 248233 h 280387"/>
                    <a:gd name="connsiteX2" fmla="*/ 617597 w 936481"/>
                    <a:gd name="connsiteY2" fmla="*/ 204210 h 280387"/>
                    <a:gd name="connsiteX3" fmla="*/ 523711 w 936481"/>
                    <a:gd name="connsiteY3" fmla="*/ 139306 h 280387"/>
                    <a:gd name="connsiteX4" fmla="*/ 468241 w 936481"/>
                    <a:gd name="connsiteY4" fmla="*/ 83417 h 280387"/>
                    <a:gd name="connsiteX5" fmla="*/ 412771 w 936481"/>
                    <a:gd name="connsiteY5" fmla="*/ 139306 h 280387"/>
                    <a:gd name="connsiteX6" fmla="*/ 318884 w 936481"/>
                    <a:gd name="connsiteY6" fmla="*/ 204210 h 280387"/>
                    <a:gd name="connsiteX7" fmla="*/ 6832 w 936481"/>
                    <a:gd name="connsiteY7" fmla="*/ 248233 h 280387"/>
                    <a:gd name="connsiteX8" fmla="*/ 200983 w 936481"/>
                    <a:gd name="connsiteY8" fmla="*/ 0 h 280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6481" h="280387">
                      <a:moveTo>
                        <a:pt x="735498" y="0"/>
                      </a:moveTo>
                      <a:cubicBezTo>
                        <a:pt x="875282" y="80704"/>
                        <a:pt x="962207" y="191842"/>
                        <a:pt x="929649" y="248233"/>
                      </a:cubicBezTo>
                      <a:cubicBezTo>
                        <a:pt x="897092" y="304625"/>
                        <a:pt x="757381" y="284915"/>
                        <a:pt x="617597" y="204210"/>
                      </a:cubicBezTo>
                      <a:cubicBezTo>
                        <a:pt x="582651" y="184034"/>
                        <a:pt x="551008" y="161956"/>
                        <a:pt x="523711" y="139306"/>
                      </a:cubicBezTo>
                      <a:lnTo>
                        <a:pt x="468241" y="83417"/>
                      </a:lnTo>
                      <a:lnTo>
                        <a:pt x="412771" y="139306"/>
                      </a:lnTo>
                      <a:cubicBezTo>
                        <a:pt x="385473" y="161956"/>
                        <a:pt x="353830" y="184034"/>
                        <a:pt x="318884" y="204210"/>
                      </a:cubicBezTo>
                      <a:cubicBezTo>
                        <a:pt x="179100" y="284915"/>
                        <a:pt x="39389" y="304625"/>
                        <a:pt x="6832" y="248233"/>
                      </a:cubicBezTo>
                      <a:cubicBezTo>
                        <a:pt x="-25726" y="191842"/>
                        <a:pt x="61199" y="80704"/>
                        <a:pt x="200983" y="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38883941-77FA-4BCC-8B6C-B3A342A71286}"/>
                    </a:ext>
                  </a:extLst>
                </p:cNvPr>
                <p:cNvSpPr/>
                <p:nvPr/>
              </p:nvSpPr>
              <p:spPr>
                <a:xfrm>
                  <a:off x="1015780" y="5165637"/>
                  <a:ext cx="609218" cy="1016182"/>
                </a:xfrm>
                <a:custGeom>
                  <a:avLst/>
                  <a:gdLst>
                    <a:gd name="connsiteX0" fmla="*/ 53448 w 609218"/>
                    <a:gd name="connsiteY0" fmla="*/ 0 h 1016182"/>
                    <a:gd name="connsiteX1" fmla="*/ 57968 w 609218"/>
                    <a:gd name="connsiteY1" fmla="*/ 7436 h 1016182"/>
                    <a:gd name="connsiteX2" fmla="*/ 309571 w 609218"/>
                    <a:gd name="connsiteY2" fmla="*/ 126882 h 1016182"/>
                    <a:gd name="connsiteX3" fmla="*/ 561174 w 609218"/>
                    <a:gd name="connsiteY3" fmla="*/ 7436 h 1016182"/>
                    <a:gd name="connsiteX4" fmla="*/ 565694 w 609218"/>
                    <a:gd name="connsiteY4" fmla="*/ 0 h 1016182"/>
                    <a:gd name="connsiteX5" fmla="*/ 574648 w 609218"/>
                    <a:gd name="connsiteY5" fmla="*/ 903 h 1016182"/>
                    <a:gd name="connsiteX6" fmla="*/ 609218 w 609218"/>
                    <a:gd name="connsiteY6" fmla="*/ 14476 h 1016182"/>
                    <a:gd name="connsiteX7" fmla="*/ 609218 w 609218"/>
                    <a:gd name="connsiteY7" fmla="*/ 1016182 h 1016182"/>
                    <a:gd name="connsiteX8" fmla="*/ 0 w 609218"/>
                    <a:gd name="connsiteY8" fmla="*/ 1016182 h 1016182"/>
                    <a:gd name="connsiteX9" fmla="*/ 0 w 609218"/>
                    <a:gd name="connsiteY9" fmla="*/ 18372 h 1016182"/>
                    <a:gd name="connsiteX10" fmla="*/ 44495 w 609218"/>
                    <a:gd name="connsiteY10" fmla="*/ 903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218" h="1016182">
                      <a:moveTo>
                        <a:pt x="53448" y="0"/>
                      </a:moveTo>
                      <a:lnTo>
                        <a:pt x="57968" y="7436"/>
                      </a:lnTo>
                      <a:cubicBezTo>
                        <a:pt x="112495" y="79501"/>
                        <a:pt x="204836" y="126882"/>
                        <a:pt x="309571" y="126882"/>
                      </a:cubicBezTo>
                      <a:cubicBezTo>
                        <a:pt x="414306" y="126882"/>
                        <a:pt x="506647" y="79501"/>
                        <a:pt x="561174" y="7436"/>
                      </a:cubicBezTo>
                      <a:lnTo>
                        <a:pt x="565694" y="0"/>
                      </a:lnTo>
                      <a:lnTo>
                        <a:pt x="574648" y="903"/>
                      </a:lnTo>
                      <a:lnTo>
                        <a:pt x="609218" y="14476"/>
                      </a:lnTo>
                      <a:lnTo>
                        <a:pt x="609218" y="1016182"/>
                      </a:lnTo>
                      <a:lnTo>
                        <a:pt x="0" y="1016182"/>
                      </a:lnTo>
                      <a:lnTo>
                        <a:pt x="0" y="18372"/>
                      </a:lnTo>
                      <a:lnTo>
                        <a:pt x="44495" y="903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FD9A9CAF-3F54-44F9-A580-2DDBF7DB2872}"/>
                  </a:ext>
                </a:extLst>
              </p:cNvPr>
              <p:cNvGrpSpPr/>
              <p:nvPr/>
            </p:nvGrpSpPr>
            <p:grpSpPr>
              <a:xfrm>
                <a:off x="2253065" y="4219756"/>
                <a:ext cx="848488" cy="1382927"/>
                <a:chOff x="2253065" y="4219756"/>
                <a:chExt cx="848488" cy="1382927"/>
              </a:xfrm>
            </p:grpSpPr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6E952F74-25CA-49DE-BCD9-E2CBC9325D61}"/>
                    </a:ext>
                  </a:extLst>
                </p:cNvPr>
                <p:cNvGrpSpPr/>
                <p:nvPr/>
              </p:nvGrpSpPr>
              <p:grpSpPr>
                <a:xfrm rot="20965850">
                  <a:off x="2411340" y="42197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175" name="グループ化 174">
                    <a:extLst>
                      <a:ext uri="{FF2B5EF4-FFF2-40B4-BE49-F238E27FC236}">
                        <a16:creationId xmlns:a16="http://schemas.microsoft.com/office/drawing/2014/main" id="{3C8B6187-2CCE-46D4-B730-4503334D3B99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77" name="フリーフォーム: 図形 176">
                      <a:extLst>
                        <a:ext uri="{FF2B5EF4-FFF2-40B4-BE49-F238E27FC236}">
                          <a16:creationId xmlns:a16="http://schemas.microsoft.com/office/drawing/2014/main" id="{44A81072-F501-4582-997B-E113971588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8" name="フリーフォーム: 図形 177">
                      <a:extLst>
                        <a:ext uri="{FF2B5EF4-FFF2-40B4-BE49-F238E27FC236}">
                          <a16:creationId xmlns:a16="http://schemas.microsoft.com/office/drawing/2014/main" id="{418B2E2F-03B7-4609-BA89-6248EED3E470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A131E8DE-DBA8-484F-9203-589F00C77214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EEA3A538-1E6C-4111-A4FE-F4087238C4A1}"/>
                    </a:ext>
                  </a:extLst>
                </p:cNvPr>
                <p:cNvSpPr/>
                <p:nvPr/>
              </p:nvSpPr>
              <p:spPr>
                <a:xfrm rot="3600000">
                  <a:off x="2286321" y="4787451"/>
                  <a:ext cx="781976" cy="84848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784099"/>
                    <a:gd name="connsiteY0" fmla="*/ 826528 h 848488"/>
                    <a:gd name="connsiteX1" fmla="*/ 471695 w 784099"/>
                    <a:gd name="connsiteY1" fmla="*/ 296500 h 848488"/>
                    <a:gd name="connsiteX2" fmla="*/ 43314 w 784099"/>
                    <a:gd name="connsiteY2" fmla="*/ 378244 h 848488"/>
                    <a:gd name="connsiteX3" fmla="*/ 0 w 784099"/>
                    <a:gd name="connsiteY3" fmla="*/ 119223 h 848488"/>
                    <a:gd name="connsiteX4" fmla="*/ 660660 w 784099"/>
                    <a:gd name="connsiteY4" fmla="*/ 1930 h 848488"/>
                    <a:gd name="connsiteX5" fmla="*/ 778556 w 784099"/>
                    <a:gd name="connsiteY5" fmla="*/ 102155 h 848488"/>
                    <a:gd name="connsiteX6" fmla="*/ 773792 w 784099"/>
                    <a:gd name="connsiteY6" fmla="*/ 848488 h 848488"/>
                    <a:gd name="connsiteX0" fmla="*/ 443772 w 781976"/>
                    <a:gd name="connsiteY0" fmla="*/ 826528 h 848488"/>
                    <a:gd name="connsiteX1" fmla="*/ 471695 w 781976"/>
                    <a:gd name="connsiteY1" fmla="*/ 296500 h 848488"/>
                    <a:gd name="connsiteX2" fmla="*/ 43314 w 781976"/>
                    <a:gd name="connsiteY2" fmla="*/ 378244 h 848488"/>
                    <a:gd name="connsiteX3" fmla="*/ 0 w 781976"/>
                    <a:gd name="connsiteY3" fmla="*/ 119223 h 848488"/>
                    <a:gd name="connsiteX4" fmla="*/ 660660 w 781976"/>
                    <a:gd name="connsiteY4" fmla="*/ 1930 h 848488"/>
                    <a:gd name="connsiteX5" fmla="*/ 778556 w 781976"/>
                    <a:gd name="connsiteY5" fmla="*/ 102155 h 848488"/>
                    <a:gd name="connsiteX6" fmla="*/ 773792 w 781976"/>
                    <a:gd name="connsiteY6" fmla="*/ 848488 h 84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1976" h="84848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65227" y="46742"/>
                        <a:pt x="778556" y="102155"/>
                      </a:cubicBezTo>
                      <a:cubicBezTo>
                        <a:pt x="791885" y="157568"/>
                        <a:pt x="761072" y="607030"/>
                        <a:pt x="773792" y="84848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8338FA4E-5070-448D-A2C7-D5F4A748B449}"/>
                  </a:ext>
                </a:extLst>
              </p:cNvPr>
              <p:cNvGrpSpPr/>
              <p:nvPr/>
            </p:nvGrpSpPr>
            <p:grpSpPr>
              <a:xfrm flipH="1">
                <a:off x="949794" y="4219756"/>
                <a:ext cx="848488" cy="1382927"/>
                <a:chOff x="2253065" y="4219756"/>
                <a:chExt cx="848488" cy="1382927"/>
              </a:xfrm>
            </p:grpSpPr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4745E26E-8F70-4750-B16A-853FD2EAD9A8}"/>
                    </a:ext>
                  </a:extLst>
                </p:cNvPr>
                <p:cNvGrpSpPr/>
                <p:nvPr/>
              </p:nvGrpSpPr>
              <p:grpSpPr>
                <a:xfrm rot="20965850">
                  <a:off x="2411340" y="42197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94A7F2C7-2018-4D88-A8D1-93EF3FEEF2D3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71" name="フリーフォーム: 図形 170">
                      <a:extLst>
                        <a:ext uri="{FF2B5EF4-FFF2-40B4-BE49-F238E27FC236}">
                          <a16:creationId xmlns:a16="http://schemas.microsoft.com/office/drawing/2014/main" id="{0265E19B-80DD-4FC0-B85C-D9D89CC4D0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2" name="フリーフォーム: 図形 171">
                      <a:extLst>
                        <a:ext uri="{FF2B5EF4-FFF2-40B4-BE49-F238E27FC236}">
                          <a16:creationId xmlns:a16="http://schemas.microsoft.com/office/drawing/2014/main" id="{F0A8DEC2-51BA-4206-9124-75413E85055B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7D0462C0-7BCE-4D7B-A559-736B0A48D68C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A4DD1EA7-B2FB-4717-8C27-6225546F3C75}"/>
                    </a:ext>
                  </a:extLst>
                </p:cNvPr>
                <p:cNvSpPr/>
                <p:nvPr/>
              </p:nvSpPr>
              <p:spPr>
                <a:xfrm rot="3600000">
                  <a:off x="2286321" y="4787451"/>
                  <a:ext cx="781976" cy="84848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784099"/>
                    <a:gd name="connsiteY0" fmla="*/ 826528 h 848488"/>
                    <a:gd name="connsiteX1" fmla="*/ 471695 w 784099"/>
                    <a:gd name="connsiteY1" fmla="*/ 296500 h 848488"/>
                    <a:gd name="connsiteX2" fmla="*/ 43314 w 784099"/>
                    <a:gd name="connsiteY2" fmla="*/ 378244 h 848488"/>
                    <a:gd name="connsiteX3" fmla="*/ 0 w 784099"/>
                    <a:gd name="connsiteY3" fmla="*/ 119223 h 848488"/>
                    <a:gd name="connsiteX4" fmla="*/ 660660 w 784099"/>
                    <a:gd name="connsiteY4" fmla="*/ 1930 h 848488"/>
                    <a:gd name="connsiteX5" fmla="*/ 778556 w 784099"/>
                    <a:gd name="connsiteY5" fmla="*/ 102155 h 848488"/>
                    <a:gd name="connsiteX6" fmla="*/ 773792 w 784099"/>
                    <a:gd name="connsiteY6" fmla="*/ 848488 h 848488"/>
                    <a:gd name="connsiteX0" fmla="*/ 443772 w 781976"/>
                    <a:gd name="connsiteY0" fmla="*/ 826528 h 848488"/>
                    <a:gd name="connsiteX1" fmla="*/ 471695 w 781976"/>
                    <a:gd name="connsiteY1" fmla="*/ 296500 h 848488"/>
                    <a:gd name="connsiteX2" fmla="*/ 43314 w 781976"/>
                    <a:gd name="connsiteY2" fmla="*/ 378244 h 848488"/>
                    <a:gd name="connsiteX3" fmla="*/ 0 w 781976"/>
                    <a:gd name="connsiteY3" fmla="*/ 119223 h 848488"/>
                    <a:gd name="connsiteX4" fmla="*/ 660660 w 781976"/>
                    <a:gd name="connsiteY4" fmla="*/ 1930 h 848488"/>
                    <a:gd name="connsiteX5" fmla="*/ 778556 w 781976"/>
                    <a:gd name="connsiteY5" fmla="*/ 102155 h 848488"/>
                    <a:gd name="connsiteX6" fmla="*/ 773792 w 781976"/>
                    <a:gd name="connsiteY6" fmla="*/ 848488 h 84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1976" h="84848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65227" y="46742"/>
                        <a:pt x="778556" y="102155"/>
                      </a:cubicBezTo>
                      <a:cubicBezTo>
                        <a:pt x="791885" y="157568"/>
                        <a:pt x="761072" y="607030"/>
                        <a:pt x="773792" y="84848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9122ACD9-5C4A-40AD-89FA-72D46E67F2EE}"/>
                </a:ext>
              </a:extLst>
            </p:cNvPr>
            <p:cNvSpPr/>
            <p:nvPr/>
          </p:nvSpPr>
          <p:spPr>
            <a:xfrm>
              <a:off x="2040199" y="4173511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E1B453B0-8F92-4068-AB23-CB84FC1A3311}"/>
                </a:ext>
              </a:extLst>
            </p:cNvPr>
            <p:cNvGrpSpPr/>
            <p:nvPr/>
          </p:nvGrpSpPr>
          <p:grpSpPr>
            <a:xfrm>
              <a:off x="1878499" y="4975741"/>
              <a:ext cx="293236" cy="249619"/>
              <a:chOff x="2633320" y="2087056"/>
              <a:chExt cx="293236" cy="249619"/>
            </a:xfrm>
          </p:grpSpPr>
          <p:sp>
            <p:nvSpPr>
              <p:cNvPr id="162" name="二等辺三角形 33">
                <a:extLst>
                  <a:ext uri="{FF2B5EF4-FFF2-40B4-BE49-F238E27FC236}">
                    <a16:creationId xmlns:a16="http://schemas.microsoft.com/office/drawing/2014/main" id="{28B12DC8-41F1-42AC-9EC1-77BD59B70A59}"/>
                  </a:ext>
                </a:extLst>
              </p:cNvPr>
              <p:cNvSpPr/>
              <p:nvPr/>
            </p:nvSpPr>
            <p:spPr>
              <a:xfrm>
                <a:off x="2633320" y="2087056"/>
                <a:ext cx="293236" cy="249619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" name="楕円 240">
                <a:extLst>
                  <a:ext uri="{FF2B5EF4-FFF2-40B4-BE49-F238E27FC236}">
                    <a16:creationId xmlns:a16="http://schemas.microsoft.com/office/drawing/2014/main" id="{E7714BB4-4698-4A4C-82F7-A5509493C213}"/>
                  </a:ext>
                </a:extLst>
              </p:cNvPr>
              <p:cNvSpPr/>
              <p:nvPr/>
            </p:nvSpPr>
            <p:spPr>
              <a:xfrm>
                <a:off x="2676272" y="2243868"/>
                <a:ext cx="208150" cy="73245"/>
              </a:xfrm>
              <a:custGeom>
                <a:avLst/>
                <a:gdLst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282838"/>
                  <a:gd name="connsiteX1" fmla="*/ 372478 w 744956"/>
                  <a:gd name="connsiteY1" fmla="*/ 0 h 282838"/>
                  <a:gd name="connsiteX2" fmla="*/ 744956 w 744956"/>
                  <a:gd name="connsiteY2" fmla="*/ 221006 h 282838"/>
                  <a:gd name="connsiteX3" fmla="*/ 379622 w 744956"/>
                  <a:gd name="connsiteY3" fmla="*/ 246749 h 282838"/>
                  <a:gd name="connsiteX4" fmla="*/ 0 w 744956"/>
                  <a:gd name="connsiteY4" fmla="*/ 221006 h 282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4956" h="282838">
                    <a:moveTo>
                      <a:pt x="0" y="221006"/>
                    </a:moveTo>
                    <a:cubicBezTo>
                      <a:pt x="0" y="98948"/>
                      <a:pt x="166764" y="0"/>
                      <a:pt x="372478" y="0"/>
                    </a:cubicBezTo>
                    <a:cubicBezTo>
                      <a:pt x="578192" y="0"/>
                      <a:pt x="744956" y="98948"/>
                      <a:pt x="744956" y="221006"/>
                    </a:cubicBezTo>
                    <a:cubicBezTo>
                      <a:pt x="744956" y="343064"/>
                      <a:pt x="585336" y="246749"/>
                      <a:pt x="379622" y="246749"/>
                    </a:cubicBezTo>
                    <a:cubicBezTo>
                      <a:pt x="173908" y="246749"/>
                      <a:pt x="0" y="343064"/>
                      <a:pt x="0" y="22100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0B3B6F2E-8970-406D-A59E-9CC2D01639C5}"/>
                </a:ext>
              </a:extLst>
            </p:cNvPr>
            <p:cNvSpPr/>
            <p:nvPr/>
          </p:nvSpPr>
          <p:spPr>
            <a:xfrm>
              <a:off x="1698478" y="4691821"/>
              <a:ext cx="149372" cy="1469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0F2B1338-BC07-42C2-9F22-9CC31DC3818E}"/>
                </a:ext>
              </a:extLst>
            </p:cNvPr>
            <p:cNvSpPr/>
            <p:nvPr/>
          </p:nvSpPr>
          <p:spPr>
            <a:xfrm>
              <a:off x="2206478" y="4691821"/>
              <a:ext cx="149372" cy="1469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A0B9100B-80CC-402F-8F8D-32C7A202AC5C}"/>
              </a:ext>
            </a:extLst>
          </p:cNvPr>
          <p:cNvGrpSpPr/>
          <p:nvPr/>
        </p:nvGrpSpPr>
        <p:grpSpPr>
          <a:xfrm>
            <a:off x="3677385" y="3746577"/>
            <a:ext cx="2341197" cy="2709748"/>
            <a:chOff x="3677385" y="3746577"/>
            <a:chExt cx="2341197" cy="2709748"/>
          </a:xfrm>
        </p:grpSpPr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90659992-9CEC-464A-B8BC-4423FE3C7450}"/>
                </a:ext>
              </a:extLst>
            </p:cNvPr>
            <p:cNvSpPr/>
            <p:nvPr/>
          </p:nvSpPr>
          <p:spPr>
            <a:xfrm rot="20700000">
              <a:off x="3677385" y="3746577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05E3A41F-8125-46DA-8309-94A96BE5E076}"/>
                </a:ext>
              </a:extLst>
            </p:cNvPr>
            <p:cNvGrpSpPr/>
            <p:nvPr/>
          </p:nvGrpSpPr>
          <p:grpSpPr>
            <a:xfrm>
              <a:off x="3890795" y="3949344"/>
              <a:ext cx="2127787" cy="2506981"/>
              <a:chOff x="3890795" y="3949344"/>
              <a:chExt cx="2127787" cy="2506981"/>
            </a:xfrm>
          </p:grpSpPr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3E536B95-1EF0-4CC6-A7A6-A1E856F16DF6}"/>
                  </a:ext>
                </a:extLst>
              </p:cNvPr>
              <p:cNvGrpSpPr/>
              <p:nvPr/>
            </p:nvGrpSpPr>
            <p:grpSpPr>
              <a:xfrm>
                <a:off x="4349584" y="3949344"/>
                <a:ext cx="1229834" cy="2506981"/>
                <a:chOff x="2275365" y="3690863"/>
                <a:chExt cx="1229834" cy="2506981"/>
              </a:xfrm>
            </p:grpSpPr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CDC30EAC-38F5-4DA2-A332-7CFE1146DA13}"/>
                    </a:ext>
                  </a:extLst>
                </p:cNvPr>
                <p:cNvSpPr/>
                <p:nvPr/>
              </p:nvSpPr>
              <p:spPr>
                <a:xfrm>
                  <a:off x="2628361" y="4895450"/>
                  <a:ext cx="511882" cy="440816"/>
                </a:xfrm>
                <a:custGeom>
                  <a:avLst/>
                  <a:gdLst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406024 w 511882"/>
                    <a:gd name="connsiteY3" fmla="*/ 277853 h 440816"/>
                    <a:gd name="connsiteX4" fmla="*/ 502480 w 511882"/>
                    <a:gd name="connsiteY4" fmla="*/ 326345 h 440816"/>
                    <a:gd name="connsiteX5" fmla="*/ 511882 w 511882"/>
                    <a:gd name="connsiteY5" fmla="*/ 334919 h 440816"/>
                    <a:gd name="connsiteX6" fmla="*/ 502423 w 511882"/>
                    <a:gd name="connsiteY6" fmla="*/ 351715 h 440816"/>
                    <a:gd name="connsiteX7" fmla="*/ 258560 w 511882"/>
                    <a:gd name="connsiteY7" fmla="*/ 440816 h 440816"/>
                    <a:gd name="connsiteX8" fmla="*/ 14697 w 511882"/>
                    <a:gd name="connsiteY8" fmla="*/ 351715 h 440816"/>
                    <a:gd name="connsiteX9" fmla="*/ 0 w 511882"/>
                    <a:gd name="connsiteY9" fmla="*/ 325615 h 440816"/>
                    <a:gd name="connsiteX10" fmla="*/ 95004 w 511882"/>
                    <a:gd name="connsiteY10" fmla="*/ 277853 h 440816"/>
                    <a:gd name="connsiteX11" fmla="*/ 131174 w 511882"/>
                    <a:gd name="connsiteY11" fmla="*/ 277853 h 440816"/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406024 w 511882"/>
                    <a:gd name="connsiteY3" fmla="*/ 277853 h 440816"/>
                    <a:gd name="connsiteX4" fmla="*/ 502480 w 511882"/>
                    <a:gd name="connsiteY4" fmla="*/ 326345 h 440816"/>
                    <a:gd name="connsiteX5" fmla="*/ 511882 w 511882"/>
                    <a:gd name="connsiteY5" fmla="*/ 334919 h 440816"/>
                    <a:gd name="connsiteX6" fmla="*/ 502423 w 511882"/>
                    <a:gd name="connsiteY6" fmla="*/ 351715 h 440816"/>
                    <a:gd name="connsiteX7" fmla="*/ 258560 w 511882"/>
                    <a:gd name="connsiteY7" fmla="*/ 440816 h 440816"/>
                    <a:gd name="connsiteX8" fmla="*/ 14697 w 511882"/>
                    <a:gd name="connsiteY8" fmla="*/ 351715 h 440816"/>
                    <a:gd name="connsiteX9" fmla="*/ 0 w 511882"/>
                    <a:gd name="connsiteY9" fmla="*/ 325615 h 440816"/>
                    <a:gd name="connsiteX10" fmla="*/ 131174 w 511882"/>
                    <a:gd name="connsiteY10" fmla="*/ 277853 h 440816"/>
                    <a:gd name="connsiteX11" fmla="*/ 155557 w 511882"/>
                    <a:gd name="connsiteY11" fmla="*/ 0 h 440816"/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502480 w 511882"/>
                    <a:gd name="connsiteY3" fmla="*/ 326345 h 440816"/>
                    <a:gd name="connsiteX4" fmla="*/ 511882 w 511882"/>
                    <a:gd name="connsiteY4" fmla="*/ 334919 h 440816"/>
                    <a:gd name="connsiteX5" fmla="*/ 502423 w 511882"/>
                    <a:gd name="connsiteY5" fmla="*/ 351715 h 440816"/>
                    <a:gd name="connsiteX6" fmla="*/ 258560 w 511882"/>
                    <a:gd name="connsiteY6" fmla="*/ 440816 h 440816"/>
                    <a:gd name="connsiteX7" fmla="*/ 14697 w 511882"/>
                    <a:gd name="connsiteY7" fmla="*/ 351715 h 440816"/>
                    <a:gd name="connsiteX8" fmla="*/ 0 w 511882"/>
                    <a:gd name="connsiteY8" fmla="*/ 325615 h 440816"/>
                    <a:gd name="connsiteX9" fmla="*/ 131174 w 511882"/>
                    <a:gd name="connsiteY9" fmla="*/ 277853 h 440816"/>
                    <a:gd name="connsiteX10" fmla="*/ 155557 w 511882"/>
                    <a:gd name="connsiteY10" fmla="*/ 0 h 440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882" h="440816">
                      <a:moveTo>
                        <a:pt x="155557" y="0"/>
                      </a:moveTo>
                      <a:lnTo>
                        <a:pt x="358276" y="0"/>
                      </a:lnTo>
                      <a:lnTo>
                        <a:pt x="382660" y="277853"/>
                      </a:lnTo>
                      <a:lnTo>
                        <a:pt x="502480" y="326345"/>
                      </a:lnTo>
                      <a:lnTo>
                        <a:pt x="511882" y="334919"/>
                      </a:lnTo>
                      <a:lnTo>
                        <a:pt x="502423" y="351715"/>
                      </a:lnTo>
                      <a:cubicBezTo>
                        <a:pt x="462245" y="404076"/>
                        <a:pt x="368186" y="440816"/>
                        <a:pt x="258560" y="440816"/>
                      </a:cubicBezTo>
                      <a:cubicBezTo>
                        <a:pt x="148934" y="440816"/>
                        <a:pt x="54875" y="404076"/>
                        <a:pt x="14697" y="351715"/>
                      </a:cubicBezTo>
                      <a:lnTo>
                        <a:pt x="0" y="325615"/>
                      </a:lnTo>
                      <a:lnTo>
                        <a:pt x="131174" y="277853"/>
                      </a:lnTo>
                      <a:lnTo>
                        <a:pt x="155557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9" name="台形 228">
                  <a:extLst>
                    <a:ext uri="{FF2B5EF4-FFF2-40B4-BE49-F238E27FC236}">
                      <a16:creationId xmlns:a16="http://schemas.microsoft.com/office/drawing/2014/main" id="{588A56E5-A0AE-43C7-A309-B87BCB3FCD6F}"/>
                    </a:ext>
                  </a:extLst>
                </p:cNvPr>
                <p:cNvSpPr/>
                <p:nvPr/>
              </p:nvSpPr>
              <p:spPr>
                <a:xfrm rot="15300000">
                  <a:off x="2804092" y="3544537"/>
                  <a:ext cx="45719" cy="663669"/>
                </a:xfrm>
                <a:prstGeom prst="trapezoid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136A58A6-F55E-4E96-A039-CE918DDAE9FE}"/>
                    </a:ext>
                  </a:extLst>
                </p:cNvPr>
                <p:cNvSpPr/>
                <p:nvPr/>
              </p:nvSpPr>
              <p:spPr>
                <a:xfrm>
                  <a:off x="2643969" y="3727244"/>
                  <a:ext cx="492626" cy="466506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6C06A484-9726-422F-9282-6C739A8AE1A2}"/>
                    </a:ext>
                  </a:extLst>
                </p:cNvPr>
                <p:cNvSpPr/>
                <p:nvPr/>
              </p:nvSpPr>
              <p:spPr>
                <a:xfrm>
                  <a:off x="2275365" y="3923220"/>
                  <a:ext cx="1229834" cy="908430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03B23CE8-975B-4E9B-A21E-64667972990E}"/>
                    </a:ext>
                  </a:extLst>
                </p:cNvPr>
                <p:cNvGrpSpPr/>
                <p:nvPr/>
              </p:nvGrpSpPr>
              <p:grpSpPr>
                <a:xfrm rot="20700000">
                  <a:off x="2319307" y="4546259"/>
                  <a:ext cx="222287" cy="346460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51" name="円/楕円 125">
                    <a:extLst>
                      <a:ext uri="{FF2B5EF4-FFF2-40B4-BE49-F238E27FC236}">
                        <a16:creationId xmlns:a16="http://schemas.microsoft.com/office/drawing/2014/main" id="{EBE5208D-AA89-46E7-9A7A-29B104D926E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2" name="円/楕円 126">
                    <a:extLst>
                      <a:ext uri="{FF2B5EF4-FFF2-40B4-BE49-F238E27FC236}">
                        <a16:creationId xmlns:a16="http://schemas.microsoft.com/office/drawing/2014/main" id="{FEBF3122-EDEA-4644-9F30-87A0386E87B3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4689792A-1870-4C16-977F-A18DE3F3546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249396" y="4546259"/>
                  <a:ext cx="222287" cy="346460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49" name="円/楕円 123">
                    <a:extLst>
                      <a:ext uri="{FF2B5EF4-FFF2-40B4-BE49-F238E27FC236}">
                        <a16:creationId xmlns:a16="http://schemas.microsoft.com/office/drawing/2014/main" id="{D850CC14-D6D2-4748-90AF-1A96098D269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円/楕円 124">
                    <a:extLst>
                      <a:ext uri="{FF2B5EF4-FFF2-40B4-BE49-F238E27FC236}">
                        <a16:creationId xmlns:a16="http://schemas.microsoft.com/office/drawing/2014/main" id="{A901491B-1DE9-4F49-9A5E-FBDF0F8689B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4" name="円/楕円 122">
                  <a:extLst>
                    <a:ext uri="{FF2B5EF4-FFF2-40B4-BE49-F238E27FC236}">
                      <a16:creationId xmlns:a16="http://schemas.microsoft.com/office/drawing/2014/main" id="{2D5C8513-A752-46A8-8785-682D098A2FC5}"/>
                    </a:ext>
                  </a:extLst>
                </p:cNvPr>
                <p:cNvSpPr/>
                <p:nvPr/>
              </p:nvSpPr>
              <p:spPr>
                <a:xfrm>
                  <a:off x="2430450" y="4086596"/>
                  <a:ext cx="930090" cy="108724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5" name="円/楕円 27">
                  <a:extLst>
                    <a:ext uri="{FF2B5EF4-FFF2-40B4-BE49-F238E27FC236}">
                      <a16:creationId xmlns:a16="http://schemas.microsoft.com/office/drawing/2014/main" id="{3F8973B3-4D52-48AA-8479-CA9CED9C1F66}"/>
                    </a:ext>
                  </a:extLst>
                </p:cNvPr>
                <p:cNvSpPr/>
                <p:nvPr/>
              </p:nvSpPr>
              <p:spPr>
                <a:xfrm rot="20700000">
                  <a:off x="2549925" y="4359838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6" name="円/楕円 27">
                  <a:extLst>
                    <a:ext uri="{FF2B5EF4-FFF2-40B4-BE49-F238E27FC236}">
                      <a16:creationId xmlns:a16="http://schemas.microsoft.com/office/drawing/2014/main" id="{6EDA21FF-A463-4A6B-893E-8DF28D1837DE}"/>
                    </a:ext>
                  </a:extLst>
                </p:cNvPr>
                <p:cNvSpPr/>
                <p:nvPr/>
              </p:nvSpPr>
              <p:spPr>
                <a:xfrm rot="900000">
                  <a:off x="2965695" y="4359838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7" name="円/楕円 27">
                  <a:extLst>
                    <a:ext uri="{FF2B5EF4-FFF2-40B4-BE49-F238E27FC236}">
                      <a16:creationId xmlns:a16="http://schemas.microsoft.com/office/drawing/2014/main" id="{D00BF189-EBC2-4BAD-92A2-BCA4DE71D552}"/>
                    </a:ext>
                  </a:extLst>
                </p:cNvPr>
                <p:cNvSpPr/>
                <p:nvPr/>
              </p:nvSpPr>
              <p:spPr>
                <a:xfrm rot="8100000">
                  <a:off x="2611663" y="4751750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8" name="円/楕円 27">
                  <a:extLst>
                    <a:ext uri="{FF2B5EF4-FFF2-40B4-BE49-F238E27FC236}">
                      <a16:creationId xmlns:a16="http://schemas.microsoft.com/office/drawing/2014/main" id="{BE573BF7-F9E3-487C-BE28-98E905681AD3}"/>
                    </a:ext>
                  </a:extLst>
                </p:cNvPr>
                <p:cNvSpPr/>
                <p:nvPr/>
              </p:nvSpPr>
              <p:spPr>
                <a:xfrm rot="13500000" flipH="1">
                  <a:off x="2987824" y="4751751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4E2B15AB-D26D-4C58-9ED0-469F09289001}"/>
                    </a:ext>
                  </a:extLst>
                </p:cNvPr>
                <p:cNvGrpSpPr/>
                <p:nvPr/>
              </p:nvGrpSpPr>
              <p:grpSpPr>
                <a:xfrm>
                  <a:off x="2478029" y="4577632"/>
                  <a:ext cx="109476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47" name="円/楕円 27">
                    <a:extLst>
                      <a:ext uri="{FF2B5EF4-FFF2-40B4-BE49-F238E27FC236}">
                        <a16:creationId xmlns:a16="http://schemas.microsoft.com/office/drawing/2014/main" id="{70E8420A-DE0D-485B-ADDA-9ECF3D8FD69C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8" name="円/楕円 27">
                    <a:extLst>
                      <a:ext uri="{FF2B5EF4-FFF2-40B4-BE49-F238E27FC236}">
                        <a16:creationId xmlns:a16="http://schemas.microsoft.com/office/drawing/2014/main" id="{3E1FA736-0F39-4955-956C-EE1A7105C15F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73350E53-4A26-47FC-989B-3D72B6D82274}"/>
                    </a:ext>
                  </a:extLst>
                </p:cNvPr>
                <p:cNvGrpSpPr/>
                <p:nvPr/>
              </p:nvGrpSpPr>
              <p:grpSpPr>
                <a:xfrm flipH="1">
                  <a:off x="3193311" y="4577632"/>
                  <a:ext cx="109476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45" name="円/楕円 27">
                    <a:extLst>
                      <a:ext uri="{FF2B5EF4-FFF2-40B4-BE49-F238E27FC236}">
                        <a16:creationId xmlns:a16="http://schemas.microsoft.com/office/drawing/2014/main" id="{0C9A1D62-717E-4F88-AE2F-0CFF833C9AE5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6" name="円/楕円 27">
                    <a:extLst>
                      <a:ext uri="{FF2B5EF4-FFF2-40B4-BE49-F238E27FC236}">
                        <a16:creationId xmlns:a16="http://schemas.microsoft.com/office/drawing/2014/main" id="{7D437476-2472-40C9-8414-DAE3BB347513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1" name="円/楕円 64">
                  <a:extLst>
                    <a:ext uri="{FF2B5EF4-FFF2-40B4-BE49-F238E27FC236}">
                      <a16:creationId xmlns:a16="http://schemas.microsoft.com/office/drawing/2014/main" id="{6953FA52-EE8E-48D5-8FB6-45093A4BAA4E}"/>
                    </a:ext>
                  </a:extLst>
                </p:cNvPr>
                <p:cNvSpPr/>
                <p:nvPr/>
              </p:nvSpPr>
              <p:spPr>
                <a:xfrm>
                  <a:off x="2830643" y="4632044"/>
                  <a:ext cx="110478" cy="109714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166E73E1-6073-4F54-8E89-37CE4CD7C366}"/>
                    </a:ext>
                  </a:extLst>
                </p:cNvPr>
                <p:cNvSpPr/>
                <p:nvPr/>
              </p:nvSpPr>
              <p:spPr>
                <a:xfrm>
                  <a:off x="3050368" y="3690863"/>
                  <a:ext cx="172454" cy="170334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CD98412C-D1A5-4FF1-8B3B-E33A3E5DFDEA}"/>
                    </a:ext>
                  </a:extLst>
                </p:cNvPr>
                <p:cNvSpPr/>
                <p:nvPr/>
              </p:nvSpPr>
              <p:spPr>
                <a:xfrm>
                  <a:off x="2397805" y="5183647"/>
                  <a:ext cx="974010" cy="1014197"/>
                </a:xfrm>
                <a:custGeom>
                  <a:avLst/>
                  <a:gdLst>
                    <a:gd name="connsiteX0" fmla="*/ 671591 w 974010"/>
                    <a:gd name="connsiteY0" fmla="*/ 0 h 1014197"/>
                    <a:gd name="connsiteX1" fmla="*/ 676569 w 974010"/>
                    <a:gd name="connsiteY1" fmla="*/ 1546 h 1014197"/>
                    <a:gd name="connsiteX2" fmla="*/ 974010 w 974010"/>
                    <a:gd name="connsiteY2" fmla="*/ 450279 h 1014197"/>
                    <a:gd name="connsiteX3" fmla="*/ 974009 w 974010"/>
                    <a:gd name="connsiteY3" fmla="*/ 1014197 h 1014197"/>
                    <a:gd name="connsiteX4" fmla="*/ 0 w 974010"/>
                    <a:gd name="connsiteY4" fmla="*/ 1014197 h 1014197"/>
                    <a:gd name="connsiteX5" fmla="*/ 0 w 974010"/>
                    <a:gd name="connsiteY5" fmla="*/ 450279 h 1014197"/>
                    <a:gd name="connsiteX6" fmla="*/ 297441 w 974010"/>
                    <a:gd name="connsiteY6" fmla="*/ 1546 h 1014197"/>
                    <a:gd name="connsiteX7" fmla="*/ 302418 w 974010"/>
                    <a:gd name="connsiteY7" fmla="*/ 1 h 1014197"/>
                    <a:gd name="connsiteX8" fmla="*/ 342184 w 974010"/>
                    <a:gd name="connsiteY8" fmla="*/ 15668 h 1014197"/>
                    <a:gd name="connsiteX9" fmla="*/ 487004 w 974010"/>
                    <a:gd name="connsiteY9" fmla="*/ 37563 h 1014197"/>
                    <a:gd name="connsiteX10" fmla="*/ 631824 w 974010"/>
                    <a:gd name="connsiteY10" fmla="*/ 15668 h 1014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10" h="1014197">
                      <a:moveTo>
                        <a:pt x="671591" y="0"/>
                      </a:moveTo>
                      <a:lnTo>
                        <a:pt x="676569" y="1546"/>
                      </a:lnTo>
                      <a:cubicBezTo>
                        <a:pt x="851363" y="75477"/>
                        <a:pt x="974010" y="248556"/>
                        <a:pt x="974010" y="450279"/>
                      </a:cubicBezTo>
                      <a:cubicBezTo>
                        <a:pt x="974010" y="638252"/>
                        <a:pt x="974009" y="826224"/>
                        <a:pt x="974009" y="1014197"/>
                      </a:cubicBezTo>
                      <a:lnTo>
                        <a:pt x="0" y="1014197"/>
                      </a:lnTo>
                      <a:lnTo>
                        <a:pt x="0" y="450279"/>
                      </a:lnTo>
                      <a:cubicBezTo>
                        <a:pt x="0" y="248556"/>
                        <a:pt x="122648" y="75477"/>
                        <a:pt x="297441" y="1546"/>
                      </a:cubicBezTo>
                      <a:lnTo>
                        <a:pt x="302418" y="1"/>
                      </a:lnTo>
                      <a:lnTo>
                        <a:pt x="342184" y="15668"/>
                      </a:lnTo>
                      <a:cubicBezTo>
                        <a:pt x="387932" y="29898"/>
                        <a:pt x="436573" y="37563"/>
                        <a:pt x="487004" y="37563"/>
                      </a:cubicBezTo>
                      <a:cubicBezTo>
                        <a:pt x="537435" y="37563"/>
                        <a:pt x="586076" y="29898"/>
                        <a:pt x="631824" y="1566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C27B7547-8F3D-4079-8746-2FF528F593DB}"/>
                    </a:ext>
                  </a:extLst>
                </p:cNvPr>
                <p:cNvSpPr/>
                <p:nvPr/>
              </p:nvSpPr>
              <p:spPr>
                <a:xfrm>
                  <a:off x="2580386" y="5184065"/>
                  <a:ext cx="608849" cy="211734"/>
                </a:xfrm>
                <a:custGeom>
                  <a:avLst/>
                  <a:gdLst>
                    <a:gd name="connsiteX0" fmla="*/ 487949 w 608849"/>
                    <a:gd name="connsiteY0" fmla="*/ 0 h 211734"/>
                    <a:gd name="connsiteX1" fmla="*/ 515562 w 608849"/>
                    <a:gd name="connsiteY1" fmla="*/ 10880 h 211734"/>
                    <a:gd name="connsiteX2" fmla="*/ 576714 w 608849"/>
                    <a:gd name="connsiteY2" fmla="*/ 46029 h 211734"/>
                    <a:gd name="connsiteX3" fmla="*/ 608849 w 608849"/>
                    <a:gd name="connsiteY3" fmla="*/ 72543 h 211734"/>
                    <a:gd name="connsiteX4" fmla="*/ 604281 w 608849"/>
                    <a:gd name="connsiteY4" fmla="*/ 80959 h 211734"/>
                    <a:gd name="connsiteX5" fmla="*/ 358321 w 608849"/>
                    <a:gd name="connsiteY5" fmla="*/ 211734 h 211734"/>
                    <a:gd name="connsiteX6" fmla="*/ 250527 w 608849"/>
                    <a:gd name="connsiteY6" fmla="*/ 211734 h 211734"/>
                    <a:gd name="connsiteX7" fmla="*/ 4568 w 608849"/>
                    <a:gd name="connsiteY7" fmla="*/ 80959 h 211734"/>
                    <a:gd name="connsiteX8" fmla="*/ 0 w 608849"/>
                    <a:gd name="connsiteY8" fmla="*/ 72544 h 211734"/>
                    <a:gd name="connsiteX9" fmla="*/ 32136 w 608849"/>
                    <a:gd name="connsiteY9" fmla="*/ 46029 h 211734"/>
                    <a:gd name="connsiteX10" fmla="*/ 93289 w 608849"/>
                    <a:gd name="connsiteY10" fmla="*/ 10880 h 211734"/>
                    <a:gd name="connsiteX11" fmla="*/ 120901 w 608849"/>
                    <a:gd name="connsiteY11" fmla="*/ 1 h 211734"/>
                    <a:gd name="connsiteX12" fmla="*/ 159604 w 608849"/>
                    <a:gd name="connsiteY12" fmla="*/ 15250 h 211734"/>
                    <a:gd name="connsiteX13" fmla="*/ 304424 w 608849"/>
                    <a:gd name="connsiteY13" fmla="*/ 37145 h 211734"/>
                    <a:gd name="connsiteX14" fmla="*/ 449244 w 608849"/>
                    <a:gd name="connsiteY14" fmla="*/ 15250 h 21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08849" h="211734">
                      <a:moveTo>
                        <a:pt x="487949" y="0"/>
                      </a:moveTo>
                      <a:lnTo>
                        <a:pt x="515562" y="10880"/>
                      </a:lnTo>
                      <a:cubicBezTo>
                        <a:pt x="536853" y="21139"/>
                        <a:pt x="557283" y="32902"/>
                        <a:pt x="576714" y="46029"/>
                      </a:cubicBezTo>
                      <a:lnTo>
                        <a:pt x="608849" y="72543"/>
                      </a:lnTo>
                      <a:lnTo>
                        <a:pt x="604281" y="80959"/>
                      </a:lnTo>
                      <a:cubicBezTo>
                        <a:pt x="550976" y="159859"/>
                        <a:pt x="460707" y="211734"/>
                        <a:pt x="358321" y="211734"/>
                      </a:cubicBezTo>
                      <a:lnTo>
                        <a:pt x="250527" y="211734"/>
                      </a:lnTo>
                      <a:cubicBezTo>
                        <a:pt x="148142" y="211734"/>
                        <a:pt x="57872" y="159859"/>
                        <a:pt x="4568" y="80959"/>
                      </a:cubicBezTo>
                      <a:lnTo>
                        <a:pt x="0" y="72544"/>
                      </a:lnTo>
                      <a:lnTo>
                        <a:pt x="32136" y="46029"/>
                      </a:lnTo>
                      <a:cubicBezTo>
                        <a:pt x="51568" y="32902"/>
                        <a:pt x="71998" y="21139"/>
                        <a:pt x="93289" y="10880"/>
                      </a:cubicBezTo>
                      <a:lnTo>
                        <a:pt x="120901" y="1"/>
                      </a:lnTo>
                      <a:lnTo>
                        <a:pt x="159604" y="15250"/>
                      </a:lnTo>
                      <a:cubicBezTo>
                        <a:pt x="205352" y="29480"/>
                        <a:pt x="253993" y="37145"/>
                        <a:pt x="304424" y="37145"/>
                      </a:cubicBezTo>
                      <a:cubicBezTo>
                        <a:pt x="354855" y="37145"/>
                        <a:pt x="403496" y="29480"/>
                        <a:pt x="449244" y="1525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BCA3D1C2-B6FE-49F2-9282-B810AE9146E6}"/>
                  </a:ext>
                </a:extLst>
              </p:cNvPr>
              <p:cNvGrpSpPr/>
              <p:nvPr/>
            </p:nvGrpSpPr>
            <p:grpSpPr>
              <a:xfrm>
                <a:off x="5181591" y="4219756"/>
                <a:ext cx="836991" cy="1516331"/>
                <a:chOff x="5175361" y="4219756"/>
                <a:chExt cx="836991" cy="1516331"/>
              </a:xfrm>
            </p:grpSpPr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05C1C016-FDF9-420B-B829-451F6FFF0041}"/>
                    </a:ext>
                  </a:extLst>
                </p:cNvPr>
                <p:cNvGrpSpPr/>
                <p:nvPr/>
              </p:nvGrpSpPr>
              <p:grpSpPr>
                <a:xfrm rot="20965850">
                  <a:off x="5262490" y="42197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224" name="グループ化 223">
                    <a:extLst>
                      <a:ext uri="{FF2B5EF4-FFF2-40B4-BE49-F238E27FC236}">
                        <a16:creationId xmlns:a16="http://schemas.microsoft.com/office/drawing/2014/main" id="{2BE122B4-8153-4E07-90F6-2606DA285320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226" name="フリーフォーム: 図形 225">
                      <a:extLst>
                        <a:ext uri="{FF2B5EF4-FFF2-40B4-BE49-F238E27FC236}">
                          <a16:creationId xmlns:a16="http://schemas.microsoft.com/office/drawing/2014/main" id="{CAFB0E1D-4A00-452C-9209-44D15BAE82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7" name="フリーフォーム: 図形 226">
                      <a:extLst>
                        <a:ext uri="{FF2B5EF4-FFF2-40B4-BE49-F238E27FC236}">
                          <a16:creationId xmlns:a16="http://schemas.microsoft.com/office/drawing/2014/main" id="{1A1644AA-4BC3-4512-A778-51B522C54B6C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6A95A731-DE6D-4A53-AA4E-B0F309ADA1CD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3D412A2F-6114-41A5-A7F2-A403C421C936}"/>
                    </a:ext>
                  </a:extLst>
                </p:cNvPr>
                <p:cNvSpPr/>
                <p:nvPr/>
              </p:nvSpPr>
              <p:spPr>
                <a:xfrm rot="3600000">
                  <a:off x="5145239" y="4868974"/>
                  <a:ext cx="897235" cy="83699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6909 w 829854"/>
                    <a:gd name="connsiteY0" fmla="*/ 827240 h 827240"/>
                    <a:gd name="connsiteX1" fmla="*/ 484832 w 829854"/>
                    <a:gd name="connsiteY1" fmla="*/ 297212 h 827240"/>
                    <a:gd name="connsiteX2" fmla="*/ 56451 w 829854"/>
                    <a:gd name="connsiteY2" fmla="*/ 378956 h 827240"/>
                    <a:gd name="connsiteX3" fmla="*/ 13137 w 829854"/>
                    <a:gd name="connsiteY3" fmla="*/ 119935 h 827240"/>
                    <a:gd name="connsiteX4" fmla="*/ 673797 w 829854"/>
                    <a:gd name="connsiteY4" fmla="*/ 2642 h 827240"/>
                    <a:gd name="connsiteX5" fmla="*/ 791693 w 829854"/>
                    <a:gd name="connsiteY5" fmla="*/ 102867 h 827240"/>
                    <a:gd name="connsiteX6" fmla="*/ 829854 w 829854"/>
                    <a:gd name="connsiteY6" fmla="*/ 827240 h 827240"/>
                    <a:gd name="connsiteX0" fmla="*/ 500535 w 873480"/>
                    <a:gd name="connsiteY0" fmla="*/ 826913 h 826913"/>
                    <a:gd name="connsiteX1" fmla="*/ 528458 w 873480"/>
                    <a:gd name="connsiteY1" fmla="*/ 296885 h 826913"/>
                    <a:gd name="connsiteX2" fmla="*/ 62404 w 873480"/>
                    <a:gd name="connsiteY2" fmla="*/ 348629 h 826913"/>
                    <a:gd name="connsiteX3" fmla="*/ 56763 w 873480"/>
                    <a:gd name="connsiteY3" fmla="*/ 119608 h 826913"/>
                    <a:gd name="connsiteX4" fmla="*/ 717423 w 873480"/>
                    <a:gd name="connsiteY4" fmla="*/ 2315 h 826913"/>
                    <a:gd name="connsiteX5" fmla="*/ 835319 w 873480"/>
                    <a:gd name="connsiteY5" fmla="*/ 102540 h 826913"/>
                    <a:gd name="connsiteX6" fmla="*/ 873480 w 873480"/>
                    <a:gd name="connsiteY6" fmla="*/ 826913 h 826913"/>
                    <a:gd name="connsiteX0" fmla="*/ 501302 w 874247"/>
                    <a:gd name="connsiteY0" fmla="*/ 826913 h 826913"/>
                    <a:gd name="connsiteX1" fmla="*/ 529225 w 874247"/>
                    <a:gd name="connsiteY1" fmla="*/ 296885 h 826913"/>
                    <a:gd name="connsiteX2" fmla="*/ 63171 w 874247"/>
                    <a:gd name="connsiteY2" fmla="*/ 348629 h 826913"/>
                    <a:gd name="connsiteX3" fmla="*/ 57530 w 874247"/>
                    <a:gd name="connsiteY3" fmla="*/ 119608 h 826913"/>
                    <a:gd name="connsiteX4" fmla="*/ 718190 w 874247"/>
                    <a:gd name="connsiteY4" fmla="*/ 2315 h 826913"/>
                    <a:gd name="connsiteX5" fmla="*/ 836086 w 874247"/>
                    <a:gd name="connsiteY5" fmla="*/ 102540 h 826913"/>
                    <a:gd name="connsiteX6" fmla="*/ 874247 w 874247"/>
                    <a:gd name="connsiteY6" fmla="*/ 826913 h 826913"/>
                    <a:gd name="connsiteX0" fmla="*/ 498359 w 871304"/>
                    <a:gd name="connsiteY0" fmla="*/ 826913 h 826913"/>
                    <a:gd name="connsiteX1" fmla="*/ 526282 w 871304"/>
                    <a:gd name="connsiteY1" fmla="*/ 296885 h 826913"/>
                    <a:gd name="connsiteX2" fmla="*/ 60228 w 871304"/>
                    <a:gd name="connsiteY2" fmla="*/ 348629 h 826913"/>
                    <a:gd name="connsiteX3" fmla="*/ 54587 w 871304"/>
                    <a:gd name="connsiteY3" fmla="*/ 119608 h 826913"/>
                    <a:gd name="connsiteX4" fmla="*/ 715247 w 871304"/>
                    <a:gd name="connsiteY4" fmla="*/ 2315 h 826913"/>
                    <a:gd name="connsiteX5" fmla="*/ 833143 w 871304"/>
                    <a:gd name="connsiteY5" fmla="*/ 102540 h 826913"/>
                    <a:gd name="connsiteX6" fmla="*/ 871304 w 871304"/>
                    <a:gd name="connsiteY6" fmla="*/ 826913 h 826913"/>
                    <a:gd name="connsiteX0" fmla="*/ 479234 w 852179"/>
                    <a:gd name="connsiteY0" fmla="*/ 826924 h 826924"/>
                    <a:gd name="connsiteX1" fmla="*/ 507157 w 852179"/>
                    <a:gd name="connsiteY1" fmla="*/ 296896 h 826924"/>
                    <a:gd name="connsiteX2" fmla="*/ 41103 w 852179"/>
                    <a:gd name="connsiteY2" fmla="*/ 348640 h 826924"/>
                    <a:gd name="connsiteX3" fmla="*/ 35462 w 852179"/>
                    <a:gd name="connsiteY3" fmla="*/ 119619 h 826924"/>
                    <a:gd name="connsiteX4" fmla="*/ 696122 w 852179"/>
                    <a:gd name="connsiteY4" fmla="*/ 2326 h 826924"/>
                    <a:gd name="connsiteX5" fmla="*/ 814018 w 852179"/>
                    <a:gd name="connsiteY5" fmla="*/ 102551 h 826924"/>
                    <a:gd name="connsiteX6" fmla="*/ 852179 w 852179"/>
                    <a:gd name="connsiteY6" fmla="*/ 826924 h 826924"/>
                    <a:gd name="connsiteX0" fmla="*/ 499685 w 872630"/>
                    <a:gd name="connsiteY0" fmla="*/ 826924 h 826924"/>
                    <a:gd name="connsiteX1" fmla="*/ 527608 w 872630"/>
                    <a:gd name="connsiteY1" fmla="*/ 296896 h 826924"/>
                    <a:gd name="connsiteX2" fmla="*/ 61554 w 872630"/>
                    <a:gd name="connsiteY2" fmla="*/ 348640 h 826924"/>
                    <a:gd name="connsiteX3" fmla="*/ 55913 w 872630"/>
                    <a:gd name="connsiteY3" fmla="*/ 119619 h 826924"/>
                    <a:gd name="connsiteX4" fmla="*/ 716573 w 872630"/>
                    <a:gd name="connsiteY4" fmla="*/ 2326 h 826924"/>
                    <a:gd name="connsiteX5" fmla="*/ 834469 w 872630"/>
                    <a:gd name="connsiteY5" fmla="*/ 102551 h 826924"/>
                    <a:gd name="connsiteX6" fmla="*/ 872630 w 872630"/>
                    <a:gd name="connsiteY6" fmla="*/ 826924 h 826924"/>
                    <a:gd name="connsiteX0" fmla="*/ 486431 w 859376"/>
                    <a:gd name="connsiteY0" fmla="*/ 826924 h 826924"/>
                    <a:gd name="connsiteX1" fmla="*/ 514354 w 859376"/>
                    <a:gd name="connsiteY1" fmla="*/ 296896 h 826924"/>
                    <a:gd name="connsiteX2" fmla="*/ 48300 w 859376"/>
                    <a:gd name="connsiteY2" fmla="*/ 348640 h 826924"/>
                    <a:gd name="connsiteX3" fmla="*/ 42659 w 859376"/>
                    <a:gd name="connsiteY3" fmla="*/ 119619 h 826924"/>
                    <a:gd name="connsiteX4" fmla="*/ 703319 w 859376"/>
                    <a:gd name="connsiteY4" fmla="*/ 2326 h 826924"/>
                    <a:gd name="connsiteX5" fmla="*/ 821215 w 859376"/>
                    <a:gd name="connsiteY5" fmla="*/ 102551 h 826924"/>
                    <a:gd name="connsiteX6" fmla="*/ 859376 w 859376"/>
                    <a:gd name="connsiteY6" fmla="*/ 826924 h 826924"/>
                    <a:gd name="connsiteX0" fmla="*/ 486431 w 859376"/>
                    <a:gd name="connsiteY0" fmla="*/ 828508 h 828508"/>
                    <a:gd name="connsiteX1" fmla="*/ 514354 w 859376"/>
                    <a:gd name="connsiteY1" fmla="*/ 298480 h 828508"/>
                    <a:gd name="connsiteX2" fmla="*/ 48300 w 859376"/>
                    <a:gd name="connsiteY2" fmla="*/ 350224 h 828508"/>
                    <a:gd name="connsiteX3" fmla="*/ 42659 w 859376"/>
                    <a:gd name="connsiteY3" fmla="*/ 121203 h 828508"/>
                    <a:gd name="connsiteX4" fmla="*/ 703319 w 859376"/>
                    <a:gd name="connsiteY4" fmla="*/ 3910 h 828508"/>
                    <a:gd name="connsiteX5" fmla="*/ 821215 w 859376"/>
                    <a:gd name="connsiteY5" fmla="*/ 104135 h 828508"/>
                    <a:gd name="connsiteX6" fmla="*/ 859376 w 859376"/>
                    <a:gd name="connsiteY6" fmla="*/ 828508 h 828508"/>
                    <a:gd name="connsiteX0" fmla="*/ 486431 w 859376"/>
                    <a:gd name="connsiteY0" fmla="*/ 828508 h 828508"/>
                    <a:gd name="connsiteX1" fmla="*/ 514354 w 859376"/>
                    <a:gd name="connsiteY1" fmla="*/ 298480 h 828508"/>
                    <a:gd name="connsiteX2" fmla="*/ 48300 w 859376"/>
                    <a:gd name="connsiteY2" fmla="*/ 350224 h 828508"/>
                    <a:gd name="connsiteX3" fmla="*/ 42659 w 859376"/>
                    <a:gd name="connsiteY3" fmla="*/ 121203 h 828508"/>
                    <a:gd name="connsiteX4" fmla="*/ 703319 w 859376"/>
                    <a:gd name="connsiteY4" fmla="*/ 3910 h 828508"/>
                    <a:gd name="connsiteX5" fmla="*/ 821215 w 859376"/>
                    <a:gd name="connsiteY5" fmla="*/ 104135 h 828508"/>
                    <a:gd name="connsiteX6" fmla="*/ 859376 w 859376"/>
                    <a:gd name="connsiteY6" fmla="*/ 828508 h 828508"/>
                    <a:gd name="connsiteX0" fmla="*/ 486431 w 885061"/>
                    <a:gd name="connsiteY0" fmla="*/ 828508 h 828508"/>
                    <a:gd name="connsiteX1" fmla="*/ 514354 w 885061"/>
                    <a:gd name="connsiteY1" fmla="*/ 298480 h 828508"/>
                    <a:gd name="connsiteX2" fmla="*/ 48300 w 885061"/>
                    <a:gd name="connsiteY2" fmla="*/ 350224 h 828508"/>
                    <a:gd name="connsiteX3" fmla="*/ 42659 w 885061"/>
                    <a:gd name="connsiteY3" fmla="*/ 121203 h 828508"/>
                    <a:gd name="connsiteX4" fmla="*/ 703319 w 885061"/>
                    <a:gd name="connsiteY4" fmla="*/ 3910 h 828508"/>
                    <a:gd name="connsiteX5" fmla="*/ 821215 w 885061"/>
                    <a:gd name="connsiteY5" fmla="*/ 104135 h 828508"/>
                    <a:gd name="connsiteX6" fmla="*/ 859376 w 885061"/>
                    <a:gd name="connsiteY6" fmla="*/ 828508 h 828508"/>
                    <a:gd name="connsiteX0" fmla="*/ 486431 w 905871"/>
                    <a:gd name="connsiteY0" fmla="*/ 828508 h 828508"/>
                    <a:gd name="connsiteX1" fmla="*/ 514354 w 905871"/>
                    <a:gd name="connsiteY1" fmla="*/ 298480 h 828508"/>
                    <a:gd name="connsiteX2" fmla="*/ 48300 w 905871"/>
                    <a:gd name="connsiteY2" fmla="*/ 350224 h 828508"/>
                    <a:gd name="connsiteX3" fmla="*/ 42659 w 905871"/>
                    <a:gd name="connsiteY3" fmla="*/ 121203 h 828508"/>
                    <a:gd name="connsiteX4" fmla="*/ 703319 w 905871"/>
                    <a:gd name="connsiteY4" fmla="*/ 3910 h 828508"/>
                    <a:gd name="connsiteX5" fmla="*/ 821215 w 905871"/>
                    <a:gd name="connsiteY5" fmla="*/ 104135 h 828508"/>
                    <a:gd name="connsiteX6" fmla="*/ 859376 w 905871"/>
                    <a:gd name="connsiteY6" fmla="*/ 828508 h 828508"/>
                    <a:gd name="connsiteX0" fmla="*/ 486431 w 897235"/>
                    <a:gd name="connsiteY0" fmla="*/ 828508 h 836991"/>
                    <a:gd name="connsiteX1" fmla="*/ 514354 w 897235"/>
                    <a:gd name="connsiteY1" fmla="*/ 298480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86431 w 897235"/>
                    <a:gd name="connsiteY0" fmla="*/ 828508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86431 w 897235"/>
                    <a:gd name="connsiteY0" fmla="*/ 828508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85326 w 897235"/>
                    <a:gd name="connsiteY0" fmla="*/ 811372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94681 w 897235"/>
                    <a:gd name="connsiteY0" fmla="*/ 833271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7235" h="836991">
                      <a:moveTo>
                        <a:pt x="494681" y="833271"/>
                      </a:moveTo>
                      <a:cubicBezTo>
                        <a:pt x="451921" y="742017"/>
                        <a:pt x="443070" y="530112"/>
                        <a:pt x="507763" y="319421"/>
                      </a:cubicBezTo>
                      <a:cubicBezTo>
                        <a:pt x="364969" y="346669"/>
                        <a:pt x="139148" y="389944"/>
                        <a:pt x="48300" y="350224"/>
                      </a:cubicBezTo>
                      <a:cubicBezTo>
                        <a:pt x="-6532" y="314799"/>
                        <a:pt x="-22800" y="179412"/>
                        <a:pt x="42659" y="121203"/>
                      </a:cubicBezTo>
                      <a:cubicBezTo>
                        <a:pt x="153191" y="23026"/>
                        <a:pt x="635985" y="-12688"/>
                        <a:pt x="703319" y="3910"/>
                      </a:cubicBezTo>
                      <a:cubicBezTo>
                        <a:pt x="770653" y="20508"/>
                        <a:pt x="813439" y="66929"/>
                        <a:pt x="821215" y="104135"/>
                      </a:cubicBezTo>
                      <a:cubicBezTo>
                        <a:pt x="946383" y="442837"/>
                        <a:pt x="890430" y="639819"/>
                        <a:pt x="840730" y="836991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7C8C0CFD-BED8-4351-A596-E0A456B210E8}"/>
                  </a:ext>
                </a:extLst>
              </p:cNvPr>
              <p:cNvGrpSpPr/>
              <p:nvPr/>
            </p:nvGrpSpPr>
            <p:grpSpPr>
              <a:xfrm flipH="1">
                <a:off x="3890795" y="4219756"/>
                <a:ext cx="836991" cy="1516331"/>
                <a:chOff x="5175361" y="4219756"/>
                <a:chExt cx="836991" cy="1516331"/>
              </a:xfrm>
            </p:grpSpPr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7863A040-C066-437F-9125-3413C065D937}"/>
                    </a:ext>
                  </a:extLst>
                </p:cNvPr>
                <p:cNvGrpSpPr/>
                <p:nvPr/>
              </p:nvGrpSpPr>
              <p:grpSpPr>
                <a:xfrm rot="20965850">
                  <a:off x="5262490" y="42197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218" name="グループ化 217">
                    <a:extLst>
                      <a:ext uri="{FF2B5EF4-FFF2-40B4-BE49-F238E27FC236}">
                        <a16:creationId xmlns:a16="http://schemas.microsoft.com/office/drawing/2014/main" id="{DBE7FECA-6A9C-4D69-8B55-9850F68E3FB8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220" name="フリーフォーム: 図形 219">
                      <a:extLst>
                        <a:ext uri="{FF2B5EF4-FFF2-40B4-BE49-F238E27FC236}">
                          <a16:creationId xmlns:a16="http://schemas.microsoft.com/office/drawing/2014/main" id="{6851F6FB-78B7-42F7-A99C-C9AF44391B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1" name="フリーフォーム: 図形 220">
                      <a:extLst>
                        <a:ext uri="{FF2B5EF4-FFF2-40B4-BE49-F238E27FC236}">
                          <a16:creationId xmlns:a16="http://schemas.microsoft.com/office/drawing/2014/main" id="{1A2480F7-290E-42B8-A34A-CA9EE71F692A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64AB0CCA-70C3-4FDE-B31A-C5333F9E089B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329FB671-D77A-40E3-9BF0-D3FF1A89DB4C}"/>
                    </a:ext>
                  </a:extLst>
                </p:cNvPr>
                <p:cNvSpPr/>
                <p:nvPr/>
              </p:nvSpPr>
              <p:spPr>
                <a:xfrm rot="3600000">
                  <a:off x="5145239" y="4868974"/>
                  <a:ext cx="897235" cy="83699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6909 w 829854"/>
                    <a:gd name="connsiteY0" fmla="*/ 827240 h 827240"/>
                    <a:gd name="connsiteX1" fmla="*/ 484832 w 829854"/>
                    <a:gd name="connsiteY1" fmla="*/ 297212 h 827240"/>
                    <a:gd name="connsiteX2" fmla="*/ 56451 w 829854"/>
                    <a:gd name="connsiteY2" fmla="*/ 378956 h 827240"/>
                    <a:gd name="connsiteX3" fmla="*/ 13137 w 829854"/>
                    <a:gd name="connsiteY3" fmla="*/ 119935 h 827240"/>
                    <a:gd name="connsiteX4" fmla="*/ 673797 w 829854"/>
                    <a:gd name="connsiteY4" fmla="*/ 2642 h 827240"/>
                    <a:gd name="connsiteX5" fmla="*/ 791693 w 829854"/>
                    <a:gd name="connsiteY5" fmla="*/ 102867 h 827240"/>
                    <a:gd name="connsiteX6" fmla="*/ 829854 w 829854"/>
                    <a:gd name="connsiteY6" fmla="*/ 827240 h 827240"/>
                    <a:gd name="connsiteX0" fmla="*/ 500535 w 873480"/>
                    <a:gd name="connsiteY0" fmla="*/ 826913 h 826913"/>
                    <a:gd name="connsiteX1" fmla="*/ 528458 w 873480"/>
                    <a:gd name="connsiteY1" fmla="*/ 296885 h 826913"/>
                    <a:gd name="connsiteX2" fmla="*/ 62404 w 873480"/>
                    <a:gd name="connsiteY2" fmla="*/ 348629 h 826913"/>
                    <a:gd name="connsiteX3" fmla="*/ 56763 w 873480"/>
                    <a:gd name="connsiteY3" fmla="*/ 119608 h 826913"/>
                    <a:gd name="connsiteX4" fmla="*/ 717423 w 873480"/>
                    <a:gd name="connsiteY4" fmla="*/ 2315 h 826913"/>
                    <a:gd name="connsiteX5" fmla="*/ 835319 w 873480"/>
                    <a:gd name="connsiteY5" fmla="*/ 102540 h 826913"/>
                    <a:gd name="connsiteX6" fmla="*/ 873480 w 873480"/>
                    <a:gd name="connsiteY6" fmla="*/ 826913 h 826913"/>
                    <a:gd name="connsiteX0" fmla="*/ 501302 w 874247"/>
                    <a:gd name="connsiteY0" fmla="*/ 826913 h 826913"/>
                    <a:gd name="connsiteX1" fmla="*/ 529225 w 874247"/>
                    <a:gd name="connsiteY1" fmla="*/ 296885 h 826913"/>
                    <a:gd name="connsiteX2" fmla="*/ 63171 w 874247"/>
                    <a:gd name="connsiteY2" fmla="*/ 348629 h 826913"/>
                    <a:gd name="connsiteX3" fmla="*/ 57530 w 874247"/>
                    <a:gd name="connsiteY3" fmla="*/ 119608 h 826913"/>
                    <a:gd name="connsiteX4" fmla="*/ 718190 w 874247"/>
                    <a:gd name="connsiteY4" fmla="*/ 2315 h 826913"/>
                    <a:gd name="connsiteX5" fmla="*/ 836086 w 874247"/>
                    <a:gd name="connsiteY5" fmla="*/ 102540 h 826913"/>
                    <a:gd name="connsiteX6" fmla="*/ 874247 w 874247"/>
                    <a:gd name="connsiteY6" fmla="*/ 826913 h 826913"/>
                    <a:gd name="connsiteX0" fmla="*/ 498359 w 871304"/>
                    <a:gd name="connsiteY0" fmla="*/ 826913 h 826913"/>
                    <a:gd name="connsiteX1" fmla="*/ 526282 w 871304"/>
                    <a:gd name="connsiteY1" fmla="*/ 296885 h 826913"/>
                    <a:gd name="connsiteX2" fmla="*/ 60228 w 871304"/>
                    <a:gd name="connsiteY2" fmla="*/ 348629 h 826913"/>
                    <a:gd name="connsiteX3" fmla="*/ 54587 w 871304"/>
                    <a:gd name="connsiteY3" fmla="*/ 119608 h 826913"/>
                    <a:gd name="connsiteX4" fmla="*/ 715247 w 871304"/>
                    <a:gd name="connsiteY4" fmla="*/ 2315 h 826913"/>
                    <a:gd name="connsiteX5" fmla="*/ 833143 w 871304"/>
                    <a:gd name="connsiteY5" fmla="*/ 102540 h 826913"/>
                    <a:gd name="connsiteX6" fmla="*/ 871304 w 871304"/>
                    <a:gd name="connsiteY6" fmla="*/ 826913 h 826913"/>
                    <a:gd name="connsiteX0" fmla="*/ 479234 w 852179"/>
                    <a:gd name="connsiteY0" fmla="*/ 826924 h 826924"/>
                    <a:gd name="connsiteX1" fmla="*/ 507157 w 852179"/>
                    <a:gd name="connsiteY1" fmla="*/ 296896 h 826924"/>
                    <a:gd name="connsiteX2" fmla="*/ 41103 w 852179"/>
                    <a:gd name="connsiteY2" fmla="*/ 348640 h 826924"/>
                    <a:gd name="connsiteX3" fmla="*/ 35462 w 852179"/>
                    <a:gd name="connsiteY3" fmla="*/ 119619 h 826924"/>
                    <a:gd name="connsiteX4" fmla="*/ 696122 w 852179"/>
                    <a:gd name="connsiteY4" fmla="*/ 2326 h 826924"/>
                    <a:gd name="connsiteX5" fmla="*/ 814018 w 852179"/>
                    <a:gd name="connsiteY5" fmla="*/ 102551 h 826924"/>
                    <a:gd name="connsiteX6" fmla="*/ 852179 w 852179"/>
                    <a:gd name="connsiteY6" fmla="*/ 826924 h 826924"/>
                    <a:gd name="connsiteX0" fmla="*/ 499685 w 872630"/>
                    <a:gd name="connsiteY0" fmla="*/ 826924 h 826924"/>
                    <a:gd name="connsiteX1" fmla="*/ 527608 w 872630"/>
                    <a:gd name="connsiteY1" fmla="*/ 296896 h 826924"/>
                    <a:gd name="connsiteX2" fmla="*/ 61554 w 872630"/>
                    <a:gd name="connsiteY2" fmla="*/ 348640 h 826924"/>
                    <a:gd name="connsiteX3" fmla="*/ 55913 w 872630"/>
                    <a:gd name="connsiteY3" fmla="*/ 119619 h 826924"/>
                    <a:gd name="connsiteX4" fmla="*/ 716573 w 872630"/>
                    <a:gd name="connsiteY4" fmla="*/ 2326 h 826924"/>
                    <a:gd name="connsiteX5" fmla="*/ 834469 w 872630"/>
                    <a:gd name="connsiteY5" fmla="*/ 102551 h 826924"/>
                    <a:gd name="connsiteX6" fmla="*/ 872630 w 872630"/>
                    <a:gd name="connsiteY6" fmla="*/ 826924 h 826924"/>
                    <a:gd name="connsiteX0" fmla="*/ 486431 w 859376"/>
                    <a:gd name="connsiteY0" fmla="*/ 826924 h 826924"/>
                    <a:gd name="connsiteX1" fmla="*/ 514354 w 859376"/>
                    <a:gd name="connsiteY1" fmla="*/ 296896 h 826924"/>
                    <a:gd name="connsiteX2" fmla="*/ 48300 w 859376"/>
                    <a:gd name="connsiteY2" fmla="*/ 348640 h 826924"/>
                    <a:gd name="connsiteX3" fmla="*/ 42659 w 859376"/>
                    <a:gd name="connsiteY3" fmla="*/ 119619 h 826924"/>
                    <a:gd name="connsiteX4" fmla="*/ 703319 w 859376"/>
                    <a:gd name="connsiteY4" fmla="*/ 2326 h 826924"/>
                    <a:gd name="connsiteX5" fmla="*/ 821215 w 859376"/>
                    <a:gd name="connsiteY5" fmla="*/ 102551 h 826924"/>
                    <a:gd name="connsiteX6" fmla="*/ 859376 w 859376"/>
                    <a:gd name="connsiteY6" fmla="*/ 826924 h 826924"/>
                    <a:gd name="connsiteX0" fmla="*/ 486431 w 859376"/>
                    <a:gd name="connsiteY0" fmla="*/ 828508 h 828508"/>
                    <a:gd name="connsiteX1" fmla="*/ 514354 w 859376"/>
                    <a:gd name="connsiteY1" fmla="*/ 298480 h 828508"/>
                    <a:gd name="connsiteX2" fmla="*/ 48300 w 859376"/>
                    <a:gd name="connsiteY2" fmla="*/ 350224 h 828508"/>
                    <a:gd name="connsiteX3" fmla="*/ 42659 w 859376"/>
                    <a:gd name="connsiteY3" fmla="*/ 121203 h 828508"/>
                    <a:gd name="connsiteX4" fmla="*/ 703319 w 859376"/>
                    <a:gd name="connsiteY4" fmla="*/ 3910 h 828508"/>
                    <a:gd name="connsiteX5" fmla="*/ 821215 w 859376"/>
                    <a:gd name="connsiteY5" fmla="*/ 104135 h 828508"/>
                    <a:gd name="connsiteX6" fmla="*/ 859376 w 859376"/>
                    <a:gd name="connsiteY6" fmla="*/ 828508 h 828508"/>
                    <a:gd name="connsiteX0" fmla="*/ 486431 w 859376"/>
                    <a:gd name="connsiteY0" fmla="*/ 828508 h 828508"/>
                    <a:gd name="connsiteX1" fmla="*/ 514354 w 859376"/>
                    <a:gd name="connsiteY1" fmla="*/ 298480 h 828508"/>
                    <a:gd name="connsiteX2" fmla="*/ 48300 w 859376"/>
                    <a:gd name="connsiteY2" fmla="*/ 350224 h 828508"/>
                    <a:gd name="connsiteX3" fmla="*/ 42659 w 859376"/>
                    <a:gd name="connsiteY3" fmla="*/ 121203 h 828508"/>
                    <a:gd name="connsiteX4" fmla="*/ 703319 w 859376"/>
                    <a:gd name="connsiteY4" fmla="*/ 3910 h 828508"/>
                    <a:gd name="connsiteX5" fmla="*/ 821215 w 859376"/>
                    <a:gd name="connsiteY5" fmla="*/ 104135 h 828508"/>
                    <a:gd name="connsiteX6" fmla="*/ 859376 w 859376"/>
                    <a:gd name="connsiteY6" fmla="*/ 828508 h 828508"/>
                    <a:gd name="connsiteX0" fmla="*/ 486431 w 885061"/>
                    <a:gd name="connsiteY0" fmla="*/ 828508 h 828508"/>
                    <a:gd name="connsiteX1" fmla="*/ 514354 w 885061"/>
                    <a:gd name="connsiteY1" fmla="*/ 298480 h 828508"/>
                    <a:gd name="connsiteX2" fmla="*/ 48300 w 885061"/>
                    <a:gd name="connsiteY2" fmla="*/ 350224 h 828508"/>
                    <a:gd name="connsiteX3" fmla="*/ 42659 w 885061"/>
                    <a:gd name="connsiteY3" fmla="*/ 121203 h 828508"/>
                    <a:gd name="connsiteX4" fmla="*/ 703319 w 885061"/>
                    <a:gd name="connsiteY4" fmla="*/ 3910 h 828508"/>
                    <a:gd name="connsiteX5" fmla="*/ 821215 w 885061"/>
                    <a:gd name="connsiteY5" fmla="*/ 104135 h 828508"/>
                    <a:gd name="connsiteX6" fmla="*/ 859376 w 885061"/>
                    <a:gd name="connsiteY6" fmla="*/ 828508 h 828508"/>
                    <a:gd name="connsiteX0" fmla="*/ 486431 w 905871"/>
                    <a:gd name="connsiteY0" fmla="*/ 828508 h 828508"/>
                    <a:gd name="connsiteX1" fmla="*/ 514354 w 905871"/>
                    <a:gd name="connsiteY1" fmla="*/ 298480 h 828508"/>
                    <a:gd name="connsiteX2" fmla="*/ 48300 w 905871"/>
                    <a:gd name="connsiteY2" fmla="*/ 350224 h 828508"/>
                    <a:gd name="connsiteX3" fmla="*/ 42659 w 905871"/>
                    <a:gd name="connsiteY3" fmla="*/ 121203 h 828508"/>
                    <a:gd name="connsiteX4" fmla="*/ 703319 w 905871"/>
                    <a:gd name="connsiteY4" fmla="*/ 3910 h 828508"/>
                    <a:gd name="connsiteX5" fmla="*/ 821215 w 905871"/>
                    <a:gd name="connsiteY5" fmla="*/ 104135 h 828508"/>
                    <a:gd name="connsiteX6" fmla="*/ 859376 w 905871"/>
                    <a:gd name="connsiteY6" fmla="*/ 828508 h 828508"/>
                    <a:gd name="connsiteX0" fmla="*/ 486431 w 897235"/>
                    <a:gd name="connsiteY0" fmla="*/ 828508 h 836991"/>
                    <a:gd name="connsiteX1" fmla="*/ 514354 w 897235"/>
                    <a:gd name="connsiteY1" fmla="*/ 298480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86431 w 897235"/>
                    <a:gd name="connsiteY0" fmla="*/ 828508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86431 w 897235"/>
                    <a:gd name="connsiteY0" fmla="*/ 828508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85326 w 897235"/>
                    <a:gd name="connsiteY0" fmla="*/ 811372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  <a:gd name="connsiteX0" fmla="*/ 494681 w 897235"/>
                    <a:gd name="connsiteY0" fmla="*/ 833271 h 836991"/>
                    <a:gd name="connsiteX1" fmla="*/ 507763 w 897235"/>
                    <a:gd name="connsiteY1" fmla="*/ 319421 h 836991"/>
                    <a:gd name="connsiteX2" fmla="*/ 48300 w 897235"/>
                    <a:gd name="connsiteY2" fmla="*/ 350224 h 836991"/>
                    <a:gd name="connsiteX3" fmla="*/ 42659 w 897235"/>
                    <a:gd name="connsiteY3" fmla="*/ 121203 h 836991"/>
                    <a:gd name="connsiteX4" fmla="*/ 703319 w 897235"/>
                    <a:gd name="connsiteY4" fmla="*/ 3910 h 836991"/>
                    <a:gd name="connsiteX5" fmla="*/ 821215 w 897235"/>
                    <a:gd name="connsiteY5" fmla="*/ 104135 h 836991"/>
                    <a:gd name="connsiteX6" fmla="*/ 840730 w 897235"/>
                    <a:gd name="connsiteY6" fmla="*/ 836991 h 83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7235" h="836991">
                      <a:moveTo>
                        <a:pt x="494681" y="833271"/>
                      </a:moveTo>
                      <a:cubicBezTo>
                        <a:pt x="451921" y="742017"/>
                        <a:pt x="443070" y="530112"/>
                        <a:pt x="507763" y="319421"/>
                      </a:cubicBezTo>
                      <a:cubicBezTo>
                        <a:pt x="364969" y="346669"/>
                        <a:pt x="139148" y="389944"/>
                        <a:pt x="48300" y="350224"/>
                      </a:cubicBezTo>
                      <a:cubicBezTo>
                        <a:pt x="-6532" y="314799"/>
                        <a:pt x="-22800" y="179412"/>
                        <a:pt x="42659" y="121203"/>
                      </a:cubicBezTo>
                      <a:cubicBezTo>
                        <a:pt x="153191" y="23026"/>
                        <a:pt x="635985" y="-12688"/>
                        <a:pt x="703319" y="3910"/>
                      </a:cubicBezTo>
                      <a:cubicBezTo>
                        <a:pt x="770653" y="20508"/>
                        <a:pt x="813439" y="66929"/>
                        <a:pt x="821215" y="104135"/>
                      </a:cubicBezTo>
                      <a:cubicBezTo>
                        <a:pt x="946383" y="442837"/>
                        <a:pt x="890430" y="639819"/>
                        <a:pt x="840730" y="836991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C3730A8F-DB5F-40D7-B055-B28BA977438F}"/>
                </a:ext>
              </a:extLst>
            </p:cNvPr>
            <p:cNvSpPr/>
            <p:nvPr/>
          </p:nvSpPr>
          <p:spPr>
            <a:xfrm>
              <a:off x="4988087" y="4173510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C18F867B-96CF-4B1C-9D12-FAA5A248BA16}"/>
                </a:ext>
              </a:extLst>
            </p:cNvPr>
            <p:cNvGrpSpPr/>
            <p:nvPr/>
          </p:nvGrpSpPr>
          <p:grpSpPr>
            <a:xfrm>
              <a:off x="4811912" y="5058204"/>
              <a:ext cx="293236" cy="249619"/>
              <a:chOff x="2633320" y="2087056"/>
              <a:chExt cx="293236" cy="249619"/>
            </a:xfrm>
          </p:grpSpPr>
          <p:sp>
            <p:nvSpPr>
              <p:cNvPr id="211" name="二等辺三角形 33">
                <a:extLst>
                  <a:ext uri="{FF2B5EF4-FFF2-40B4-BE49-F238E27FC236}">
                    <a16:creationId xmlns:a16="http://schemas.microsoft.com/office/drawing/2014/main" id="{39365936-3B26-4405-874C-CE3C6B0BD858}"/>
                  </a:ext>
                </a:extLst>
              </p:cNvPr>
              <p:cNvSpPr/>
              <p:nvPr/>
            </p:nvSpPr>
            <p:spPr>
              <a:xfrm>
                <a:off x="2633320" y="2087056"/>
                <a:ext cx="293236" cy="249619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2" name="楕円 240">
                <a:extLst>
                  <a:ext uri="{FF2B5EF4-FFF2-40B4-BE49-F238E27FC236}">
                    <a16:creationId xmlns:a16="http://schemas.microsoft.com/office/drawing/2014/main" id="{6532CD88-46AF-4782-9C03-C493FC52A258}"/>
                  </a:ext>
                </a:extLst>
              </p:cNvPr>
              <p:cNvSpPr/>
              <p:nvPr/>
            </p:nvSpPr>
            <p:spPr>
              <a:xfrm>
                <a:off x="2676272" y="2243868"/>
                <a:ext cx="208150" cy="73245"/>
              </a:xfrm>
              <a:custGeom>
                <a:avLst/>
                <a:gdLst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282838"/>
                  <a:gd name="connsiteX1" fmla="*/ 372478 w 744956"/>
                  <a:gd name="connsiteY1" fmla="*/ 0 h 282838"/>
                  <a:gd name="connsiteX2" fmla="*/ 744956 w 744956"/>
                  <a:gd name="connsiteY2" fmla="*/ 221006 h 282838"/>
                  <a:gd name="connsiteX3" fmla="*/ 379622 w 744956"/>
                  <a:gd name="connsiteY3" fmla="*/ 246749 h 282838"/>
                  <a:gd name="connsiteX4" fmla="*/ 0 w 744956"/>
                  <a:gd name="connsiteY4" fmla="*/ 221006 h 282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4956" h="282838">
                    <a:moveTo>
                      <a:pt x="0" y="221006"/>
                    </a:moveTo>
                    <a:cubicBezTo>
                      <a:pt x="0" y="98948"/>
                      <a:pt x="166764" y="0"/>
                      <a:pt x="372478" y="0"/>
                    </a:cubicBezTo>
                    <a:cubicBezTo>
                      <a:pt x="578192" y="0"/>
                      <a:pt x="744956" y="98948"/>
                      <a:pt x="744956" y="221006"/>
                    </a:cubicBezTo>
                    <a:cubicBezTo>
                      <a:pt x="744956" y="343064"/>
                      <a:pt x="585336" y="246749"/>
                      <a:pt x="379622" y="246749"/>
                    </a:cubicBezTo>
                    <a:cubicBezTo>
                      <a:pt x="173908" y="246749"/>
                      <a:pt x="0" y="343064"/>
                      <a:pt x="0" y="22100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970CEE54-0437-4AB2-908C-EE470B9E8EEC}"/>
                </a:ext>
              </a:extLst>
            </p:cNvPr>
            <p:cNvSpPr/>
            <p:nvPr/>
          </p:nvSpPr>
          <p:spPr>
            <a:xfrm>
              <a:off x="4689306" y="4780647"/>
              <a:ext cx="149372" cy="1469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15F7ED0E-DB91-4952-B082-634C6F1BA052}"/>
                </a:ext>
              </a:extLst>
            </p:cNvPr>
            <p:cNvSpPr/>
            <p:nvPr/>
          </p:nvSpPr>
          <p:spPr>
            <a:xfrm>
              <a:off x="5083006" y="4780647"/>
              <a:ext cx="149372" cy="1469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268C019A-285A-437F-AF6E-4D71775F402B}"/>
              </a:ext>
            </a:extLst>
          </p:cNvPr>
          <p:cNvGrpSpPr/>
          <p:nvPr/>
        </p:nvGrpSpPr>
        <p:grpSpPr>
          <a:xfrm>
            <a:off x="6611085" y="3746577"/>
            <a:ext cx="2357564" cy="2709749"/>
            <a:chOff x="6611085" y="3746577"/>
            <a:chExt cx="2357564" cy="2709749"/>
          </a:xfrm>
        </p:grpSpPr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675990B5-F600-4EC5-853E-2E5F1F5B66BE}"/>
                </a:ext>
              </a:extLst>
            </p:cNvPr>
            <p:cNvSpPr/>
            <p:nvPr/>
          </p:nvSpPr>
          <p:spPr>
            <a:xfrm rot="20700000">
              <a:off x="6611085" y="3746577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8B6F77E6-9EF0-4EEA-81CF-02283E221FE3}"/>
                </a:ext>
              </a:extLst>
            </p:cNvPr>
            <p:cNvGrpSpPr/>
            <p:nvPr/>
          </p:nvGrpSpPr>
          <p:grpSpPr>
            <a:xfrm>
              <a:off x="6857555" y="4095130"/>
              <a:ext cx="2111094" cy="2361196"/>
              <a:chOff x="6857555" y="4095130"/>
              <a:chExt cx="2111094" cy="2361196"/>
            </a:xfrm>
          </p:grpSpPr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AE57326F-DC41-4E1B-A19C-01AE6790B1AD}"/>
                  </a:ext>
                </a:extLst>
              </p:cNvPr>
              <p:cNvGrpSpPr/>
              <p:nvPr/>
            </p:nvGrpSpPr>
            <p:grpSpPr>
              <a:xfrm>
                <a:off x="7315016" y="4095130"/>
                <a:ext cx="1182186" cy="2361196"/>
                <a:chOff x="3882425" y="3836649"/>
                <a:chExt cx="1182186" cy="2361196"/>
              </a:xfrm>
            </p:grpSpPr>
            <p:sp>
              <p:nvSpPr>
                <p:cNvPr id="277" name="片側の 2 つの角を丸めた四角形 144">
                  <a:extLst>
                    <a:ext uri="{FF2B5EF4-FFF2-40B4-BE49-F238E27FC236}">
                      <a16:creationId xmlns:a16="http://schemas.microsoft.com/office/drawing/2014/main" id="{30148EFC-499F-4770-B755-036E67C9D6BD}"/>
                    </a:ext>
                  </a:extLst>
                </p:cNvPr>
                <p:cNvSpPr/>
                <p:nvPr/>
              </p:nvSpPr>
              <p:spPr>
                <a:xfrm>
                  <a:off x="3996667" y="51769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2995F6D9-39D5-4DE3-BA7F-CA0EE849EC1F}"/>
                    </a:ext>
                  </a:extLst>
                </p:cNvPr>
                <p:cNvSpPr/>
                <p:nvPr/>
              </p:nvSpPr>
              <p:spPr>
                <a:xfrm>
                  <a:off x="4245192" y="49444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7B840E91-6372-465B-86D8-65689C586274}"/>
                    </a:ext>
                  </a:extLst>
                </p:cNvPr>
                <p:cNvGrpSpPr/>
                <p:nvPr/>
              </p:nvGrpSpPr>
              <p:grpSpPr>
                <a:xfrm>
                  <a:off x="3882425" y="3836649"/>
                  <a:ext cx="1182186" cy="1254185"/>
                  <a:chOff x="5138890" y="3817636"/>
                  <a:chExt cx="860611" cy="913025"/>
                </a:xfrm>
              </p:grpSpPr>
              <p:sp>
                <p:nvSpPr>
                  <p:cNvPr id="281" name="雲 391">
                    <a:extLst>
                      <a:ext uri="{FF2B5EF4-FFF2-40B4-BE49-F238E27FC236}">
                        <a16:creationId xmlns:a16="http://schemas.microsoft.com/office/drawing/2014/main" id="{85F54036-6954-4A2B-ABB1-621C7839CBC7}"/>
                      </a:ext>
                    </a:extLst>
                  </p:cNvPr>
                  <p:cNvSpPr/>
                  <p:nvPr/>
                </p:nvSpPr>
                <p:spPr>
                  <a:xfrm>
                    <a:off x="5138890" y="3817636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82" name="グループ化 281">
                    <a:extLst>
                      <a:ext uri="{FF2B5EF4-FFF2-40B4-BE49-F238E27FC236}">
                        <a16:creationId xmlns:a16="http://schemas.microsoft.com/office/drawing/2014/main" id="{6255C601-CC07-4863-BE5C-6BE39F1EA426}"/>
                      </a:ext>
                    </a:extLst>
                  </p:cNvPr>
                  <p:cNvGrpSpPr/>
                  <p:nvPr/>
                </p:nvGrpSpPr>
                <p:grpSpPr>
                  <a:xfrm>
                    <a:off x="5151912" y="3943262"/>
                    <a:ext cx="834570" cy="787399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88" name="グループ化 287">
                      <a:extLst>
                        <a:ext uri="{FF2B5EF4-FFF2-40B4-BE49-F238E27FC236}">
                          <a16:creationId xmlns:a16="http://schemas.microsoft.com/office/drawing/2014/main" id="{BEB1F9A3-B783-47C3-9617-79C47791E91F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93" name="円/楕円 256">
                        <a:extLst>
                          <a:ext uri="{FF2B5EF4-FFF2-40B4-BE49-F238E27FC236}">
                            <a16:creationId xmlns:a16="http://schemas.microsoft.com/office/drawing/2014/main" id="{4B41C524-C9B0-4094-8815-7DBE6306BD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94" name="円/楕円 257">
                        <a:extLst>
                          <a:ext uri="{FF2B5EF4-FFF2-40B4-BE49-F238E27FC236}">
                            <a16:creationId xmlns:a16="http://schemas.microsoft.com/office/drawing/2014/main" id="{D24FAEA1-C984-456F-A285-7A0C968343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89" name="グループ化 288">
                      <a:extLst>
                        <a:ext uri="{FF2B5EF4-FFF2-40B4-BE49-F238E27FC236}">
                          <a16:creationId xmlns:a16="http://schemas.microsoft.com/office/drawing/2014/main" id="{C7C4BDD1-D041-4DA7-9DEC-A8DD035D68A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91" name="円/楕円 254">
                        <a:extLst>
                          <a:ext uri="{FF2B5EF4-FFF2-40B4-BE49-F238E27FC236}">
                            <a16:creationId xmlns:a16="http://schemas.microsoft.com/office/drawing/2014/main" id="{94F8F07E-46BC-4A00-8D8A-1965B0872E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92" name="円/楕円 255">
                        <a:extLst>
                          <a:ext uri="{FF2B5EF4-FFF2-40B4-BE49-F238E27FC236}">
                            <a16:creationId xmlns:a16="http://schemas.microsoft.com/office/drawing/2014/main" id="{25794C87-1727-4B51-9238-05A554A0AB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0" name="円/楕円 253">
                      <a:extLst>
                        <a:ext uri="{FF2B5EF4-FFF2-40B4-BE49-F238E27FC236}">
                          <a16:creationId xmlns:a16="http://schemas.microsoft.com/office/drawing/2014/main" id="{C6B72598-D033-4DFB-875C-D629AFEB8B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83" name="円/楕円 27">
                    <a:extLst>
                      <a:ext uri="{FF2B5EF4-FFF2-40B4-BE49-F238E27FC236}">
                        <a16:creationId xmlns:a16="http://schemas.microsoft.com/office/drawing/2014/main" id="{05A8C0B4-DE10-4FB5-9357-63B23AAE094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295244" y="4120161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4" name="円/楕円 27">
                    <a:extLst>
                      <a:ext uri="{FF2B5EF4-FFF2-40B4-BE49-F238E27FC236}">
                        <a16:creationId xmlns:a16="http://schemas.microsoft.com/office/drawing/2014/main" id="{92FA3D60-59BB-4AA8-A283-4BC77814C1B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687086" y="4120161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5" name="円/楕円 247">
                    <a:extLst>
                      <a:ext uri="{FF2B5EF4-FFF2-40B4-BE49-F238E27FC236}">
                        <a16:creationId xmlns:a16="http://schemas.microsoft.com/office/drawing/2014/main" id="{F05FC7EE-A4F4-449A-B11F-6A4C0BE1BBDD}"/>
                      </a:ext>
                    </a:extLst>
                  </p:cNvPr>
                  <p:cNvSpPr/>
                  <p:nvPr/>
                </p:nvSpPr>
                <p:spPr>
                  <a:xfrm>
                    <a:off x="5509070" y="4332824"/>
                    <a:ext cx="118869" cy="69275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6" name="月 285">
                    <a:extLst>
                      <a:ext uri="{FF2B5EF4-FFF2-40B4-BE49-F238E27FC236}">
                        <a16:creationId xmlns:a16="http://schemas.microsoft.com/office/drawing/2014/main" id="{59368F61-DA18-464A-A176-D29D0754A48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419033" y="4374065"/>
                    <a:ext cx="45719" cy="128698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7" name="月 286">
                    <a:extLst>
                      <a:ext uri="{FF2B5EF4-FFF2-40B4-BE49-F238E27FC236}">
                        <a16:creationId xmlns:a16="http://schemas.microsoft.com/office/drawing/2014/main" id="{AD1E6493-5FCB-4ED6-A473-4DEA0BC45DA8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5664228" y="4374065"/>
                    <a:ext cx="45719" cy="128698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7AD35E4A-3816-4E36-B917-AFE6B4DA3CF5}"/>
                    </a:ext>
                  </a:extLst>
                </p:cNvPr>
                <p:cNvSpPr/>
                <p:nvPr/>
              </p:nvSpPr>
              <p:spPr>
                <a:xfrm>
                  <a:off x="4418381" y="4493285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D206539C-9385-44BD-A99B-FCC60C9522D4}"/>
                  </a:ext>
                </a:extLst>
              </p:cNvPr>
              <p:cNvGrpSpPr/>
              <p:nvPr/>
            </p:nvGrpSpPr>
            <p:grpSpPr>
              <a:xfrm>
                <a:off x="8142121" y="4219756"/>
                <a:ext cx="826528" cy="1409850"/>
                <a:chOff x="8142121" y="4219756"/>
                <a:chExt cx="826528" cy="1409850"/>
              </a:xfrm>
            </p:grpSpPr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74FA584F-5503-48E6-A3F7-1BC68F8C8618}"/>
                    </a:ext>
                  </a:extLst>
                </p:cNvPr>
                <p:cNvGrpSpPr/>
                <p:nvPr/>
              </p:nvGrpSpPr>
              <p:grpSpPr>
                <a:xfrm rot="20965850">
                  <a:off x="8266040" y="42197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273" name="グループ化 272">
                    <a:extLst>
                      <a:ext uri="{FF2B5EF4-FFF2-40B4-BE49-F238E27FC236}">
                        <a16:creationId xmlns:a16="http://schemas.microsoft.com/office/drawing/2014/main" id="{F80D411A-C4E6-4E4D-8FB5-07B0E8644E37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275" name="フリーフォーム: 図形 274">
                      <a:extLst>
                        <a:ext uri="{FF2B5EF4-FFF2-40B4-BE49-F238E27FC236}">
                          <a16:creationId xmlns:a16="http://schemas.microsoft.com/office/drawing/2014/main" id="{F1D4B5BD-5860-4671-86BF-E280140A47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6" name="フリーフォーム: 図形 275">
                      <a:extLst>
                        <a:ext uri="{FF2B5EF4-FFF2-40B4-BE49-F238E27FC236}">
                          <a16:creationId xmlns:a16="http://schemas.microsoft.com/office/drawing/2014/main" id="{E24DD5C2-6EB4-4274-A213-072BD4742525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F77BD9C2-F3E5-404A-96C2-B1F808BE658E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B87C563B-6F94-48E4-9878-1ADFFFD3455B}"/>
                    </a:ext>
                  </a:extLst>
                </p:cNvPr>
                <p:cNvSpPr/>
                <p:nvPr/>
              </p:nvSpPr>
              <p:spPr>
                <a:xfrm rot="3600000">
                  <a:off x="8147026" y="4807984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22317A7E-E7FD-41B4-8C54-A17A5580A26D}"/>
                  </a:ext>
                </a:extLst>
              </p:cNvPr>
              <p:cNvGrpSpPr/>
              <p:nvPr/>
            </p:nvGrpSpPr>
            <p:grpSpPr>
              <a:xfrm flipH="1">
                <a:off x="6857555" y="4219756"/>
                <a:ext cx="826528" cy="1409850"/>
                <a:chOff x="8142121" y="4219756"/>
                <a:chExt cx="826528" cy="1409850"/>
              </a:xfrm>
            </p:grpSpPr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7CD14633-0724-4654-AB65-B5E01DE944FF}"/>
                    </a:ext>
                  </a:extLst>
                </p:cNvPr>
                <p:cNvGrpSpPr/>
                <p:nvPr/>
              </p:nvGrpSpPr>
              <p:grpSpPr>
                <a:xfrm rot="20965850">
                  <a:off x="8266040" y="42197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267" name="グループ化 266">
                    <a:extLst>
                      <a:ext uri="{FF2B5EF4-FFF2-40B4-BE49-F238E27FC236}">
                        <a16:creationId xmlns:a16="http://schemas.microsoft.com/office/drawing/2014/main" id="{43BD5E26-0ACB-498B-963A-E605D26C4F77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269" name="フリーフォーム: 図形 268">
                      <a:extLst>
                        <a:ext uri="{FF2B5EF4-FFF2-40B4-BE49-F238E27FC236}">
                          <a16:creationId xmlns:a16="http://schemas.microsoft.com/office/drawing/2014/main" id="{D2444024-7CF6-41D1-B643-711AE5EF12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0" name="フリーフォーム: 図形 269">
                      <a:extLst>
                        <a:ext uri="{FF2B5EF4-FFF2-40B4-BE49-F238E27FC236}">
                          <a16:creationId xmlns:a16="http://schemas.microsoft.com/office/drawing/2014/main" id="{91BC6868-10BB-44B1-9D8E-A5EE41CB9897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CEF6EF4B-F745-4B1E-91AF-45E4B5D33947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6D24D08B-BE02-45D7-9ECD-AD70BF9FA5BB}"/>
                    </a:ext>
                  </a:extLst>
                </p:cNvPr>
                <p:cNvSpPr/>
                <p:nvPr/>
              </p:nvSpPr>
              <p:spPr>
                <a:xfrm rot="3600000">
                  <a:off x="8147026" y="4807984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85FF2668-B529-4EB3-8747-287EB3DC9387}"/>
                </a:ext>
              </a:extLst>
            </p:cNvPr>
            <p:cNvSpPr/>
            <p:nvPr/>
          </p:nvSpPr>
          <p:spPr>
            <a:xfrm>
              <a:off x="7921787" y="4173510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5C990956-202E-49C5-88A5-8E89755EC8CA}"/>
                </a:ext>
              </a:extLst>
            </p:cNvPr>
            <p:cNvGrpSpPr/>
            <p:nvPr/>
          </p:nvGrpSpPr>
          <p:grpSpPr>
            <a:xfrm>
              <a:off x="7751475" y="4970469"/>
              <a:ext cx="293236" cy="249619"/>
              <a:chOff x="2633320" y="2087056"/>
              <a:chExt cx="293236" cy="249619"/>
            </a:xfrm>
          </p:grpSpPr>
          <p:sp>
            <p:nvSpPr>
              <p:cNvPr id="260" name="二等辺三角形 33">
                <a:extLst>
                  <a:ext uri="{FF2B5EF4-FFF2-40B4-BE49-F238E27FC236}">
                    <a16:creationId xmlns:a16="http://schemas.microsoft.com/office/drawing/2014/main" id="{89595164-4FA2-472F-93C8-E0BA5AA1FB3F}"/>
                  </a:ext>
                </a:extLst>
              </p:cNvPr>
              <p:cNvSpPr/>
              <p:nvPr/>
            </p:nvSpPr>
            <p:spPr>
              <a:xfrm>
                <a:off x="2633320" y="2087056"/>
                <a:ext cx="293236" cy="249619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1" name="楕円 240">
                <a:extLst>
                  <a:ext uri="{FF2B5EF4-FFF2-40B4-BE49-F238E27FC236}">
                    <a16:creationId xmlns:a16="http://schemas.microsoft.com/office/drawing/2014/main" id="{44DF7616-B00D-4100-A289-2DC299902B91}"/>
                  </a:ext>
                </a:extLst>
              </p:cNvPr>
              <p:cNvSpPr/>
              <p:nvPr/>
            </p:nvSpPr>
            <p:spPr>
              <a:xfrm>
                <a:off x="2676272" y="2243868"/>
                <a:ext cx="208150" cy="73245"/>
              </a:xfrm>
              <a:custGeom>
                <a:avLst/>
                <a:gdLst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442012"/>
                  <a:gd name="connsiteX1" fmla="*/ 372478 w 744956"/>
                  <a:gd name="connsiteY1" fmla="*/ 0 h 442012"/>
                  <a:gd name="connsiteX2" fmla="*/ 744956 w 744956"/>
                  <a:gd name="connsiteY2" fmla="*/ 221006 h 442012"/>
                  <a:gd name="connsiteX3" fmla="*/ 372478 w 744956"/>
                  <a:gd name="connsiteY3" fmla="*/ 442012 h 442012"/>
                  <a:gd name="connsiteX4" fmla="*/ 0 w 744956"/>
                  <a:gd name="connsiteY4" fmla="*/ 221006 h 442012"/>
                  <a:gd name="connsiteX0" fmla="*/ 0 w 744956"/>
                  <a:gd name="connsiteY0" fmla="*/ 221006 h 282838"/>
                  <a:gd name="connsiteX1" fmla="*/ 372478 w 744956"/>
                  <a:gd name="connsiteY1" fmla="*/ 0 h 282838"/>
                  <a:gd name="connsiteX2" fmla="*/ 744956 w 744956"/>
                  <a:gd name="connsiteY2" fmla="*/ 221006 h 282838"/>
                  <a:gd name="connsiteX3" fmla="*/ 379622 w 744956"/>
                  <a:gd name="connsiteY3" fmla="*/ 246749 h 282838"/>
                  <a:gd name="connsiteX4" fmla="*/ 0 w 744956"/>
                  <a:gd name="connsiteY4" fmla="*/ 221006 h 282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4956" h="282838">
                    <a:moveTo>
                      <a:pt x="0" y="221006"/>
                    </a:moveTo>
                    <a:cubicBezTo>
                      <a:pt x="0" y="98948"/>
                      <a:pt x="166764" y="0"/>
                      <a:pt x="372478" y="0"/>
                    </a:cubicBezTo>
                    <a:cubicBezTo>
                      <a:pt x="578192" y="0"/>
                      <a:pt x="744956" y="98948"/>
                      <a:pt x="744956" y="221006"/>
                    </a:cubicBezTo>
                    <a:cubicBezTo>
                      <a:pt x="744956" y="343064"/>
                      <a:pt x="585336" y="246749"/>
                      <a:pt x="379622" y="246749"/>
                    </a:cubicBezTo>
                    <a:cubicBezTo>
                      <a:pt x="173908" y="246749"/>
                      <a:pt x="0" y="343064"/>
                      <a:pt x="0" y="22100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8" name="楕円 257">
              <a:extLst>
                <a:ext uri="{FF2B5EF4-FFF2-40B4-BE49-F238E27FC236}">
                  <a16:creationId xmlns:a16="http://schemas.microsoft.com/office/drawing/2014/main" id="{945607F4-28F2-493E-8064-DBA28F8F5762}"/>
                </a:ext>
              </a:extLst>
            </p:cNvPr>
            <p:cNvSpPr/>
            <p:nvPr/>
          </p:nvSpPr>
          <p:spPr>
            <a:xfrm>
              <a:off x="7552745" y="4680009"/>
              <a:ext cx="206544" cy="15876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楕円 258">
              <a:extLst>
                <a:ext uri="{FF2B5EF4-FFF2-40B4-BE49-F238E27FC236}">
                  <a16:creationId xmlns:a16="http://schemas.microsoft.com/office/drawing/2014/main" id="{FF8EA9BC-0FB7-4D82-82E4-4B0237D5440D}"/>
                </a:ext>
              </a:extLst>
            </p:cNvPr>
            <p:cNvSpPr/>
            <p:nvPr/>
          </p:nvSpPr>
          <p:spPr>
            <a:xfrm>
              <a:off x="8060745" y="4680009"/>
              <a:ext cx="206544" cy="15876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31656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pptxe85_絶叫する女性のイラスト</dc:title>
  <dc:subject>pptxe85_絶叫する女性のイラスト</dc:subject>
  <dc:creator>でじけろお</dc:creator>
  <cp:revision>1</cp:revision>
  <dcterms:created xsi:type="dcterms:W3CDTF">2018-05-20T00:31:01Z</dcterms:created>
  <dcterms:modified xsi:type="dcterms:W3CDTF">2020-09-25T15:25:15Z</dcterms:modified>
  <cp:version>1</cp:version>
</cp:coreProperties>
</file>