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052270-455C-4F23-B545-6FE357B4A9AB}"/>
              </a:ext>
            </a:extLst>
          </p:cNvPr>
          <p:cNvGrpSpPr/>
          <p:nvPr/>
        </p:nvGrpSpPr>
        <p:grpSpPr>
          <a:xfrm>
            <a:off x="1038162" y="1092743"/>
            <a:ext cx="1946567" cy="2280622"/>
            <a:chOff x="331580" y="2589276"/>
            <a:chExt cx="1768982" cy="207256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2F818AB-0F69-40B1-BE21-750A0197309C}"/>
                </a:ext>
              </a:extLst>
            </p:cNvPr>
            <p:cNvSpPr/>
            <p:nvPr/>
          </p:nvSpPr>
          <p:spPr bwMode="auto">
            <a:xfrm>
              <a:off x="498383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AEC5DEC-A7B0-45A3-B481-5EE36AF71707}"/>
                </a:ext>
              </a:extLst>
            </p:cNvPr>
            <p:cNvSpPr/>
            <p:nvPr/>
          </p:nvSpPr>
          <p:spPr bwMode="auto">
            <a:xfrm>
              <a:off x="510171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AEE4FC53-8DCD-431F-A5EA-57831FC58C81}"/>
                </a:ext>
              </a:extLst>
            </p:cNvPr>
            <p:cNvSpPr/>
            <p:nvPr/>
          </p:nvSpPr>
          <p:spPr bwMode="auto">
            <a:xfrm>
              <a:off x="696163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8CC5F9C-4329-46E3-BD74-EB3FD1064E73}"/>
                </a:ext>
              </a:extLst>
            </p:cNvPr>
            <p:cNvSpPr/>
            <p:nvPr/>
          </p:nvSpPr>
          <p:spPr bwMode="auto">
            <a:xfrm>
              <a:off x="336343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62C19586-B49F-4B3B-B276-D359CB09E658}"/>
                </a:ext>
              </a:extLst>
            </p:cNvPr>
            <p:cNvSpPr/>
            <p:nvPr/>
          </p:nvSpPr>
          <p:spPr bwMode="auto">
            <a:xfrm>
              <a:off x="362490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399CA3C-FE54-41BC-A60A-9AFB12402676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186E808-F0F6-4B18-AD2E-93D4D0E65A55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6C50190-9F5C-4A05-B883-622BB3114FE1}"/>
                </a:ext>
              </a:extLst>
            </p:cNvPr>
            <p:cNvSpPr/>
            <p:nvPr/>
          </p:nvSpPr>
          <p:spPr bwMode="auto">
            <a:xfrm rot="729086">
              <a:off x="1867362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4089438-E188-48E9-AFD0-E9C7F375931D}"/>
              </a:ext>
            </a:extLst>
          </p:cNvPr>
          <p:cNvGrpSpPr/>
          <p:nvPr/>
        </p:nvGrpSpPr>
        <p:grpSpPr>
          <a:xfrm>
            <a:off x="6934196" y="1092743"/>
            <a:ext cx="1946567" cy="2280622"/>
            <a:chOff x="4218705" y="2589276"/>
            <a:chExt cx="1768982" cy="2072561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4573E1D-7642-4B71-85CD-978E7DFACC23}"/>
                </a:ext>
              </a:extLst>
            </p:cNvPr>
            <p:cNvSpPr/>
            <p:nvPr/>
          </p:nvSpPr>
          <p:spPr bwMode="auto">
            <a:xfrm>
              <a:off x="4385508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44512AA-01A3-41F4-B7A3-712970E1F53A}"/>
                </a:ext>
              </a:extLst>
            </p:cNvPr>
            <p:cNvSpPr/>
            <p:nvPr/>
          </p:nvSpPr>
          <p:spPr bwMode="auto">
            <a:xfrm>
              <a:off x="4397296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AADCAF2-14C0-400F-9B2F-9F63FABB7EB4}"/>
                </a:ext>
              </a:extLst>
            </p:cNvPr>
            <p:cNvSpPr/>
            <p:nvPr/>
          </p:nvSpPr>
          <p:spPr bwMode="auto">
            <a:xfrm>
              <a:off x="4583288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CFF7500-003C-4C8C-8073-E1E32681C5AF}"/>
                </a:ext>
              </a:extLst>
            </p:cNvPr>
            <p:cNvSpPr/>
            <p:nvPr/>
          </p:nvSpPr>
          <p:spPr bwMode="auto">
            <a:xfrm>
              <a:off x="4223468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28E66718-566A-47B7-949A-26A22E998074}"/>
                </a:ext>
              </a:extLst>
            </p:cNvPr>
            <p:cNvSpPr/>
            <p:nvPr/>
          </p:nvSpPr>
          <p:spPr bwMode="auto">
            <a:xfrm>
              <a:off x="4249615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5A1FAD6-884F-4D10-BE5A-8C2036ED5A14}"/>
                </a:ext>
              </a:extLst>
            </p:cNvPr>
            <p:cNvSpPr/>
            <p:nvPr/>
          </p:nvSpPr>
          <p:spPr bwMode="auto">
            <a:xfrm>
              <a:off x="4218705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E5CF69D-0E01-4950-90D3-B5AE6101BCBF}"/>
                </a:ext>
              </a:extLst>
            </p:cNvPr>
            <p:cNvSpPr/>
            <p:nvPr/>
          </p:nvSpPr>
          <p:spPr bwMode="auto">
            <a:xfrm>
              <a:off x="4218705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DF9D095-B3A6-45FC-B5A5-0855559E12FD}"/>
                </a:ext>
              </a:extLst>
            </p:cNvPr>
            <p:cNvSpPr/>
            <p:nvPr/>
          </p:nvSpPr>
          <p:spPr bwMode="auto">
            <a:xfrm rot="729086">
              <a:off x="5754487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4FEFDCF-2AE0-44CF-BEF6-2CFA4EFE8325}"/>
              </a:ext>
            </a:extLst>
          </p:cNvPr>
          <p:cNvGrpSpPr/>
          <p:nvPr/>
        </p:nvGrpSpPr>
        <p:grpSpPr>
          <a:xfrm>
            <a:off x="3962396" y="1092743"/>
            <a:ext cx="1946567" cy="2280622"/>
            <a:chOff x="2313705" y="2589276"/>
            <a:chExt cx="1768982" cy="2072561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F49E4CF-012A-432E-91F7-33E25EEA2BE4}"/>
                </a:ext>
              </a:extLst>
            </p:cNvPr>
            <p:cNvSpPr/>
            <p:nvPr/>
          </p:nvSpPr>
          <p:spPr bwMode="auto">
            <a:xfrm>
              <a:off x="2480508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CC66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C309268-474F-420E-8637-D418A611D250}"/>
                </a:ext>
              </a:extLst>
            </p:cNvPr>
            <p:cNvSpPr/>
            <p:nvPr/>
          </p:nvSpPr>
          <p:spPr bwMode="auto">
            <a:xfrm>
              <a:off x="2492296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solidFill>
                <a:srgbClr val="CC66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A24FC03B-5B47-4CBC-8046-08395312C1C0}"/>
                </a:ext>
              </a:extLst>
            </p:cNvPr>
            <p:cNvSpPr/>
            <p:nvPr/>
          </p:nvSpPr>
          <p:spPr bwMode="auto">
            <a:xfrm>
              <a:off x="2678288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4C1D7AE-4B6A-4AC9-BD62-00F24B615214}"/>
                </a:ext>
              </a:extLst>
            </p:cNvPr>
            <p:cNvSpPr/>
            <p:nvPr/>
          </p:nvSpPr>
          <p:spPr bwMode="auto">
            <a:xfrm>
              <a:off x="2318468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9526D4CA-F66D-4EA9-83E9-CCFFE43F580E}"/>
                </a:ext>
              </a:extLst>
            </p:cNvPr>
            <p:cNvSpPr/>
            <p:nvPr/>
          </p:nvSpPr>
          <p:spPr bwMode="auto">
            <a:xfrm>
              <a:off x="2344615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26544D9-76CB-48F5-817D-8308E785FCB7}"/>
                </a:ext>
              </a:extLst>
            </p:cNvPr>
            <p:cNvSpPr/>
            <p:nvPr/>
          </p:nvSpPr>
          <p:spPr bwMode="auto">
            <a:xfrm>
              <a:off x="2313705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B2B036E-670A-4BF8-8379-21A06E743280}"/>
                </a:ext>
              </a:extLst>
            </p:cNvPr>
            <p:cNvSpPr/>
            <p:nvPr/>
          </p:nvSpPr>
          <p:spPr bwMode="auto">
            <a:xfrm>
              <a:off x="2313705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CB729D5-B792-42AC-BF47-1E072197309C}"/>
                </a:ext>
              </a:extLst>
            </p:cNvPr>
            <p:cNvSpPr/>
            <p:nvPr/>
          </p:nvSpPr>
          <p:spPr bwMode="auto">
            <a:xfrm rot="729086">
              <a:off x="3849487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A4856F5-FB80-4C97-BF24-FE2E3BD81F88}"/>
              </a:ext>
            </a:extLst>
          </p:cNvPr>
          <p:cNvGrpSpPr/>
          <p:nvPr/>
        </p:nvGrpSpPr>
        <p:grpSpPr>
          <a:xfrm>
            <a:off x="1038162" y="3976581"/>
            <a:ext cx="1946567" cy="2280622"/>
            <a:chOff x="331580" y="4780386"/>
            <a:chExt cx="1768982" cy="2072561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28ACF79-DD23-4A3C-844F-8978B750298D}"/>
                </a:ext>
              </a:extLst>
            </p:cNvPr>
            <p:cNvSpPr/>
            <p:nvPr/>
          </p:nvSpPr>
          <p:spPr bwMode="auto">
            <a:xfrm>
              <a:off x="498383" y="551143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99FF33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598D66B-1857-4C69-8555-9435EE230A7A}"/>
                </a:ext>
              </a:extLst>
            </p:cNvPr>
            <p:cNvSpPr/>
            <p:nvPr/>
          </p:nvSpPr>
          <p:spPr bwMode="auto">
            <a:xfrm>
              <a:off x="510171" y="581470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99FF33"/>
            </a:solidFill>
            <a:ln w="9525">
              <a:solidFill>
                <a:srgbClr val="99FF33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7B324CF9-1CFD-440A-846F-0A1D7F751925}"/>
                </a:ext>
              </a:extLst>
            </p:cNvPr>
            <p:cNvSpPr/>
            <p:nvPr/>
          </p:nvSpPr>
          <p:spPr bwMode="auto">
            <a:xfrm>
              <a:off x="696163" y="641986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1FC72E9-30F8-4746-98CB-28D2C4FD322A}"/>
                </a:ext>
              </a:extLst>
            </p:cNvPr>
            <p:cNvSpPr/>
            <p:nvPr/>
          </p:nvSpPr>
          <p:spPr bwMode="auto">
            <a:xfrm>
              <a:off x="336343" y="515190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5FEF03B5-C101-4696-96A6-658D73595EA9}"/>
                </a:ext>
              </a:extLst>
            </p:cNvPr>
            <p:cNvSpPr/>
            <p:nvPr/>
          </p:nvSpPr>
          <p:spPr bwMode="auto">
            <a:xfrm>
              <a:off x="362490" y="481028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B7585D7-64EA-476E-840D-D5882D35A99B}"/>
                </a:ext>
              </a:extLst>
            </p:cNvPr>
            <p:cNvSpPr/>
            <p:nvPr/>
          </p:nvSpPr>
          <p:spPr bwMode="auto">
            <a:xfrm>
              <a:off x="331580" y="478038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DE1B16F-F9B7-48C2-9CA2-D8FB18ECDF41}"/>
                </a:ext>
              </a:extLst>
            </p:cNvPr>
            <p:cNvSpPr/>
            <p:nvPr/>
          </p:nvSpPr>
          <p:spPr bwMode="auto">
            <a:xfrm>
              <a:off x="331580" y="478038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DA4963F-0399-456C-8675-2C05FB9A9BA3}"/>
                </a:ext>
              </a:extLst>
            </p:cNvPr>
            <p:cNvSpPr/>
            <p:nvPr/>
          </p:nvSpPr>
          <p:spPr bwMode="auto">
            <a:xfrm rot="729086">
              <a:off x="1867362" y="540663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D339D9C-82E1-4065-8F35-396E5C623801}"/>
              </a:ext>
            </a:extLst>
          </p:cNvPr>
          <p:cNvGrpSpPr/>
          <p:nvPr/>
        </p:nvGrpSpPr>
        <p:grpSpPr>
          <a:xfrm>
            <a:off x="6934196" y="3976581"/>
            <a:ext cx="1946567" cy="2280622"/>
            <a:chOff x="4218705" y="4780386"/>
            <a:chExt cx="1768982" cy="2072561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CB55C62-B55A-42D9-85F3-004DEB4AD90B}"/>
                </a:ext>
              </a:extLst>
            </p:cNvPr>
            <p:cNvSpPr/>
            <p:nvPr/>
          </p:nvSpPr>
          <p:spPr bwMode="auto">
            <a:xfrm>
              <a:off x="4385508" y="551143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CCCC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F6D9117-E530-4687-ABD4-1C88160EF6DC}"/>
                </a:ext>
              </a:extLst>
            </p:cNvPr>
            <p:cNvSpPr/>
            <p:nvPr/>
          </p:nvSpPr>
          <p:spPr bwMode="auto">
            <a:xfrm>
              <a:off x="4397296" y="581470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CC00"/>
            </a:solidFill>
            <a:ln w="9525">
              <a:solidFill>
                <a:srgbClr val="CCCC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9A5C6FDB-99DC-48CF-9382-FF8E21356E66}"/>
                </a:ext>
              </a:extLst>
            </p:cNvPr>
            <p:cNvSpPr/>
            <p:nvPr/>
          </p:nvSpPr>
          <p:spPr bwMode="auto">
            <a:xfrm>
              <a:off x="4583288" y="641986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3ACD47F-4DF1-4996-8E2F-95A4E5B33093}"/>
                </a:ext>
              </a:extLst>
            </p:cNvPr>
            <p:cNvSpPr/>
            <p:nvPr/>
          </p:nvSpPr>
          <p:spPr bwMode="auto">
            <a:xfrm>
              <a:off x="4223468" y="515190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2F8D5334-4EAA-49B4-8995-A4BB6C19BD66}"/>
                </a:ext>
              </a:extLst>
            </p:cNvPr>
            <p:cNvSpPr/>
            <p:nvPr/>
          </p:nvSpPr>
          <p:spPr bwMode="auto">
            <a:xfrm>
              <a:off x="4249615" y="481028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1AC2D48-B177-4083-968E-A7D81CBAF5B1}"/>
                </a:ext>
              </a:extLst>
            </p:cNvPr>
            <p:cNvSpPr/>
            <p:nvPr/>
          </p:nvSpPr>
          <p:spPr bwMode="auto">
            <a:xfrm>
              <a:off x="4218705" y="478038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1F7081C1-22EA-4072-81A7-A0D7C60A07E0}"/>
                </a:ext>
              </a:extLst>
            </p:cNvPr>
            <p:cNvSpPr/>
            <p:nvPr/>
          </p:nvSpPr>
          <p:spPr bwMode="auto">
            <a:xfrm>
              <a:off x="4218705" y="478038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562DA97-BB10-4974-8B7C-C03BEE0CD6D6}"/>
                </a:ext>
              </a:extLst>
            </p:cNvPr>
            <p:cNvSpPr/>
            <p:nvPr/>
          </p:nvSpPr>
          <p:spPr bwMode="auto">
            <a:xfrm rot="729086">
              <a:off x="5754487" y="540663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0A28B21-D56C-44E4-AC71-02A043D8D7C2}"/>
              </a:ext>
            </a:extLst>
          </p:cNvPr>
          <p:cNvGrpSpPr/>
          <p:nvPr/>
        </p:nvGrpSpPr>
        <p:grpSpPr>
          <a:xfrm>
            <a:off x="3962396" y="3976581"/>
            <a:ext cx="1946567" cy="2280622"/>
            <a:chOff x="2313705" y="4780386"/>
            <a:chExt cx="1768982" cy="2072561"/>
          </a:xfrm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C0AB5EA-1BD1-480D-90B4-E63A73BE8E26}"/>
                </a:ext>
              </a:extLst>
            </p:cNvPr>
            <p:cNvSpPr/>
            <p:nvPr/>
          </p:nvSpPr>
          <p:spPr bwMode="auto">
            <a:xfrm>
              <a:off x="2480508" y="551143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3BF6BF5-D552-4BB6-8C35-E6C78946EAC1}"/>
                </a:ext>
              </a:extLst>
            </p:cNvPr>
            <p:cNvSpPr/>
            <p:nvPr/>
          </p:nvSpPr>
          <p:spPr bwMode="auto">
            <a:xfrm>
              <a:off x="2492296" y="581470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47426516-A94A-4F5E-9FEB-46112A7B44A5}"/>
                </a:ext>
              </a:extLst>
            </p:cNvPr>
            <p:cNvSpPr/>
            <p:nvPr/>
          </p:nvSpPr>
          <p:spPr bwMode="auto">
            <a:xfrm>
              <a:off x="2678288" y="641986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8ED7476-94DB-452F-A4D2-C2C619202C96}"/>
                </a:ext>
              </a:extLst>
            </p:cNvPr>
            <p:cNvSpPr/>
            <p:nvPr/>
          </p:nvSpPr>
          <p:spPr bwMode="auto">
            <a:xfrm>
              <a:off x="2318468" y="515190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40BF79DA-EEC5-489B-812A-1776FC097768}"/>
                </a:ext>
              </a:extLst>
            </p:cNvPr>
            <p:cNvSpPr/>
            <p:nvPr/>
          </p:nvSpPr>
          <p:spPr bwMode="auto">
            <a:xfrm>
              <a:off x="2344615" y="481028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BA5102E-DA6B-491B-9C18-6881222563B2}"/>
                </a:ext>
              </a:extLst>
            </p:cNvPr>
            <p:cNvSpPr/>
            <p:nvPr/>
          </p:nvSpPr>
          <p:spPr bwMode="auto">
            <a:xfrm>
              <a:off x="2313705" y="478038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BA495BC-0944-416D-ABBF-BCF566686ECF}"/>
                </a:ext>
              </a:extLst>
            </p:cNvPr>
            <p:cNvSpPr/>
            <p:nvPr/>
          </p:nvSpPr>
          <p:spPr bwMode="auto">
            <a:xfrm>
              <a:off x="2313705" y="478038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B23B872-9600-436D-9151-2680686C615F}"/>
                </a:ext>
              </a:extLst>
            </p:cNvPr>
            <p:cNvSpPr/>
            <p:nvPr/>
          </p:nvSpPr>
          <p:spPr bwMode="auto">
            <a:xfrm rot="729086">
              <a:off x="3849487" y="540663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856C1B-6C43-44E2-851A-B10A745300CB}"/>
              </a:ext>
            </a:extLst>
          </p:cNvPr>
          <p:cNvGrpSpPr/>
          <p:nvPr/>
        </p:nvGrpSpPr>
        <p:grpSpPr>
          <a:xfrm>
            <a:off x="1038162" y="1092743"/>
            <a:ext cx="1946567" cy="2280622"/>
            <a:chOff x="331580" y="2589276"/>
            <a:chExt cx="1768982" cy="207256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3B65DCB-4778-43CB-90DB-168D7C733596}"/>
                </a:ext>
              </a:extLst>
            </p:cNvPr>
            <p:cNvSpPr/>
            <p:nvPr/>
          </p:nvSpPr>
          <p:spPr bwMode="auto">
            <a:xfrm>
              <a:off x="498383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29AF5D4-CB3F-4D20-817A-420D17695916}"/>
                </a:ext>
              </a:extLst>
            </p:cNvPr>
            <p:cNvSpPr/>
            <p:nvPr/>
          </p:nvSpPr>
          <p:spPr bwMode="auto">
            <a:xfrm>
              <a:off x="510171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71D98F8C-E29D-4C37-AD63-CC6AB2DC3776}"/>
                </a:ext>
              </a:extLst>
            </p:cNvPr>
            <p:cNvSpPr/>
            <p:nvPr/>
          </p:nvSpPr>
          <p:spPr bwMode="auto">
            <a:xfrm>
              <a:off x="696163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D79A3D2-35CD-448A-8920-4092E1AF348B}"/>
                </a:ext>
              </a:extLst>
            </p:cNvPr>
            <p:cNvSpPr/>
            <p:nvPr/>
          </p:nvSpPr>
          <p:spPr bwMode="auto">
            <a:xfrm>
              <a:off x="336343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696945A2-FC92-42B6-B89F-DF9981D3F827}"/>
                </a:ext>
              </a:extLst>
            </p:cNvPr>
            <p:cNvSpPr/>
            <p:nvPr/>
          </p:nvSpPr>
          <p:spPr bwMode="auto">
            <a:xfrm>
              <a:off x="362490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204C1EB-F919-4C42-8696-6EC3EEEDE024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6F7768A-2418-44E9-86FA-C523C755F7A1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C084199-1341-431D-9D16-12882C983EA7}"/>
                </a:ext>
              </a:extLst>
            </p:cNvPr>
            <p:cNvSpPr/>
            <p:nvPr/>
          </p:nvSpPr>
          <p:spPr bwMode="auto">
            <a:xfrm rot="729086">
              <a:off x="1867362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3EA3710-F84A-46FF-9063-0210A291AB45}"/>
              </a:ext>
            </a:extLst>
          </p:cNvPr>
          <p:cNvGrpSpPr/>
          <p:nvPr/>
        </p:nvGrpSpPr>
        <p:grpSpPr>
          <a:xfrm>
            <a:off x="6934196" y="1092743"/>
            <a:ext cx="1946567" cy="2280622"/>
            <a:chOff x="4218705" y="2589276"/>
            <a:chExt cx="1768982" cy="2072561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E5AB76F-29E8-4C67-8523-1993E9D39496}"/>
                </a:ext>
              </a:extLst>
            </p:cNvPr>
            <p:cNvSpPr/>
            <p:nvPr/>
          </p:nvSpPr>
          <p:spPr bwMode="auto">
            <a:xfrm>
              <a:off x="4385508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DD6B831-641E-4524-B4D7-4425299EE909}"/>
                </a:ext>
              </a:extLst>
            </p:cNvPr>
            <p:cNvSpPr/>
            <p:nvPr/>
          </p:nvSpPr>
          <p:spPr bwMode="auto">
            <a:xfrm>
              <a:off x="4397296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A8FA6940-4899-4D42-93AA-AFA1DCA07545}"/>
                </a:ext>
              </a:extLst>
            </p:cNvPr>
            <p:cNvSpPr/>
            <p:nvPr/>
          </p:nvSpPr>
          <p:spPr bwMode="auto">
            <a:xfrm>
              <a:off x="4583288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0622DB7-9447-43BC-8A79-62091CAC40B6}"/>
                </a:ext>
              </a:extLst>
            </p:cNvPr>
            <p:cNvSpPr/>
            <p:nvPr/>
          </p:nvSpPr>
          <p:spPr bwMode="auto">
            <a:xfrm>
              <a:off x="4223468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D4903870-B3A5-4A16-9E36-15C2EDEA7364}"/>
                </a:ext>
              </a:extLst>
            </p:cNvPr>
            <p:cNvSpPr/>
            <p:nvPr/>
          </p:nvSpPr>
          <p:spPr bwMode="auto">
            <a:xfrm>
              <a:off x="4249615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6A78B10-03AC-4A4D-8AE5-2647A7FD3688}"/>
                </a:ext>
              </a:extLst>
            </p:cNvPr>
            <p:cNvSpPr/>
            <p:nvPr/>
          </p:nvSpPr>
          <p:spPr bwMode="auto">
            <a:xfrm>
              <a:off x="4218705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4EE1960-74B5-4810-8589-DD6AF2551451}"/>
                </a:ext>
              </a:extLst>
            </p:cNvPr>
            <p:cNvSpPr/>
            <p:nvPr/>
          </p:nvSpPr>
          <p:spPr bwMode="auto">
            <a:xfrm>
              <a:off x="4218705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16AC56C-FAFA-4A54-BB9E-6B350A6165D1}"/>
                </a:ext>
              </a:extLst>
            </p:cNvPr>
            <p:cNvSpPr/>
            <p:nvPr/>
          </p:nvSpPr>
          <p:spPr bwMode="auto">
            <a:xfrm rot="729086">
              <a:off x="5754487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18B3963-E5E9-41A0-9D5C-34ECE9631359}"/>
              </a:ext>
            </a:extLst>
          </p:cNvPr>
          <p:cNvGrpSpPr/>
          <p:nvPr/>
        </p:nvGrpSpPr>
        <p:grpSpPr>
          <a:xfrm>
            <a:off x="3962396" y="1092743"/>
            <a:ext cx="1946567" cy="2280622"/>
            <a:chOff x="2313705" y="2589276"/>
            <a:chExt cx="1768982" cy="2072561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A9810A8-60B7-41B0-B1C1-198A39B690FA}"/>
                </a:ext>
              </a:extLst>
            </p:cNvPr>
            <p:cNvSpPr/>
            <p:nvPr/>
          </p:nvSpPr>
          <p:spPr bwMode="auto">
            <a:xfrm>
              <a:off x="2480508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CC66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D54E303-A5C5-4EB0-82A1-44183C1A697C}"/>
                </a:ext>
              </a:extLst>
            </p:cNvPr>
            <p:cNvSpPr/>
            <p:nvPr/>
          </p:nvSpPr>
          <p:spPr bwMode="auto">
            <a:xfrm>
              <a:off x="2492296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D7AFA5BC-31CD-4899-A3E3-88305CA5C589}"/>
                </a:ext>
              </a:extLst>
            </p:cNvPr>
            <p:cNvSpPr/>
            <p:nvPr/>
          </p:nvSpPr>
          <p:spPr bwMode="auto">
            <a:xfrm>
              <a:off x="2678288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3CD2A9F-3D8F-4332-AAFF-0D2658E974DD}"/>
                </a:ext>
              </a:extLst>
            </p:cNvPr>
            <p:cNvSpPr/>
            <p:nvPr/>
          </p:nvSpPr>
          <p:spPr bwMode="auto">
            <a:xfrm>
              <a:off x="2318468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03655FF-26D3-45CD-AB17-CCC3D030847B}"/>
                </a:ext>
              </a:extLst>
            </p:cNvPr>
            <p:cNvSpPr/>
            <p:nvPr/>
          </p:nvSpPr>
          <p:spPr bwMode="auto">
            <a:xfrm>
              <a:off x="2344615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CC0CA49-5AEF-4051-ABD4-D79511F6C24D}"/>
                </a:ext>
              </a:extLst>
            </p:cNvPr>
            <p:cNvSpPr/>
            <p:nvPr/>
          </p:nvSpPr>
          <p:spPr bwMode="auto">
            <a:xfrm>
              <a:off x="2313705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403995B-2C07-413E-84F9-FA1D4E64A079}"/>
                </a:ext>
              </a:extLst>
            </p:cNvPr>
            <p:cNvSpPr/>
            <p:nvPr/>
          </p:nvSpPr>
          <p:spPr bwMode="auto">
            <a:xfrm>
              <a:off x="2313705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63F9CA4-F180-4E57-9915-C913DC92944B}"/>
                </a:ext>
              </a:extLst>
            </p:cNvPr>
            <p:cNvSpPr/>
            <p:nvPr/>
          </p:nvSpPr>
          <p:spPr bwMode="auto">
            <a:xfrm rot="729086">
              <a:off x="3849487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9D65D66-BBFB-4A98-9485-F9C73C7DC144}"/>
              </a:ext>
            </a:extLst>
          </p:cNvPr>
          <p:cNvGrpSpPr/>
          <p:nvPr/>
        </p:nvGrpSpPr>
        <p:grpSpPr>
          <a:xfrm>
            <a:off x="1038162" y="3976581"/>
            <a:ext cx="1946567" cy="2280622"/>
            <a:chOff x="331580" y="4780386"/>
            <a:chExt cx="1768982" cy="2072561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4D354AF-20BE-46AC-9C35-5BA8FD8C057A}"/>
                </a:ext>
              </a:extLst>
            </p:cNvPr>
            <p:cNvSpPr/>
            <p:nvPr/>
          </p:nvSpPr>
          <p:spPr bwMode="auto">
            <a:xfrm>
              <a:off x="498383" y="551143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99FF33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D2E5D67-4F75-477D-A4AC-E831CEB9AF1E}"/>
                </a:ext>
              </a:extLst>
            </p:cNvPr>
            <p:cNvSpPr/>
            <p:nvPr/>
          </p:nvSpPr>
          <p:spPr bwMode="auto">
            <a:xfrm>
              <a:off x="510171" y="581470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99FF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513050F1-2A3F-4B3A-BFA2-E015985BE094}"/>
                </a:ext>
              </a:extLst>
            </p:cNvPr>
            <p:cNvSpPr/>
            <p:nvPr/>
          </p:nvSpPr>
          <p:spPr bwMode="auto">
            <a:xfrm>
              <a:off x="696163" y="641986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2F6F224-84B7-4A08-B3CD-086BEE1FCE11}"/>
                </a:ext>
              </a:extLst>
            </p:cNvPr>
            <p:cNvSpPr/>
            <p:nvPr/>
          </p:nvSpPr>
          <p:spPr bwMode="auto">
            <a:xfrm>
              <a:off x="336343" y="515190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ED17B320-C8AB-4681-8B4B-EAB5DF95B868}"/>
                </a:ext>
              </a:extLst>
            </p:cNvPr>
            <p:cNvSpPr/>
            <p:nvPr/>
          </p:nvSpPr>
          <p:spPr bwMode="auto">
            <a:xfrm>
              <a:off x="362490" y="481028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213AB38-D853-4AB8-8BB1-9565DD33BE65}"/>
                </a:ext>
              </a:extLst>
            </p:cNvPr>
            <p:cNvSpPr/>
            <p:nvPr/>
          </p:nvSpPr>
          <p:spPr bwMode="auto">
            <a:xfrm>
              <a:off x="331580" y="478038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BE0CB55-9CF4-45F4-BFD7-52742E4CC57F}"/>
                </a:ext>
              </a:extLst>
            </p:cNvPr>
            <p:cNvSpPr/>
            <p:nvPr/>
          </p:nvSpPr>
          <p:spPr bwMode="auto">
            <a:xfrm>
              <a:off x="331580" y="478038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B935AF2-E560-4CB9-9AA5-33055A7B3306}"/>
                </a:ext>
              </a:extLst>
            </p:cNvPr>
            <p:cNvSpPr/>
            <p:nvPr/>
          </p:nvSpPr>
          <p:spPr bwMode="auto">
            <a:xfrm rot="729086">
              <a:off x="1867362" y="540663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47723B7D-08D8-4F0E-81C4-A46F5A4A68A8}"/>
              </a:ext>
            </a:extLst>
          </p:cNvPr>
          <p:cNvGrpSpPr/>
          <p:nvPr/>
        </p:nvGrpSpPr>
        <p:grpSpPr>
          <a:xfrm>
            <a:off x="6934196" y="3976581"/>
            <a:ext cx="1946567" cy="2280622"/>
            <a:chOff x="4218705" y="4780386"/>
            <a:chExt cx="1768982" cy="2072561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F2D684A-6F1B-408E-8EB4-36E4E7FDA98E}"/>
                </a:ext>
              </a:extLst>
            </p:cNvPr>
            <p:cNvSpPr/>
            <p:nvPr/>
          </p:nvSpPr>
          <p:spPr bwMode="auto">
            <a:xfrm>
              <a:off x="4385508" y="551143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CCCC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EBA3306-EE2B-41AD-91AC-E80CDF9A5E16}"/>
                </a:ext>
              </a:extLst>
            </p:cNvPr>
            <p:cNvSpPr/>
            <p:nvPr/>
          </p:nvSpPr>
          <p:spPr bwMode="auto">
            <a:xfrm>
              <a:off x="4397296" y="581470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4EABF9FD-E5F6-4051-B8A2-40F7E6A83E0E}"/>
                </a:ext>
              </a:extLst>
            </p:cNvPr>
            <p:cNvSpPr/>
            <p:nvPr/>
          </p:nvSpPr>
          <p:spPr bwMode="auto">
            <a:xfrm>
              <a:off x="4583288" y="641986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08D09C0-B076-48B5-BD72-3E1BEBD1524A}"/>
                </a:ext>
              </a:extLst>
            </p:cNvPr>
            <p:cNvSpPr/>
            <p:nvPr/>
          </p:nvSpPr>
          <p:spPr bwMode="auto">
            <a:xfrm>
              <a:off x="4223468" y="515190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81725245-43F7-480F-BAB8-3FB4D8AD4F27}"/>
                </a:ext>
              </a:extLst>
            </p:cNvPr>
            <p:cNvSpPr/>
            <p:nvPr/>
          </p:nvSpPr>
          <p:spPr bwMode="auto">
            <a:xfrm>
              <a:off x="4249615" y="481028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A4DF485-198C-459C-B134-A48385002EB6}"/>
                </a:ext>
              </a:extLst>
            </p:cNvPr>
            <p:cNvSpPr/>
            <p:nvPr/>
          </p:nvSpPr>
          <p:spPr bwMode="auto">
            <a:xfrm>
              <a:off x="4218705" y="478038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A4FD653-C1D8-4FB4-AA89-54255ADB6AE0}"/>
                </a:ext>
              </a:extLst>
            </p:cNvPr>
            <p:cNvSpPr/>
            <p:nvPr/>
          </p:nvSpPr>
          <p:spPr bwMode="auto">
            <a:xfrm>
              <a:off x="4218705" y="478038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4917CE4-0658-4502-BC60-691A0EDA3A55}"/>
                </a:ext>
              </a:extLst>
            </p:cNvPr>
            <p:cNvSpPr/>
            <p:nvPr/>
          </p:nvSpPr>
          <p:spPr bwMode="auto">
            <a:xfrm rot="729086">
              <a:off x="5754487" y="540663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613AC781-31EF-492F-8BDC-89C34C2E61A1}"/>
              </a:ext>
            </a:extLst>
          </p:cNvPr>
          <p:cNvGrpSpPr/>
          <p:nvPr/>
        </p:nvGrpSpPr>
        <p:grpSpPr>
          <a:xfrm>
            <a:off x="3962396" y="3976581"/>
            <a:ext cx="1946567" cy="2280622"/>
            <a:chOff x="2313705" y="4780386"/>
            <a:chExt cx="1768982" cy="2072561"/>
          </a:xfrm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97A43A4-FB4B-4195-B8CB-F177C8069D67}"/>
                </a:ext>
              </a:extLst>
            </p:cNvPr>
            <p:cNvSpPr/>
            <p:nvPr/>
          </p:nvSpPr>
          <p:spPr bwMode="auto">
            <a:xfrm>
              <a:off x="2480508" y="551143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6FEA443-9D3C-4B1A-A29D-2722F86A075D}"/>
                </a:ext>
              </a:extLst>
            </p:cNvPr>
            <p:cNvSpPr/>
            <p:nvPr/>
          </p:nvSpPr>
          <p:spPr bwMode="auto">
            <a:xfrm>
              <a:off x="2492296" y="581470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DBDC21A-7EF3-4DFA-B9C1-A54AF630DEDF}"/>
                </a:ext>
              </a:extLst>
            </p:cNvPr>
            <p:cNvSpPr/>
            <p:nvPr/>
          </p:nvSpPr>
          <p:spPr bwMode="auto">
            <a:xfrm>
              <a:off x="2678288" y="641986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F67B587-341C-4EC6-BDC6-A4B22B2534C9}"/>
                </a:ext>
              </a:extLst>
            </p:cNvPr>
            <p:cNvSpPr/>
            <p:nvPr/>
          </p:nvSpPr>
          <p:spPr bwMode="auto">
            <a:xfrm>
              <a:off x="2318468" y="515190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5DFEBE20-1426-4352-8AC2-B56B233EA0AA}"/>
                </a:ext>
              </a:extLst>
            </p:cNvPr>
            <p:cNvSpPr/>
            <p:nvPr/>
          </p:nvSpPr>
          <p:spPr bwMode="auto">
            <a:xfrm>
              <a:off x="2344615" y="481028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C76649E-5CEB-48DD-8248-A4B6835CF36D}"/>
                </a:ext>
              </a:extLst>
            </p:cNvPr>
            <p:cNvSpPr/>
            <p:nvPr/>
          </p:nvSpPr>
          <p:spPr bwMode="auto">
            <a:xfrm>
              <a:off x="2313705" y="478038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97F989C-D259-472F-82DB-B956B447B6A6}"/>
                </a:ext>
              </a:extLst>
            </p:cNvPr>
            <p:cNvSpPr/>
            <p:nvPr/>
          </p:nvSpPr>
          <p:spPr bwMode="auto">
            <a:xfrm>
              <a:off x="2313705" y="478038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77A34F2-AEEF-4EDD-BFDC-42FD4BEF640C}"/>
                </a:ext>
              </a:extLst>
            </p:cNvPr>
            <p:cNvSpPr/>
            <p:nvPr/>
          </p:nvSpPr>
          <p:spPr bwMode="auto">
            <a:xfrm rot="729086">
              <a:off x="3849487" y="540663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pptxe80_コップに入った水、お茶のイラスト</dc:title>
  <dc:subject>pptxe80_コップに入った水、お茶のイラスト</dc:subject>
  <dc:creator>でじけろお</dc:creator>
  <cp:revision>1</cp:revision>
  <dcterms:created xsi:type="dcterms:W3CDTF">2018-05-20T00:31:01Z</dcterms:created>
  <dcterms:modified xsi:type="dcterms:W3CDTF">2020-09-18T06:59:56Z</dcterms:modified>
  <cp:version>1</cp:version>
</cp:coreProperties>
</file>